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5.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7.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8.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9.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10.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11.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1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13.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14.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15.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theme/theme16.xml" ContentType="application/vnd.openxmlformats-officedocument.theme+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17.xml" ContentType="application/vnd.openxmlformats-officedocument.theme+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theme/theme18.xml" ContentType="application/vnd.openxmlformats-officedocument.theme+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6" r:id="rId4"/>
    <p:sldMasterId id="2147483917" r:id="rId5"/>
    <p:sldMasterId id="2147484649" r:id="rId6"/>
    <p:sldMasterId id="2147484940" r:id="rId7"/>
    <p:sldMasterId id="2147485099" r:id="rId8"/>
    <p:sldMasterId id="2147485148" r:id="rId9"/>
    <p:sldMasterId id="2147485197" r:id="rId10"/>
    <p:sldMasterId id="2147485246" r:id="rId11"/>
    <p:sldMasterId id="2147485289" r:id="rId12"/>
    <p:sldMasterId id="2147485354" r:id="rId13"/>
    <p:sldMasterId id="2147485415" r:id="rId14"/>
    <p:sldMasterId id="2147485439" r:id="rId15"/>
    <p:sldMasterId id="2147485500" r:id="rId16"/>
    <p:sldMasterId id="2147485546" r:id="rId17"/>
    <p:sldMasterId id="2147485570" r:id="rId18"/>
    <p:sldMasterId id="2147485630" r:id="rId19"/>
    <p:sldMasterId id="2147485691" r:id="rId20"/>
    <p:sldMasterId id="2147485759" r:id="rId21"/>
    <p:sldMasterId id="2147485818" r:id="rId22"/>
  </p:sldMasterIdLst>
  <p:notesMasterIdLst>
    <p:notesMasterId r:id="rId52"/>
  </p:notesMasterIdLst>
  <p:sldIdLst>
    <p:sldId id="2147481331" r:id="rId23"/>
    <p:sldId id="2147483195" r:id="rId24"/>
    <p:sldId id="2147483084" r:id="rId25"/>
    <p:sldId id="2147471400" r:id="rId26"/>
    <p:sldId id="257" r:id="rId27"/>
    <p:sldId id="256" r:id="rId28"/>
    <p:sldId id="2147481282" r:id="rId29"/>
    <p:sldId id="313" r:id="rId30"/>
    <p:sldId id="2147483199" r:id="rId31"/>
    <p:sldId id="2147481287" r:id="rId32"/>
    <p:sldId id="2147481286" r:id="rId33"/>
    <p:sldId id="2147481288" r:id="rId34"/>
    <p:sldId id="2147481281" r:id="rId35"/>
    <p:sldId id="2147483197" r:id="rId36"/>
    <p:sldId id="2147483198" r:id="rId37"/>
    <p:sldId id="2147483202" r:id="rId38"/>
    <p:sldId id="259" r:id="rId39"/>
    <p:sldId id="2147471817" r:id="rId40"/>
    <p:sldId id="2147479155" r:id="rId41"/>
    <p:sldId id="2147482996" r:id="rId42"/>
    <p:sldId id="2147481284" r:id="rId43"/>
    <p:sldId id="279" r:id="rId44"/>
    <p:sldId id="2147483052" r:id="rId45"/>
    <p:sldId id="2147483203" r:id="rId46"/>
    <p:sldId id="2147483204" r:id="rId47"/>
    <p:sldId id="2147469580" r:id="rId48"/>
    <p:sldId id="2011251187" r:id="rId49"/>
    <p:sldId id="2147481283" r:id="rId50"/>
    <p:sldId id="3791" r:id="rId51"/>
  </p:sldIdLst>
  <p:sldSz cx="20104100" cy="11309350"/>
  <p:notesSz cx="7023100" cy="9309100"/>
  <p:embeddedFontLst>
    <p:embeddedFont>
      <p:font typeface="Arial Black" panose="020B0A04020102020204" pitchFamily="34" charset="0"/>
      <p:bold r:id="rId53"/>
    </p:embeddedFont>
    <p:embeddedFont>
      <p:font typeface="Arial Narrow" panose="020B0606020202030204" pitchFamily="34" charset="0"/>
      <p:regular r:id="rId53"/>
      <p:bold r:id="rId53"/>
      <p:italic r:id="rId53"/>
      <p:boldItalic r:id="rId54"/>
    </p:embeddedFont>
    <p:embeddedFont>
      <p:font typeface="Calibri" panose="020F0502020204030204" pitchFamily="34" charset="0"/>
      <p:regular r:id="rId55"/>
      <p:bold r:id="rId56"/>
      <p:italic r:id="rId57"/>
      <p:boldItalic r:id="rId58"/>
    </p:embeddedFont>
    <p:embeddedFont>
      <p:font typeface="Calibri Light" panose="020F0302020204030204" pitchFamily="34" charset="0"/>
      <p:regular r:id="rId59"/>
      <p:italic r:id="rId60"/>
    </p:embeddedFont>
    <p:embeddedFont>
      <p:font typeface="Century Gothic" panose="020B0502020202020204" pitchFamily="34" charset="0"/>
      <p:regular r:id="rId54"/>
      <p:bold r:id="rId54"/>
      <p:italic r:id="rId54"/>
      <p:boldItalic r:id="rId54"/>
    </p:embeddedFont>
    <p:embeddedFont>
      <p:font typeface="Poppins" panose="00000500000000000000" pitchFamily="2" charset="0"/>
      <p:regular r:id="rId54"/>
      <p:bold r:id="rId54"/>
      <p:italic r:id="rId54"/>
      <p:boldItalic r:id="rId54"/>
    </p:embeddedFont>
    <p:embeddedFont>
      <p:font typeface="Poppins " panose="020B0604020202020204" charset="0"/>
      <p:regular r:id="rId61"/>
      <p:bold r:id="rId53"/>
      <p:italic r:id="rId62"/>
      <p:boldItalic r:id="rId63"/>
    </p:embeddedFont>
    <p:embeddedFont>
      <p:font typeface="Poppins Light" panose="00000400000000000000" pitchFamily="2" charset="0"/>
      <p:regular r:id="rId54"/>
      <p:italic r:id="rId53"/>
    </p:embeddedFont>
    <p:embeddedFont>
      <p:font typeface="Poppins Medium" panose="00000600000000000000" pitchFamily="2" charset="0"/>
      <p:regular r:id="rId53"/>
      <p:italic r:id="rId53"/>
    </p:embeddedFont>
    <p:embeddedFont>
      <p:font typeface="Poppins SemiBold" panose="00000700000000000000" pitchFamily="2" charset="0"/>
      <p:regular r:id="rId53"/>
      <p:bold r:id="rId53"/>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6332">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FA6B03-E64D-9BD7-C10B-808389BB3AB0}" name="VANDE MAELE, Nathalie" initials="VMN" userId="S::vandemaelen@who.int::8d4a1647-dc26-460b-8165-f2d0a5d1bb5f" providerId="AD"/>
  <p188:author id="{B8A51F13-1379-AC09-438B-4592741C001A}" name="GIERSING, Birgitte" initials="GB" userId="S::giersingb@who.int::e341a35e-7b06-4dad-a407-b1e42c61a022" providerId="AD"/>
  <p188:author id="{6A298A1B-F4BF-B78E-A032-7660AB1A8A2D}" name="Ozturk, Mr. Murat (WDC)" initials="O(" userId="S::ozturkmur_paho.org#ext#@worldhealthorg.onmicrosoft.com::bae5a191-c2ce-4f20-94cf-097fb2080f7f" providerId="AD"/>
  <p188:author id="{FC4D071C-3CCA-AA40-C4D3-0A10613012FD}" name="Kirsty Le Doare" initials="" userId="S::kiledoar@sgul.ac.uk::98f05731-a8a5-4191-a276-6c25eaa3c9b4" providerId="AD"/>
  <p188:author id="{ADC8004D-5FE5-0681-5687-8BBBA942FB43}" name="CERNUSCHI, Tania" initials="CT" userId="S::cernuschit@who.int::6ba6398f-77ad-4662-81db-e0fb726333e4" providerId="AD"/>
  <p188:author id="{4B87A654-9B3E-1BF5-C362-EC6D386F6974}" name="VILAJELIU, Alba" initials="VA" userId="S::avilajeliu@who.int::7a937d65-dd19-4d78-b565-80ebca80e53d" providerId="AD"/>
  <p188:author id="{32CEFAB2-1554-1CD5-D053-F7E3C32C9E09}" name="O'BRIEN, Katherine" initials="OK" userId="S::obrienk@who.int::297759a8-6525-46cb-bf46-fb46819a21cc" providerId="AD"/>
  <p188:author id="{D03054E9-0525-EEFD-9279-8EA2B4D799E8}" name="BENNETT, Shirley" initials="BS" userId="S::bennettshi@who.int::685abbf2-9cea-42f4-a547-fa192065372d" providerId="AD"/>
  <p188:author id="{F2FB5CED-A992-F652-BEB5-B90BB3D0B4B1}" name="HASSO-AGOPSOWICZ, Mateusz" initials="HAM" userId="S::hassoagopsowiczm@who.int::072679ea-b912-422e-a83a-f65c77bf980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ALLDORF, Jenny" initials="WJ" lastIdx="7" clrIdx="0">
    <p:extLst>
      <p:ext uri="{19B8F6BF-5375-455C-9EA6-DF929625EA0E}">
        <p15:presenceInfo xmlns:p15="http://schemas.microsoft.com/office/powerpoint/2012/main" userId="S::walldorfj@who.int::bbf2318a-f2f7-45e3-a649-79296eaa30f9" providerId="AD"/>
      </p:ext>
    </p:extLst>
  </p:cmAuthor>
  <p:cmAuthor id="2" name="TEVI BENISSAN, Mable Carole" initials="TC" lastIdx="1" clrIdx="1">
    <p:extLst>
      <p:ext uri="{19B8F6BF-5375-455C-9EA6-DF929625EA0E}">
        <p15:presenceInfo xmlns:p15="http://schemas.microsoft.com/office/powerpoint/2012/main" userId="S::tevibenissanc@who.int::813cd51d-da5a-4065-8659-cedf9f3bff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80A12"/>
    <a:srgbClr val="D9EFF3"/>
    <a:srgbClr val="DBF1E8"/>
    <a:srgbClr val="F1E21A"/>
    <a:srgbClr val="FF9999"/>
    <a:srgbClr val="FFCCFF"/>
    <a:srgbClr val="FFFFFF"/>
    <a:srgbClr val="707070"/>
    <a:srgbClr val="FA9A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p:restoredTop sz="96067" autoAdjust="0"/>
  </p:normalViewPr>
  <p:slideViewPr>
    <p:cSldViewPr snapToGrid="0">
      <p:cViewPr varScale="1">
        <p:scale>
          <a:sx n="39" d="100"/>
          <a:sy n="39" d="100"/>
        </p:scale>
        <p:origin x="1104" y="108"/>
      </p:cViewPr>
      <p:guideLst>
        <p:guide orient="horz" pos="2880"/>
        <p:guide pos="6332"/>
      </p:guideLst>
    </p:cSldViewPr>
  </p:slideViewPr>
  <p:notesTextViewPr>
    <p:cViewPr>
      <p:scale>
        <a:sx n="1" d="1"/>
        <a:sy n="1" d="1"/>
      </p:scale>
      <p:origin x="0" y="0"/>
    </p:cViewPr>
  </p:notesTextViewPr>
  <p:sorterViewPr>
    <p:cViewPr varScale="1">
      <p:scale>
        <a:sx n="100" d="100"/>
        <a:sy n="100" d="100"/>
      </p:scale>
      <p:origin x="0" y="-1789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8.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font" Target="fonts/font4.fntdata"/><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font" Target="fonts/font7.fntdata"/><Relationship Id="rId67" Type="http://schemas.openxmlformats.org/officeDocument/2006/relationships/theme" Target="theme/theme1.xml"/><Relationship Id="rId20" Type="http://schemas.openxmlformats.org/officeDocument/2006/relationships/slideMaster" Target="slideMasters/slideMaster17.xml"/><Relationship Id="rId41" Type="http://schemas.openxmlformats.org/officeDocument/2006/relationships/slide" Target="slides/slide19.xml"/><Relationship Id="rId54" Type="http://schemas.openxmlformats.org/officeDocument/2006/relationships/font" Target="fonts/font2.fntdata"/><Relationship Id="rId62" Type="http://schemas.openxmlformats.org/officeDocument/2006/relationships/font" Target="fonts/font10.fntdata"/><Relationship Id="rId7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VI BENISSAN, Mable Carole" userId="813cd51d-da5a-4065-8659-cedf9f3bff8c" providerId="ADAL" clId="{E852CA9B-08C7-44AD-9E6B-FB051E235CA0}"/>
    <pc:docChg chg="modSld">
      <pc:chgData name="TEVI BENISSAN, Mable Carole" userId="813cd51d-da5a-4065-8659-cedf9f3bff8c" providerId="ADAL" clId="{E852CA9B-08C7-44AD-9E6B-FB051E235CA0}" dt="2024-09-09T18:42:40.948" v="34" actId="20577"/>
      <pc:docMkLst>
        <pc:docMk/>
      </pc:docMkLst>
      <pc:sldChg chg="modSp mod">
        <pc:chgData name="TEVI BENISSAN, Mable Carole" userId="813cd51d-da5a-4065-8659-cedf9f3bff8c" providerId="ADAL" clId="{E852CA9B-08C7-44AD-9E6B-FB051E235CA0}" dt="2024-09-09T18:40:52.220" v="5" actId="20577"/>
        <pc:sldMkLst>
          <pc:docMk/>
          <pc:sldMk cId="2224137726" sldId="2147471817"/>
        </pc:sldMkLst>
        <pc:spChg chg="mod">
          <ac:chgData name="TEVI BENISSAN, Mable Carole" userId="813cd51d-da5a-4065-8659-cedf9f3bff8c" providerId="ADAL" clId="{E852CA9B-08C7-44AD-9E6B-FB051E235CA0}" dt="2024-09-09T18:40:52.220" v="5" actId="20577"/>
          <ac:spMkLst>
            <pc:docMk/>
            <pc:sldMk cId="2224137726" sldId="2147471817"/>
            <ac:spMk id="5" creationId="{35303541-FEAC-459D-B10E-ED82510F2581}"/>
          </ac:spMkLst>
        </pc:spChg>
      </pc:sldChg>
      <pc:sldChg chg="modSp mod">
        <pc:chgData name="TEVI BENISSAN, Mable Carole" userId="813cd51d-da5a-4065-8659-cedf9f3bff8c" providerId="ADAL" clId="{E852CA9B-08C7-44AD-9E6B-FB051E235CA0}" dt="2024-09-09T18:42:40.948" v="34" actId="20577"/>
        <pc:sldMkLst>
          <pc:docMk/>
          <pc:sldMk cId="4108175249" sldId="2147481284"/>
        </pc:sldMkLst>
        <pc:spChg chg="mod">
          <ac:chgData name="TEVI BENISSAN, Mable Carole" userId="813cd51d-da5a-4065-8659-cedf9f3bff8c" providerId="ADAL" clId="{E852CA9B-08C7-44AD-9E6B-FB051E235CA0}" dt="2024-09-09T18:42:40.948" v="34" actId="20577"/>
          <ac:spMkLst>
            <pc:docMk/>
            <pc:sldMk cId="4108175249" sldId="2147481284"/>
            <ac:spMk id="11" creationId="{0976461F-B024-FDEB-125F-C0EE7A866EFC}"/>
          </ac:spMkLst>
        </pc:spChg>
      </pc:sldChg>
      <pc:sldChg chg="modSp mod">
        <pc:chgData name="TEVI BENISSAN, Mable Carole" userId="813cd51d-da5a-4065-8659-cedf9f3bff8c" providerId="ADAL" clId="{E852CA9B-08C7-44AD-9E6B-FB051E235CA0}" dt="2024-09-09T18:42:07.342" v="22" actId="20577"/>
        <pc:sldMkLst>
          <pc:docMk/>
          <pc:sldMk cId="4144089942" sldId="2147482996"/>
        </pc:sldMkLst>
        <pc:spChg chg="mod">
          <ac:chgData name="TEVI BENISSAN, Mable Carole" userId="813cd51d-da5a-4065-8659-cedf9f3bff8c" providerId="ADAL" clId="{E852CA9B-08C7-44AD-9E6B-FB051E235CA0}" dt="2024-09-09T18:42:07.342" v="22" actId="20577"/>
          <ac:spMkLst>
            <pc:docMk/>
            <pc:sldMk cId="4144089942" sldId="2147482996"/>
            <ac:spMk id="27" creationId="{500803A6-3EB0-EFE4-0888-F0B843E8033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492" cy="466500"/>
          </a:xfrm>
          <a:prstGeom prst="rect">
            <a:avLst/>
          </a:prstGeom>
        </p:spPr>
        <p:txBody>
          <a:bodyPr vert="horz" lIns="47709" tIns="23855" rIns="47709" bIns="23855" rtlCol="0"/>
          <a:lstStyle>
            <a:lvl1pPr algn="l">
              <a:defRPr sz="600">
                <a:latin typeface="Century Gothic" panose="020B0502020202020204" pitchFamily="34" charset="0"/>
              </a:defRPr>
            </a:lvl1pPr>
          </a:lstStyle>
          <a:p>
            <a:endParaRPr lang="en-GB"/>
          </a:p>
        </p:txBody>
      </p:sp>
      <p:sp>
        <p:nvSpPr>
          <p:cNvPr id="3" name="Date Placeholder 2"/>
          <p:cNvSpPr>
            <a:spLocks noGrp="1"/>
          </p:cNvSpPr>
          <p:nvPr>
            <p:ph type="dt" idx="1"/>
          </p:nvPr>
        </p:nvSpPr>
        <p:spPr>
          <a:xfrm>
            <a:off x="3977946" y="1"/>
            <a:ext cx="3043492" cy="466500"/>
          </a:xfrm>
          <a:prstGeom prst="rect">
            <a:avLst/>
          </a:prstGeom>
        </p:spPr>
        <p:txBody>
          <a:bodyPr vert="horz" lIns="47709" tIns="23855" rIns="47709" bIns="23855" rtlCol="0"/>
          <a:lstStyle>
            <a:lvl1pPr algn="r">
              <a:defRPr sz="600">
                <a:latin typeface="Century Gothic" panose="020B0502020202020204" pitchFamily="34" charset="0"/>
              </a:defRPr>
            </a:lvl1pPr>
          </a:lstStyle>
          <a:p>
            <a:fld id="{B9B4C758-F5EE-485E-880A-EA7ED550D5E3}" type="datetimeFigureOut">
              <a:rPr lang="en-GB" smtClean="0"/>
              <a:pPr/>
              <a:t>09/09/2024</a:t>
            </a:fld>
            <a:endParaRPr lang="en-GB"/>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47709" tIns="23855" rIns="47709" bIns="23855" rtlCol="0" anchor="ctr"/>
          <a:lstStyle/>
          <a:p>
            <a:endParaRPr lang="en-GB"/>
          </a:p>
        </p:txBody>
      </p:sp>
      <p:sp>
        <p:nvSpPr>
          <p:cNvPr id="5" name="Notes Placeholder 4"/>
          <p:cNvSpPr>
            <a:spLocks noGrp="1"/>
          </p:cNvSpPr>
          <p:nvPr>
            <p:ph type="body" sz="quarter" idx="3"/>
          </p:nvPr>
        </p:nvSpPr>
        <p:spPr>
          <a:xfrm>
            <a:off x="702091" y="4479450"/>
            <a:ext cx="5618923" cy="3666667"/>
          </a:xfrm>
          <a:prstGeom prst="rect">
            <a:avLst/>
          </a:prstGeom>
        </p:spPr>
        <p:txBody>
          <a:bodyPr vert="horz" lIns="47709" tIns="23855" rIns="47709" bIns="2385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42600"/>
            <a:ext cx="3043492" cy="466500"/>
          </a:xfrm>
          <a:prstGeom prst="rect">
            <a:avLst/>
          </a:prstGeom>
        </p:spPr>
        <p:txBody>
          <a:bodyPr vert="horz" lIns="47709" tIns="23855" rIns="47709" bIns="23855" rtlCol="0" anchor="b"/>
          <a:lstStyle>
            <a:lvl1pPr algn="l">
              <a:defRPr sz="600">
                <a:latin typeface="Century Gothic" panose="020B0502020202020204" pitchFamily="34" charset="0"/>
              </a:defRPr>
            </a:lvl1pPr>
          </a:lstStyle>
          <a:p>
            <a:endParaRPr lang="en-GB"/>
          </a:p>
        </p:txBody>
      </p:sp>
      <p:sp>
        <p:nvSpPr>
          <p:cNvPr id="7" name="Slide Number Placeholder 6"/>
          <p:cNvSpPr>
            <a:spLocks noGrp="1"/>
          </p:cNvSpPr>
          <p:nvPr>
            <p:ph type="sldNum" sz="quarter" idx="5"/>
          </p:nvPr>
        </p:nvSpPr>
        <p:spPr>
          <a:xfrm>
            <a:off x="3977946" y="8842600"/>
            <a:ext cx="3043492" cy="466500"/>
          </a:xfrm>
          <a:prstGeom prst="rect">
            <a:avLst/>
          </a:prstGeom>
        </p:spPr>
        <p:txBody>
          <a:bodyPr vert="horz" lIns="47709" tIns="23855" rIns="47709" bIns="23855" rtlCol="0" anchor="b"/>
          <a:lstStyle>
            <a:lvl1pPr algn="r">
              <a:defRPr sz="600">
                <a:latin typeface="Century Gothic" panose="020B0502020202020204" pitchFamily="34" charset="0"/>
              </a:defRPr>
            </a:lvl1pPr>
          </a:lstStyle>
          <a:p>
            <a:fld id="{32104A74-82BA-402E-9268-585387E7E727}" type="slidenum">
              <a:rPr lang="en-GB" smtClean="0"/>
              <a:pPr/>
              <a:t>‹#›</a:t>
            </a:fld>
            <a:endParaRPr lang="en-GB"/>
          </a:p>
        </p:txBody>
      </p:sp>
    </p:spTree>
    <p:extLst>
      <p:ext uri="{BB962C8B-B14F-4D97-AF65-F5344CB8AC3E}">
        <p14:creationId xmlns:p14="http://schemas.microsoft.com/office/powerpoint/2010/main" val="1577675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a:t>30 minutes</a:t>
            </a:r>
          </a:p>
        </p:txBody>
      </p:sp>
      <p:sp>
        <p:nvSpPr>
          <p:cNvPr id="4" name="Slide Number Placeholder 3"/>
          <p:cNvSpPr>
            <a:spLocks noGrp="1"/>
          </p:cNvSpPr>
          <p:nvPr>
            <p:ph type="sldNum" sz="quarter" idx="5"/>
          </p:nvPr>
        </p:nvSpPr>
        <p:spPr/>
        <p:txBody>
          <a:bodyPr/>
          <a:lstStyle/>
          <a:p>
            <a:fld id="{32104A74-82BA-402E-9268-585387E7E727}" type="slidenum">
              <a:rPr lang="en-GB" smtClean="0"/>
              <a:pPr/>
              <a:t>1</a:t>
            </a:fld>
            <a:endParaRPr lang="en-GB"/>
          </a:p>
        </p:txBody>
      </p:sp>
    </p:spTree>
    <p:extLst>
      <p:ext uri="{BB962C8B-B14F-4D97-AF65-F5344CB8AC3E}">
        <p14:creationId xmlns:p14="http://schemas.microsoft.com/office/powerpoint/2010/main" val="3928287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104A74-82BA-402E-9268-585387E7E727}" type="slidenum">
              <a:rPr lang="en-GB" smtClean="0"/>
              <a:pPr/>
              <a:t>11</a:t>
            </a:fld>
            <a:endParaRPr lang="en-GB"/>
          </a:p>
        </p:txBody>
      </p:sp>
    </p:spTree>
    <p:extLst>
      <p:ext uri="{BB962C8B-B14F-4D97-AF65-F5344CB8AC3E}">
        <p14:creationId xmlns:p14="http://schemas.microsoft.com/office/powerpoint/2010/main" val="205046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terms of life course vaccination – countries in the African Region are lagging behind.  Very few have introduced any of the DTPCV vaccines.</a:t>
            </a:r>
          </a:p>
          <a:p>
            <a:r>
              <a:rPr lang="en-GB" dirty="0"/>
              <a:t>Around the world we are seeking outbreaks of diphtheria and pertussis including in older children because their protection gained in childhood has waned, and they didn’t get any boosters.</a:t>
            </a:r>
          </a:p>
          <a:p>
            <a:endParaRPr lang="en-GB" dirty="0"/>
          </a:p>
          <a:p>
            <a:r>
              <a:rPr lang="en-GB" dirty="0"/>
              <a:t>Gavi now has funding support for the introduction of DTPCV boosters.</a:t>
            </a:r>
            <a:endParaRPr lang="en-US" dirty="0"/>
          </a:p>
        </p:txBody>
      </p:sp>
      <p:sp>
        <p:nvSpPr>
          <p:cNvPr id="4" name="Slide Number Placeholder 3"/>
          <p:cNvSpPr>
            <a:spLocks noGrp="1"/>
          </p:cNvSpPr>
          <p:nvPr>
            <p:ph type="sldNum" sz="quarter" idx="5"/>
          </p:nvPr>
        </p:nvSpPr>
        <p:spPr/>
        <p:txBody>
          <a:bodyPr/>
          <a:lstStyle/>
          <a:p>
            <a:fld id="{72CCB907-A8ED-4892-A9DD-08BA1E0E3E94}" type="slidenum">
              <a:rPr lang="en-US" smtClean="0"/>
              <a:t>13</a:t>
            </a:fld>
            <a:endParaRPr lang="en-US"/>
          </a:p>
        </p:txBody>
      </p:sp>
    </p:spTree>
    <p:extLst>
      <p:ext uri="{BB962C8B-B14F-4D97-AF65-F5344CB8AC3E}">
        <p14:creationId xmlns:p14="http://schemas.microsoft.com/office/powerpoint/2010/main" val="1085462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WHO recommends 3 DTPCV boosters – but any booster is better than none!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Recognizing it is difficult to introduce 3 boosters at the same time, Gavi support for DTPCV boosters permits applying for 1, 2 or all 3 boosters.  Can reapply for others later.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Opportunities to link with switch to Hexavalent vaccine introduction, school entry, and HPV vaccination (can give DTP-booster to the girls and BOYS.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EEA1D-05ED-43C5-8986-F214D89CBA5E}" type="slidenum">
              <a:rPr kumimoji="0" lang="en-US" sz="6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89007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WHO recommends 3 DTPCV boosters – but any booster is better than none!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Recognizing it is difficult to introduce 3 boosters at the same time, Gavi support for DTPCV boosters permits applying for 1, 2 or all 3 boosters.  Can reapply for others later.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Opportunities to link with switch to Hexavalent vaccine introduction, school entry, and HPV vaccination (can give DTP-booster to the girls and BOYS.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EEA1D-05ED-43C5-8986-F214D89CBA5E}" type="slidenum">
              <a:rPr kumimoji="0" lang="en-US" sz="6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29424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latin typeface="Arial"/>
                <a:ea typeface="Arial"/>
                <a:cs typeface="Arial"/>
                <a:sym typeface="Arial"/>
              </a:rPr>
              <a:t>Every 9 minutes a person dies from rabies – half of them are children.</a:t>
            </a:r>
          </a:p>
          <a:p>
            <a:pPr marL="0" lvl="0" indent="0" algn="l" rtl="0">
              <a:spcBef>
                <a:spcPts val="0"/>
              </a:spcBef>
              <a:spcAft>
                <a:spcPts val="0"/>
              </a:spcAft>
              <a:buNone/>
            </a:pPr>
            <a:endParaRPr lang="en-GB" dirty="0">
              <a:latin typeface="Arial"/>
              <a:ea typeface="Arial"/>
              <a:cs typeface="Arial"/>
              <a:sym typeface="Arial"/>
            </a:endParaRPr>
          </a:p>
          <a:p>
            <a:pPr marL="0" lvl="0" indent="0" algn="l" rtl="0">
              <a:spcBef>
                <a:spcPts val="0"/>
              </a:spcBef>
              <a:spcAft>
                <a:spcPts val="0"/>
              </a:spcAft>
              <a:buNone/>
            </a:pPr>
            <a:r>
              <a:rPr lang="en-GB" dirty="0">
                <a:latin typeface="Arial"/>
                <a:ea typeface="Arial"/>
                <a:cs typeface="Arial"/>
                <a:sym typeface="Arial"/>
              </a:rPr>
              <a:t>New Gavi support for rabies PEP vaccination available now.</a:t>
            </a:r>
          </a:p>
          <a:p>
            <a:pPr marL="0" lvl="0" indent="0" algn="l" rtl="0">
              <a:spcBef>
                <a:spcPts val="0"/>
              </a:spcBef>
              <a:spcAft>
                <a:spcPts val="0"/>
              </a:spcAft>
              <a:buNone/>
            </a:pPr>
            <a:endParaRPr lang="en-GB" dirty="0">
              <a:latin typeface="Arial"/>
              <a:ea typeface="Arial"/>
              <a:cs typeface="Arial"/>
              <a:sym typeface="Arial"/>
            </a:endParaRPr>
          </a:p>
          <a:p>
            <a:pPr marL="0" lvl="0" indent="0" algn="l" rtl="0">
              <a:spcBef>
                <a:spcPts val="0"/>
              </a:spcBef>
              <a:spcAft>
                <a:spcPts val="0"/>
              </a:spcAft>
              <a:buNone/>
            </a:pPr>
            <a:r>
              <a:rPr lang="en-GB" dirty="0">
                <a:latin typeface="Arial"/>
                <a:ea typeface="Arial"/>
                <a:cs typeface="Arial"/>
                <a:sym typeface="Arial"/>
              </a:rPr>
              <a:t>WHO recommends a PEP vaccination schedule that is dose, time and cost saving.  ID injection, 2 doses (different sites) on day 0,3, and 7 after bite.</a:t>
            </a:r>
            <a:endParaRPr dirty="0">
              <a:latin typeface="Arial"/>
              <a:ea typeface="Arial"/>
              <a:cs typeface="Arial"/>
              <a:sym typeface="Arial"/>
            </a:endParaRPr>
          </a:p>
        </p:txBody>
      </p:sp>
      <p:sp>
        <p:nvSpPr>
          <p:cNvPr id="370" name="Google Shape;37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88731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premier vaccin conjugué pentavalent contre le méningocoque a été </a:t>
            </a:r>
            <a:r>
              <a:rPr lang="fr-FR" dirty="0" err="1"/>
              <a:t>préqualiffié</a:t>
            </a:r>
            <a:r>
              <a:rPr lang="fr-FR" dirty="0"/>
              <a:t> par l'OMS en juillet 2023 &gt;&gt; En septembre, le SAGE a émis une recommandation pour son utilisation dans les pays de la ceinture de la méningite, qui a été publiée en position </a:t>
            </a:r>
            <a:r>
              <a:rPr lang="fr-FR" dirty="0" err="1"/>
              <a:t>paper</a:t>
            </a:r>
            <a:r>
              <a:rPr lang="fr-FR" dirty="0"/>
              <a:t> janvier 2024 &gt;&gt; En décembre 2023, le </a:t>
            </a:r>
            <a:r>
              <a:rPr lang="fr-FR" dirty="0" err="1"/>
              <a:t>board</a:t>
            </a:r>
            <a:r>
              <a:rPr lang="fr-FR" dirty="0"/>
              <a:t> de </a:t>
            </a:r>
            <a:r>
              <a:rPr lang="fr-FR" dirty="0" err="1"/>
              <a:t>Gavi</a:t>
            </a:r>
            <a:r>
              <a:rPr lang="fr-FR" dirty="0"/>
              <a:t> a décidé d'étendre le programme de prévention contre le méningocoque afin d'inclure le soutien au Men5CV dans les pays de la ceinture de la méningite.</a:t>
            </a:r>
          </a:p>
          <a:p>
            <a:endParaRPr lang="en-US" dirty="0"/>
          </a:p>
          <a:p>
            <a:r>
              <a:rPr lang="fr-FR" b="1" dirty="0"/>
              <a:t>L'OMS recommande à tous les pays de la ceinture de la méningite d'introduire le Men5CV dans leurs programmes de vaccination de routine </a:t>
            </a:r>
            <a:r>
              <a:rPr lang="en-US" dirty="0"/>
              <a:t>dans un schema vaccinal à </a:t>
            </a:r>
            <a:r>
              <a:rPr lang="en-US" dirty="0" err="1"/>
              <a:t>une</a:t>
            </a:r>
            <a:r>
              <a:rPr lang="en-US" dirty="0"/>
              <a:t> </a:t>
            </a:r>
            <a:r>
              <a:rPr lang="fr-FR" dirty="0"/>
              <a:t>seule dose pour les enfants âgés de 9 à 18 mois, c'est-à-dire soit avec le MCV1, soit avec le MCV2.</a:t>
            </a:r>
            <a:endParaRPr lang="en-US" dirty="0"/>
          </a:p>
          <a:p>
            <a:endParaRPr lang="en-US" dirty="0"/>
          </a:p>
          <a:p>
            <a:pPr marL="0" indent="0">
              <a:buFont typeface="Wingdings" panose="05000000000000000000" pitchFamily="2" charset="2"/>
              <a:buNone/>
            </a:pPr>
            <a:r>
              <a:rPr lang="fr-FR" dirty="0"/>
              <a:t>&gt; Pour les pays qui ont déjà introduit MenACV, il s'agit de </a:t>
            </a:r>
            <a:r>
              <a:rPr lang="fr-FR" b="1" dirty="0"/>
              <a:t>remplacer le MenACV par le Men5CV</a:t>
            </a:r>
            <a:r>
              <a:rPr lang="fr-FR" dirty="0"/>
              <a:t>. Le calendrier reste une dose unique à l'âge de 9-18 mois.</a:t>
            </a:r>
          </a:p>
          <a:p>
            <a:pPr marL="0" indent="0">
              <a:buFont typeface="Wingdings" panose="05000000000000000000" pitchFamily="2" charset="2"/>
              <a:buNone/>
            </a:pPr>
            <a:r>
              <a:rPr lang="fr-FR" dirty="0"/>
              <a:t>&gt; Pour les pays qui n'ont pas encore introduit le MenACV : ils doivent le faire sans attendre que le vaccin pentavalent soit disponible. Il s'agit d'un point capital car l'introduction du MenACV dans la routine s'accompagne d'une campagne de rattrapage ciblant les personnes nées depuis la campagne de prévention de masse. C'est une occasion unique et essentielle </a:t>
            </a:r>
            <a:r>
              <a:rPr lang="fr-FR" b="1" dirty="0"/>
              <a:t>de maintenir la protection collective et d'éviter le risque de résurgence des épidémies de </a:t>
            </a:r>
            <a:r>
              <a:rPr lang="fr-FR" b="1" dirty="0" err="1"/>
              <a:t>NmA</a:t>
            </a:r>
            <a:r>
              <a:rPr lang="fr-FR" dirty="0"/>
              <a:t>.</a:t>
            </a:r>
            <a:endParaRPr lang="en-US" dirty="0"/>
          </a:p>
          <a:p>
            <a:endParaRPr lang="en-US" dirty="0"/>
          </a:p>
          <a:p>
            <a:r>
              <a:rPr lang="fr-FR" b="1" dirty="0"/>
              <a:t>Les pays / districts à haut risque doivent mener des campagnes de prévention de masse, ciblant les 1-19 ans </a:t>
            </a:r>
            <a:r>
              <a:rPr lang="fr-FR" b="0" dirty="0"/>
              <a:t>(ou les 2-19 ans si le Men5CV est introduit en 2YL).</a:t>
            </a:r>
            <a:r>
              <a:rPr lang="en-US" b="0" dirty="0"/>
              <a:t>. </a:t>
            </a:r>
          </a:p>
          <a:p>
            <a:pPr marL="171450" indent="-171450">
              <a:buFont typeface="Arial" panose="020B0604020202020204" pitchFamily="34" charset="0"/>
              <a:buChar char="•"/>
            </a:pPr>
            <a:r>
              <a:rPr lang="fr-FR" dirty="0"/>
              <a:t>Le risque élevé est défini par le risque de résurgence de </a:t>
            </a:r>
            <a:r>
              <a:rPr lang="fr-FR" dirty="0" err="1"/>
              <a:t>NmA</a:t>
            </a:r>
            <a:r>
              <a:rPr lang="fr-FR" dirty="0"/>
              <a:t> </a:t>
            </a:r>
            <a:r>
              <a:rPr lang="fr-FR" u="sng" dirty="0"/>
              <a:t>ET</a:t>
            </a:r>
            <a:r>
              <a:rPr lang="fr-FR" dirty="0"/>
              <a:t> le risque de la maladie a </a:t>
            </a:r>
            <a:r>
              <a:rPr lang="fr-FR" dirty="0" err="1"/>
              <a:t>NmCWXY</a:t>
            </a:r>
            <a:r>
              <a:rPr lang="fr-FR" dirty="0"/>
              <a:t>. </a:t>
            </a:r>
          </a:p>
          <a:p>
            <a:pPr marL="171450" indent="-171450">
              <a:buFont typeface="Arial" panose="020B0604020202020204" pitchFamily="34" charset="0"/>
              <a:buChar char="•"/>
            </a:pPr>
            <a:r>
              <a:rPr lang="fr-FR" dirty="0"/>
              <a:t>Comme pour le MenACV : les campagnes induiront une protection collective en évitant le portage et en réduisant drastiquement la transmission. Une approche plus ciblée est proposée pour le Men5CV, avec des campagnes dans une tranche d'âge inférieure (mais ciblant la plupart des porteurs) et uniquement là où le risque est le plus élevé.</a:t>
            </a:r>
            <a:endParaRPr lang="en-US" dirty="0"/>
          </a:p>
          <a:p>
            <a:endParaRPr lang="en-US" dirty="0"/>
          </a:p>
          <a:p>
            <a:r>
              <a:rPr lang="fr-FR" dirty="0"/>
              <a:t>Les pays doivent procéder à une </a:t>
            </a:r>
            <a:r>
              <a:rPr lang="fr-FR" b="1" dirty="0"/>
              <a:t>évaluation du risque - un outil a été développé </a:t>
            </a:r>
            <a:r>
              <a:rPr lang="fr-FR" dirty="0"/>
              <a:t>par l'OMS à cette fin </a:t>
            </a:r>
          </a:p>
          <a:p>
            <a:r>
              <a:rPr lang="fr-FR" dirty="0"/>
              <a:t>&gt; Conformément à la décision du </a:t>
            </a:r>
            <a:r>
              <a:rPr lang="fr-FR" dirty="0" err="1"/>
              <a:t>board</a:t>
            </a:r>
            <a:r>
              <a:rPr lang="fr-FR" dirty="0"/>
              <a:t> de </a:t>
            </a:r>
            <a:r>
              <a:rPr lang="fr-FR" dirty="0" err="1"/>
              <a:t>Gavi</a:t>
            </a:r>
            <a:r>
              <a:rPr lang="fr-FR" dirty="0"/>
              <a:t>, </a:t>
            </a:r>
            <a:r>
              <a:rPr lang="fr-FR" b="1" dirty="0"/>
              <a:t>les nouvelles directives de </a:t>
            </a:r>
            <a:r>
              <a:rPr lang="fr-FR" b="1" dirty="0" err="1"/>
              <a:t>Gavi</a:t>
            </a:r>
            <a:r>
              <a:rPr lang="fr-FR" b="1" dirty="0"/>
              <a:t> sur le financement des vaccins </a:t>
            </a:r>
            <a:r>
              <a:rPr lang="fr-FR" dirty="0"/>
              <a:t>offrent la possibilité aux </a:t>
            </a:r>
            <a:r>
              <a:rPr lang="fr-FR" b="1" dirty="0"/>
              <a:t>pays de la ceinture de la méningite de bénéficier d'un soutien pour introduire le Men5CV</a:t>
            </a:r>
            <a:r>
              <a:rPr lang="fr-FR" dirty="0"/>
              <a:t> dans leur programme de routine. Les pays peuvent maintenant d'ores et déjà faire une demande.</a:t>
            </a:r>
          </a:p>
          <a:p>
            <a:pPr marL="0" indent="0">
              <a:buFont typeface="Wingdings" panose="05000000000000000000" pitchFamily="2" charset="2"/>
              <a:buNone/>
            </a:pPr>
            <a:r>
              <a:rPr lang="fr-FR" dirty="0"/>
              <a:t>&gt; Le fabricant (SIIPL) a de </a:t>
            </a:r>
            <a:r>
              <a:rPr lang="fr-FR" b="1" dirty="0"/>
              <a:t>grandes capacités de production </a:t>
            </a:r>
            <a:r>
              <a:rPr lang="fr-FR" dirty="0"/>
              <a:t>- 50 millions en 2025 et ensuite jusqu'à 100 millions par an.</a:t>
            </a:r>
          </a:p>
          <a:p>
            <a:pPr marL="0" indent="0">
              <a:buFont typeface="Wingdings" panose="05000000000000000000" pitchFamily="2" charset="2"/>
              <a:buNone/>
            </a:pPr>
            <a:r>
              <a:rPr lang="fr-FR" dirty="0"/>
              <a:t>&gt; Nous savons que les campagnes réactives ne sont pas efficaces et qu'elles interviennent souvent trop tard. La vaccination préventive est le seul moyen d'éliminer durablement les épidémies de méningite à méningocoques dans la ceinture, en protégeant les individus, les communautés et les systèmes de santé nationaux. Cela permettra d'éviter des cas, des décès et des </a:t>
            </a:r>
            <a:r>
              <a:rPr lang="fr-FR" b="1" dirty="0"/>
              <a:t>séquelles et handicaps à vie.</a:t>
            </a:r>
          </a:p>
          <a:p>
            <a:pPr marL="0" indent="0">
              <a:buFont typeface="Wingdings" panose="05000000000000000000" pitchFamily="2" charset="2"/>
              <a:buNone/>
            </a:pPr>
            <a:r>
              <a:rPr lang="fr-FR" dirty="0"/>
              <a:t>&gt; Dans les pays où des campagnes de masse sont organisées, </a:t>
            </a:r>
            <a:r>
              <a:rPr lang="fr-FR" b="1" dirty="0"/>
              <a:t>l'impact sera immédiat et très fort.</a:t>
            </a:r>
          </a:p>
          <a:p>
            <a:pPr marL="0" indent="0">
              <a:buFont typeface="Wingdings" panose="05000000000000000000" pitchFamily="2" charset="2"/>
              <a:buNone/>
            </a:pPr>
            <a:r>
              <a:rPr lang="fr-FR" dirty="0"/>
              <a:t>&gt; En bref, il est désormais possible de faire de </a:t>
            </a:r>
            <a:r>
              <a:rPr lang="fr-FR" b="1" dirty="0"/>
              <a:t>reléguer la ceinture de la méningite aux livres d’histoire</a:t>
            </a:r>
            <a:r>
              <a:rPr lang="fr-FR" dirty="0"/>
              <a:t>. Il s'agira d'un immense succès de santé publique qui démontrera la valeur des partenariats et des vaccins.</a:t>
            </a:r>
            <a:endParaRPr lang="en-US" dirty="0"/>
          </a:p>
        </p:txBody>
      </p:sp>
      <p:sp>
        <p:nvSpPr>
          <p:cNvPr id="4" name="Slide Number Placeholder 3"/>
          <p:cNvSpPr>
            <a:spLocks noGrp="1"/>
          </p:cNvSpPr>
          <p:nvPr>
            <p:ph type="sldNum" sz="quarter" idx="5"/>
          </p:nvPr>
        </p:nvSpPr>
        <p:spPr/>
        <p:txBody>
          <a:bodyPr/>
          <a:lstStyle/>
          <a:p>
            <a:fld id="{3CC7367B-1EE1-4A5A-B916-162A552B8249}" type="slidenum">
              <a:rPr lang="en-US" smtClean="0"/>
              <a:t>17</a:t>
            </a:fld>
            <a:endParaRPr lang="en-US"/>
          </a:p>
        </p:txBody>
      </p:sp>
    </p:spTree>
    <p:extLst>
      <p:ext uri="{BB962C8B-B14F-4D97-AF65-F5344CB8AC3E}">
        <p14:creationId xmlns:p14="http://schemas.microsoft.com/office/powerpoint/2010/main" val="2055822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Letting you know that there are potentially new updates in the future for PCV vaccination.</a:t>
            </a:r>
          </a:p>
          <a:p>
            <a:endParaRPr lang="en-GB" dirty="0"/>
          </a:p>
          <a:p>
            <a:r>
              <a:rPr lang="en-GB" dirty="0"/>
              <a:t>Particularly interesting is the review of evidence on PCV dose sparing schedule of  1+1 (1</a:t>
            </a:r>
            <a:r>
              <a:rPr lang="en-GB" baseline="30000" dirty="0"/>
              <a:t>st</a:t>
            </a:r>
            <a:r>
              <a:rPr lang="en-GB" dirty="0"/>
              <a:t> dose at 10 or 14 weeks, 2</a:t>
            </a:r>
            <a:r>
              <a:rPr lang="en-GB" baseline="30000" dirty="0"/>
              <a:t>nd</a:t>
            </a:r>
            <a:r>
              <a:rPr lang="en-GB" dirty="0"/>
              <a:t> dose at 9 or 12 months) – which may be suitable for some countries who meet certain criteria (yet to be defined – SAGE WG is doing this work now).</a:t>
            </a:r>
          </a:p>
        </p:txBody>
      </p:sp>
    </p:spTree>
    <p:extLst>
      <p:ext uri="{BB962C8B-B14F-4D97-AF65-F5344CB8AC3E}">
        <p14:creationId xmlns:p14="http://schemas.microsoft.com/office/powerpoint/2010/main" val="512845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MCDA= ?</a:t>
            </a:r>
            <a:endParaRPr lang="en-US" dirty="0"/>
          </a:p>
        </p:txBody>
      </p:sp>
      <p:sp>
        <p:nvSpPr>
          <p:cNvPr id="4" name="Slide Number Placeholder 3"/>
          <p:cNvSpPr>
            <a:spLocks noGrp="1"/>
          </p:cNvSpPr>
          <p:nvPr>
            <p:ph type="sldNum" sz="quarter" idx="5"/>
          </p:nvPr>
        </p:nvSpPr>
        <p:spPr/>
        <p:txBody>
          <a:bodyPr/>
          <a:lstStyle/>
          <a:p>
            <a:fld id="{32104A74-82BA-402E-9268-585387E7E727}" type="slidenum">
              <a:rPr lang="en-GB" smtClean="0"/>
              <a:pPr/>
              <a:t>19</a:t>
            </a:fld>
            <a:endParaRPr lang="en-GB"/>
          </a:p>
        </p:txBody>
      </p:sp>
    </p:spTree>
    <p:extLst>
      <p:ext uri="{BB962C8B-B14F-4D97-AF65-F5344CB8AC3E}">
        <p14:creationId xmlns:p14="http://schemas.microsoft.com/office/powerpoint/2010/main" val="1076693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104A74-82BA-402E-9268-585387E7E727}" type="slidenum">
              <a:rPr lang="en-GB" smtClean="0"/>
              <a:pPr/>
              <a:t>20</a:t>
            </a:fld>
            <a:endParaRPr lang="en-GB"/>
          </a:p>
        </p:txBody>
      </p:sp>
    </p:spTree>
    <p:extLst>
      <p:ext uri="{BB962C8B-B14F-4D97-AF65-F5344CB8AC3E}">
        <p14:creationId xmlns:p14="http://schemas.microsoft.com/office/powerpoint/2010/main" val="964020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Two candidates in efficacy testing – M72 in a phase III across 60 sites in 7 countries – 5 in AFR, 1 in SEAR and 1 in WPR.  20,000 people, recruitment well underway.  This candidate is the only one with a signal of efficacy – 50% prevention of disease in its phase 2b. </a:t>
            </a:r>
          </a:p>
          <a:p>
            <a:r>
              <a:rPr lang="en-US" sz="1800" dirty="0">
                <a:effectLst/>
                <a:latin typeface="Calibri" panose="020F0502020204030204" pitchFamily="34" charset="0"/>
                <a:ea typeface="Calibri" panose="020F0502020204030204" pitchFamily="34" charset="0"/>
              </a:rPr>
              <a:t>Phase 3 efficacy data expected in 2028 but will depend on when the cases accrue – need 110 cases in the study.  SAGE policy and PQ by 2029 we hope; some MICs involved in the study (i.e. South Africa) might introduce as soon as they have regulatory approval. </a:t>
            </a:r>
          </a:p>
          <a:p>
            <a:r>
              <a:rPr lang="en-US" sz="1800" dirty="0">
                <a:effectLst/>
                <a:latin typeface="Calibri" panose="020F0502020204030204" pitchFamily="34" charset="0"/>
                <a:ea typeface="Calibri" panose="020F0502020204030204" pitchFamily="34" charset="0"/>
              </a:rPr>
              <a:t> </a:t>
            </a:r>
          </a:p>
          <a:p>
            <a:r>
              <a:rPr lang="en-US" sz="1800" dirty="0">
                <a:effectLst/>
                <a:latin typeface="Calibri" panose="020F0502020204030204" pitchFamily="34" charset="0"/>
                <a:ea typeface="Calibri" panose="020F0502020204030204" pitchFamily="34" charset="0"/>
              </a:rPr>
              <a:t>The second candidate M72 just started a phase 2b – much smaller study and will likely need a phase 3 for regulatory approval.  Phase 2b data expected 2028.  </a:t>
            </a:r>
          </a:p>
          <a:p>
            <a:r>
              <a:rPr lang="en-US" sz="1800" dirty="0">
                <a:effectLst/>
                <a:latin typeface="Calibri" panose="020F0502020204030204" pitchFamily="34" charset="0"/>
                <a:ea typeface="Calibri" panose="020F0502020204030204" pitchFamily="34" charset="0"/>
              </a:rPr>
              <a:t> </a:t>
            </a:r>
          </a:p>
          <a:p>
            <a:r>
              <a:rPr lang="en-US" sz="1800" dirty="0">
                <a:effectLst/>
                <a:latin typeface="Calibri" panose="020F0502020204030204" pitchFamily="34" charset="0"/>
                <a:ea typeface="Calibri" panose="020F0502020204030204" pitchFamily="34" charset="0"/>
              </a:rPr>
              <a:t>Lots of mRNA candidates – the  mRNA hub in South Africa is helping to build capacity across the African region for manufacturing of mRNA vaccines </a:t>
            </a:r>
          </a:p>
          <a:p>
            <a:r>
              <a:rPr lang="en-US" sz="1800" dirty="0">
                <a:effectLst/>
                <a:latin typeface="Calibri" panose="020F0502020204030204" pitchFamily="34" charset="0"/>
                <a:ea typeface="Calibri" panose="020F050202020403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EB52B-0383-BC4A-A9EF-681EE26ED9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391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TCV &gt; 6 </a:t>
            </a:r>
            <a:r>
              <a:rPr lang="es-ES" dirty="0" err="1"/>
              <a:t>months</a:t>
            </a:r>
            <a:r>
              <a:rPr lang="es-ES" dirty="0"/>
              <a:t> of </a:t>
            </a:r>
            <a:r>
              <a:rPr lang="es-ES" dirty="0" err="1"/>
              <a:t>age</a:t>
            </a:r>
            <a:endParaRPr lang="es-ES" dirty="0"/>
          </a:p>
          <a:p>
            <a:r>
              <a:rPr lang="es-ES" dirty="0"/>
              <a:t>TBE: </a:t>
            </a:r>
            <a:r>
              <a:rPr lang="es-ES" dirty="0" err="1"/>
              <a:t>from</a:t>
            </a:r>
            <a:r>
              <a:rPr lang="es-ES" dirty="0"/>
              <a:t> 1 </a:t>
            </a:r>
            <a:r>
              <a:rPr lang="es-ES" dirty="0" err="1"/>
              <a:t>year</a:t>
            </a:r>
            <a:endParaRPr lang="es-ES" dirty="0"/>
          </a:p>
          <a:p>
            <a:r>
              <a:rPr lang="es-ES" dirty="0"/>
              <a:t>Rabies: </a:t>
            </a:r>
            <a:r>
              <a:rPr lang="es-ES" dirty="0" err="1"/>
              <a:t>age</a:t>
            </a:r>
            <a:r>
              <a:rPr lang="es-ES" dirty="0"/>
              <a:t> </a:t>
            </a:r>
            <a:r>
              <a:rPr lang="es-ES" dirty="0" err="1"/>
              <a:t>first</a:t>
            </a:r>
            <a:r>
              <a:rPr lang="es-ES" dirty="0"/>
              <a:t> </a:t>
            </a:r>
            <a:r>
              <a:rPr lang="es-ES" dirty="0" err="1"/>
              <a:t>dose</a:t>
            </a:r>
            <a:r>
              <a:rPr lang="es-ES" dirty="0"/>
              <a:t> as </a:t>
            </a:r>
            <a:r>
              <a:rPr lang="es-ES" dirty="0" err="1"/>
              <a:t>required</a:t>
            </a:r>
            <a:endParaRPr lang="es-ES" dirty="0"/>
          </a:p>
          <a:p>
            <a:r>
              <a:rPr lang="es-ES" dirty="0"/>
              <a:t>JE: </a:t>
            </a:r>
            <a:r>
              <a:rPr lang="es-ES" dirty="0" err="1"/>
              <a:t>depending</a:t>
            </a:r>
            <a:r>
              <a:rPr lang="es-ES" dirty="0"/>
              <a:t> </a:t>
            </a:r>
            <a:r>
              <a:rPr lang="es-ES" dirty="0" err="1"/>
              <a:t>on</a:t>
            </a:r>
            <a:r>
              <a:rPr lang="es-ES" dirty="0"/>
              <a:t> </a:t>
            </a:r>
            <a:r>
              <a:rPr lang="es-ES" dirty="0" err="1"/>
              <a:t>the</a:t>
            </a:r>
            <a:r>
              <a:rPr lang="es-ES" dirty="0"/>
              <a:t> producto, </a:t>
            </a:r>
            <a:r>
              <a:rPr lang="es-ES" dirty="0" err="1"/>
              <a:t>from</a:t>
            </a:r>
            <a:r>
              <a:rPr lang="es-ES" dirty="0"/>
              <a:t> 6 </a:t>
            </a:r>
            <a:r>
              <a:rPr lang="es-ES" dirty="0" err="1"/>
              <a:t>months</a:t>
            </a:r>
            <a:r>
              <a:rPr lang="es-ES" dirty="0"/>
              <a:t> of </a:t>
            </a:r>
            <a:r>
              <a:rPr lang="es-ES" dirty="0" err="1"/>
              <a:t>age</a:t>
            </a:r>
            <a:endParaRPr lang="es-ES" dirty="0"/>
          </a:p>
          <a:p>
            <a:r>
              <a:rPr lang="es-ES" dirty="0"/>
              <a:t>Cholera: </a:t>
            </a:r>
            <a:r>
              <a:rPr lang="es-ES" dirty="0" err="1"/>
              <a:t>from</a:t>
            </a:r>
            <a:r>
              <a:rPr lang="es-ES" dirty="0"/>
              <a:t> 1 </a:t>
            </a:r>
            <a:r>
              <a:rPr lang="es-ES" dirty="0" err="1"/>
              <a:t>year</a:t>
            </a:r>
            <a:endParaRPr lang="es-ES" dirty="0"/>
          </a:p>
          <a:p>
            <a:endParaRPr lang="es-ES" dirty="0"/>
          </a:p>
          <a:p>
            <a:endParaRPr lang="es-ES" dirty="0"/>
          </a:p>
          <a:p>
            <a:r>
              <a:rPr lang="es-ES" dirty="0" err="1"/>
              <a:t>Source</a:t>
            </a:r>
            <a:r>
              <a:rPr lang="es-ES" dirty="0"/>
              <a:t>: https://cdn.who.int/media/docs/default-source/immunization/immunization_schedules/table_2_april_2024_english.pdf?sfvrsn=c10d5c2_2&amp;download=true </a:t>
            </a:r>
            <a:endParaRPr lang="en-CH" dirty="0"/>
          </a:p>
        </p:txBody>
      </p:sp>
      <p:sp>
        <p:nvSpPr>
          <p:cNvPr id="4" name="Slide Number Placeholder 3"/>
          <p:cNvSpPr>
            <a:spLocks noGrp="1"/>
          </p:cNvSpPr>
          <p:nvPr>
            <p:ph type="sldNum" sz="quarter" idx="5"/>
          </p:nvPr>
        </p:nvSpPr>
        <p:spPr/>
        <p:txBody>
          <a:bodyPr/>
          <a:lstStyle/>
          <a:p>
            <a:pPr marL="0" marR="0" lvl="0" indent="0" algn="r" defTabSz="946956" rtl="0" eaLnBrk="1" fontAlgn="auto" latinLnBrk="0" hangingPunct="1">
              <a:lnSpc>
                <a:spcPct val="100000"/>
              </a:lnSpc>
              <a:spcBef>
                <a:spcPts val="0"/>
              </a:spcBef>
              <a:spcAft>
                <a:spcPts val="0"/>
              </a:spcAft>
              <a:buClrTx/>
              <a:buSzTx/>
              <a:buFontTx/>
              <a:buNone/>
              <a:tabLst/>
              <a:defRPr/>
            </a:pPr>
            <a:fld id="{32104A74-82BA-402E-9268-585387E7E727}" type="slidenum">
              <a:rPr kumimoji="0" lang="en-GB" sz="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46956" rtl="0" eaLnBrk="1" fontAlgn="auto" latinLnBrk="0" hangingPunct="1">
                <a:lnSpc>
                  <a:spcPct val="100000"/>
                </a:lnSpc>
                <a:spcBef>
                  <a:spcPts val="0"/>
                </a:spcBef>
                <a:spcAft>
                  <a:spcPts val="0"/>
                </a:spcAft>
                <a:buClrTx/>
                <a:buSzTx/>
                <a:buFontTx/>
                <a:buNone/>
                <a:tabLst/>
                <a:defRPr/>
              </a:pPr>
              <a:t>2</a:t>
            </a:fld>
            <a:endParaRPr kumimoji="0" lang="en-GB" sz="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84107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messages: </a:t>
            </a:r>
          </a:p>
          <a:p>
            <a:r>
              <a:rPr lang="en-US" sz="1800" b="0" dirty="0">
                <a:effectLst/>
                <a:latin typeface="Calibri" panose="020F0502020204030204" pitchFamily="34" charset="0"/>
                <a:ea typeface="Calibri" panose="020F0502020204030204" pitchFamily="34" charset="0"/>
              </a:rPr>
              <a:t>Demand for malaria vaccine is unprecedented. At least 30 countries in Africa plan to introduce malaria vaccine into national immunization </a:t>
            </a:r>
            <a:r>
              <a:rPr lang="en-US" sz="1800" b="0" dirty="0" err="1">
                <a:effectLst/>
                <a:latin typeface="Calibri" panose="020F0502020204030204" pitchFamily="34" charset="0"/>
                <a:ea typeface="Calibri" panose="020F0502020204030204" pitchFamily="34" charset="0"/>
              </a:rPr>
              <a:t>programmes</a:t>
            </a:r>
            <a:r>
              <a:rPr lang="en-US" sz="1800" b="0" dirty="0">
                <a:effectLst/>
                <a:latin typeface="Calibri" panose="020F0502020204030204" pitchFamily="34" charset="0"/>
                <a:ea typeface="Calibri" panose="020F0502020204030204" pitchFamily="34" charset="0"/>
              </a:rPr>
              <a:t> as part of national malaria control plans. </a:t>
            </a:r>
          </a:p>
          <a:p>
            <a:r>
              <a:rPr lang="en-US" sz="1800" b="0" dirty="0">
                <a:effectLst/>
                <a:latin typeface="Calibri" panose="020F0502020204030204" pitchFamily="34" charset="0"/>
                <a:ea typeface="Calibri" panose="020F0502020204030204" pitchFamily="34" charset="0"/>
              </a:rPr>
              <a:t>To date, 23 countries (including 5 in CA region) already have approval from Gavi to receive support, initially for sub-national vaccine introduction. As supply is now sufficient to meet demand, countries can apply to Gavi for additional support to scale up.</a:t>
            </a:r>
          </a:p>
          <a:p>
            <a:r>
              <a:rPr lang="en-US" sz="1800" b="0" dirty="0">
                <a:effectLst/>
                <a:latin typeface="Calibri" panose="020F0502020204030204" pitchFamily="34" charset="0"/>
                <a:ea typeface="Calibri" panose="020F0502020204030204" pitchFamily="34" charset="0"/>
              </a:rPr>
              <a:t>To date, 12 countries have introduced the vaccine </a:t>
            </a:r>
            <a:r>
              <a:rPr lang="en-US" sz="1800" b="0" dirty="0" err="1">
                <a:effectLst/>
                <a:latin typeface="Calibri" panose="020F0502020204030204" pitchFamily="34" charset="0"/>
                <a:ea typeface="Calibri" panose="020F0502020204030204" pitchFamily="34" charset="0"/>
              </a:rPr>
              <a:t>subnationally</a:t>
            </a:r>
            <a:r>
              <a:rPr lang="en-US" sz="1800" b="0" dirty="0">
                <a:effectLst/>
                <a:latin typeface="Calibri" panose="020F0502020204030204" pitchFamily="34" charset="0"/>
                <a:ea typeface="Calibri" panose="020F0502020204030204" pitchFamily="34" charset="0"/>
              </a:rPr>
              <a:t>, including 2 countries in CA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5B747-18E9-E746-A276-B387773C2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97980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ea typeface="+mn-ea"/>
                <a:cs typeface="Poppins SemiBold" pitchFamily="2" charset="77"/>
              </a:rPr>
              <a:t>DSMB =?</a:t>
            </a:r>
          </a:p>
          <a:p>
            <a:r>
              <a:rPr lang="en-US" sz="1200" b="1" dirty="0">
                <a:latin typeface="+mn-lt"/>
                <a:ea typeface="+mn-ea"/>
                <a:cs typeface="Poppins SemiBold" pitchFamily="2" charset="77"/>
              </a:rPr>
              <a:t>PQ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40534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 updated: Nov 2, 2022</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527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Life course vaccination is expanding – more vaccines to protect infants via maternal immunization.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C9E30-7FA1-4393-B164-2459B6BE03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019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57522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104A74-82BA-402E-9268-585387E7E727}" type="slidenum">
              <a:rPr lang="en-GB" smtClean="0"/>
              <a:pPr/>
              <a:t>3</a:t>
            </a:fld>
            <a:endParaRPr lang="en-GB"/>
          </a:p>
        </p:txBody>
      </p:sp>
    </p:spTree>
    <p:extLst>
      <p:ext uri="{BB962C8B-B14F-4D97-AF65-F5344CB8AC3E}">
        <p14:creationId xmlns:p14="http://schemas.microsoft.com/office/powerpoint/2010/main" val="3790175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4041373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marR="0" lvl="0" algn="l" defTabSz="1219170" rtl="0" eaLnBrk="1" fontAlgn="auto" latinLnBrk="0" hangingPunct="1">
              <a:lnSpc>
                <a:spcPct val="100000"/>
              </a:lnSpc>
              <a:spcBef>
                <a:spcPts val="1067"/>
              </a:spcBef>
              <a:spcAft>
                <a:spcPts val="0"/>
              </a:spcAft>
              <a:buClr>
                <a:srgbClr val="000000"/>
              </a:buClr>
              <a:buSzPts val="1500"/>
              <a:tabLst/>
              <a:defRPr/>
            </a:pPr>
            <a:r>
              <a:rPr lang="en-US" sz="2400" kern="0" dirty="0">
                <a:cs typeface="Calibri"/>
                <a:sym typeface="Calibri"/>
              </a:rPr>
              <a:t>Following updated WHO </a:t>
            </a:r>
            <a:r>
              <a:rPr lang="en-US" sz="2400" kern="0" dirty="0" err="1">
                <a:cs typeface="Calibri"/>
                <a:sym typeface="Calibri"/>
              </a:rPr>
              <a:t>reco</a:t>
            </a:r>
            <a:r>
              <a:rPr kumimoji="0" lang="en-US" sz="2400" b="0" i="0" u="none" strike="noStrike" kern="0" cap="none" spc="0" normalizeH="0" baseline="0" noProof="0" dirty="0" err="1">
                <a:ln>
                  <a:noFill/>
                </a:ln>
                <a:effectLst/>
                <a:uLnTx/>
                <a:uFillTx/>
                <a:ea typeface="+mn-ea"/>
                <a:cs typeface="Calibri"/>
                <a:sym typeface="Calibri"/>
              </a:rPr>
              <a:t>mmendation</a:t>
            </a:r>
            <a:r>
              <a:rPr kumimoji="0" lang="en-US" sz="2400" b="0" i="0" u="none" strike="noStrike" kern="0" cap="none" spc="0" normalizeH="0" baseline="0" noProof="0" dirty="0">
                <a:ln>
                  <a:noFill/>
                </a:ln>
                <a:effectLst/>
                <a:uLnTx/>
                <a:uFillTx/>
                <a:ea typeface="+mn-ea"/>
                <a:cs typeface="Calibri"/>
                <a:sym typeface="Calibri"/>
              </a:rPr>
              <a:t> and PQ in December 2023, Gavi is able to support </a:t>
            </a:r>
            <a:r>
              <a:rPr kumimoji="0" lang="en-US" sz="2400" b="1" i="0" u="none" strike="noStrike" kern="0" cap="none" spc="0" normalizeH="0" baseline="0" noProof="0" dirty="0">
                <a:ln>
                  <a:noFill/>
                </a:ln>
                <a:effectLst/>
                <a:uLnTx/>
                <a:uFillTx/>
                <a:ea typeface="+mn-ea"/>
                <a:cs typeface="Calibri"/>
                <a:sym typeface="Calibri"/>
              </a:rPr>
              <a:t>R21 </a:t>
            </a:r>
            <a:r>
              <a:rPr kumimoji="0" lang="en-US" sz="2400" i="0" u="none" strike="noStrike" kern="0" cap="none" spc="0" normalizeH="0" baseline="0" noProof="0" dirty="0">
                <a:ln>
                  <a:noFill/>
                </a:ln>
                <a:effectLst/>
                <a:uLnTx/>
                <a:uFillTx/>
                <a:ea typeface="+mn-ea"/>
                <a:cs typeface="Calibri"/>
                <a:sym typeface="Calibri"/>
              </a:rPr>
              <a:t>with </a:t>
            </a:r>
            <a:r>
              <a:rPr kumimoji="0" lang="en-US" sz="2400" b="0" i="0" u="none" strike="noStrike" kern="0" cap="none" spc="0" normalizeH="0" baseline="0" noProof="0" dirty="0">
                <a:ln>
                  <a:noFill/>
                </a:ln>
                <a:effectLst/>
                <a:uLnTx/>
                <a:uFillTx/>
                <a:ea typeface="+mn-ea"/>
                <a:cs typeface="Calibri"/>
                <a:sym typeface="Calibri"/>
              </a:rPr>
              <a:t>procurement by UNICEF</a:t>
            </a:r>
            <a:endParaRPr lang="en-US" sz="2400" b="0" i="0" u="none" strike="noStrike" kern="0" cap="none" spc="0" normalizeH="0" baseline="0" noProof="0" dirty="0">
              <a:ln>
                <a:noFill/>
              </a:ln>
              <a:effectLst/>
              <a:uLnTx/>
              <a:uFillTx/>
              <a:cs typeface="Calibri"/>
            </a:endParaRPr>
          </a:p>
          <a:p>
            <a:pPr marL="808355" marR="0" lvl="1" indent="-342900" algn="l" defTabSz="1219170" rtl="0" eaLnBrk="1" fontAlgn="auto" latinLnBrk="0" hangingPunct="1">
              <a:lnSpc>
                <a:spcPct val="100000"/>
              </a:lnSpc>
              <a:spcBef>
                <a:spcPts val="1067"/>
              </a:spcBef>
              <a:spcAft>
                <a:spcPts val="0"/>
              </a:spcAft>
              <a:buClr>
                <a:schemeClr val="accent1"/>
              </a:buClr>
              <a:buSzPct val="100000"/>
              <a:buFont typeface="Wingdings" panose="05000000000000000000" pitchFamily="2" charset="2"/>
              <a:buChar char="§"/>
              <a:tabLst/>
              <a:defRPr/>
            </a:pPr>
            <a:r>
              <a:rPr kumimoji="0" lang="en-US" sz="2000" b="0" i="0" u="none" strike="noStrike" kern="0" cap="none" spc="0" normalizeH="0" baseline="0" noProof="0" dirty="0">
                <a:ln>
                  <a:noFill/>
                </a:ln>
                <a:effectLst/>
                <a:uLnTx/>
                <a:uFillTx/>
                <a:ea typeface="+mn-ea"/>
                <a:cs typeface="Calibri"/>
                <a:sym typeface="Calibri"/>
              </a:rPr>
              <a:t>First shipments of R21 in May</a:t>
            </a:r>
          </a:p>
          <a:p>
            <a:pPr marL="8255" defTabSz="1219170">
              <a:spcBef>
                <a:spcPts val="1067"/>
              </a:spcBef>
              <a:buClr>
                <a:schemeClr val="accent1"/>
              </a:buClr>
              <a:buSzPct val="100000"/>
              <a:defRPr/>
            </a:pPr>
            <a:r>
              <a:rPr lang="en-US" sz="2400" b="1" kern="0" dirty="0">
                <a:ea typeface="+mn-lt"/>
                <a:cs typeface="+mn-lt"/>
              </a:rPr>
              <a:t>WHO support</a:t>
            </a:r>
            <a:r>
              <a:rPr lang="en-US" sz="2400" kern="0" dirty="0">
                <a:ea typeface="+mn-lt"/>
                <a:cs typeface="+mn-lt"/>
              </a:rPr>
              <a:t> and dissemination of guidance, lessons learned, evidence to MoH, TA partners, MVCT</a:t>
            </a:r>
          </a:p>
          <a:p>
            <a:pPr marL="342900" indent="-342900">
              <a:spcAft>
                <a:spcPts val="600"/>
              </a:spcAft>
              <a:buFont typeface="Arial" panose="020B0604020202020204" pitchFamily="34" charset="0"/>
              <a:buChar char="•"/>
            </a:pPr>
            <a:r>
              <a:rPr lang="en-US" sz="2000" dirty="0">
                <a:solidFill>
                  <a:schemeClr val="tx1"/>
                </a:solidFill>
                <a:latin typeface="Poppins Light" panose="00000400000000000000" pitchFamily="2" charset="0"/>
                <a:cs typeface="Poppins Light" panose="00000400000000000000" pitchFamily="2" charset="0"/>
              </a:rPr>
              <a:t>With two WHO recommended and pre-qualified products, supply is expected to be sufficient to meet demand</a:t>
            </a:r>
          </a:p>
          <a:p>
            <a:pPr marL="342900" indent="-342900">
              <a:spcAft>
                <a:spcPts val="600"/>
              </a:spcAft>
              <a:buFont typeface="Arial" panose="020B0604020202020204" pitchFamily="34" charset="0"/>
              <a:buChar char="•"/>
            </a:pPr>
            <a:r>
              <a:rPr lang="en-US" sz="2000" dirty="0">
                <a:solidFill>
                  <a:schemeClr val="tx1"/>
                </a:solidFill>
                <a:latin typeface="Poppins Light" panose="00000400000000000000" pitchFamily="2" charset="0"/>
                <a:cs typeface="Poppins Light" panose="00000400000000000000" pitchFamily="2" charset="0"/>
              </a:rPr>
              <a:t>Gavi and UNICEF ensure that each country can scale up with the allocated product (RTS,S or R21)</a:t>
            </a:r>
          </a:p>
          <a:p>
            <a:pPr marL="8255" defTabSz="1219170">
              <a:spcBef>
                <a:spcPts val="1067"/>
              </a:spcBef>
              <a:buClr>
                <a:schemeClr val="accent1"/>
              </a:buClr>
              <a:buSzPct val="100000"/>
              <a:defRPr/>
            </a:pPr>
            <a:endParaRPr lang="en-US" sz="2000" kern="0" dirty="0">
              <a:cs typeface="Calibri"/>
            </a:endParaRPr>
          </a:p>
        </p:txBody>
      </p:sp>
      <p:sp>
        <p:nvSpPr>
          <p:cNvPr id="4" name="Slide Number Placeholder 3"/>
          <p:cNvSpPr>
            <a:spLocks noGrp="1"/>
          </p:cNvSpPr>
          <p:nvPr>
            <p:ph type="sldNum" sz="quarter" idx="5"/>
          </p:nvPr>
        </p:nvSpPr>
        <p:spPr/>
        <p:txBody>
          <a:bodyPr/>
          <a:lstStyle/>
          <a:p>
            <a:pPr marL="0" marR="0" lvl="0" indent="0" algn="r" defTabSz="946956" rtl="0" eaLnBrk="1" fontAlgn="auto" latinLnBrk="0" hangingPunct="1">
              <a:lnSpc>
                <a:spcPct val="100000"/>
              </a:lnSpc>
              <a:spcBef>
                <a:spcPts val="0"/>
              </a:spcBef>
              <a:spcAft>
                <a:spcPts val="0"/>
              </a:spcAft>
              <a:buClrTx/>
              <a:buSzTx/>
              <a:buFontTx/>
              <a:buNone/>
              <a:tabLst/>
              <a:defRPr/>
            </a:pPr>
            <a:fld id="{32104A74-82BA-402E-9268-585387E7E727}" type="slidenum">
              <a:rPr kumimoji="0" lang="en-GB" sz="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46956" rtl="0" eaLnBrk="1" fontAlgn="auto" latinLnBrk="0" hangingPunct="1">
                <a:lnSpc>
                  <a:spcPct val="100000"/>
                </a:lnSpc>
                <a:spcBef>
                  <a:spcPts val="0"/>
                </a:spcBef>
                <a:spcAft>
                  <a:spcPts val="0"/>
                </a:spcAft>
                <a:buClrTx/>
                <a:buSzTx/>
                <a:buFontTx/>
                <a:buNone/>
                <a:tabLst/>
                <a:defRPr/>
              </a:pPr>
              <a:t>6</a:t>
            </a:fld>
            <a:endParaRPr kumimoji="0" lang="en-GB" sz="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81909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Newborns</a:t>
            </a:r>
            <a:r>
              <a:rPr lang="en-GB" dirty="0"/>
              <a:t> and young children have the highest risk of acquiring chronic HBV infection.</a:t>
            </a:r>
          </a:p>
          <a:p>
            <a:endParaRPr lang="en-GB" dirty="0"/>
          </a:p>
          <a:p>
            <a:r>
              <a:rPr lang="en-GB" dirty="0"/>
              <a:t>Mother to child transmission at birth or early childhood – birth dose vaccination can protect.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B6B24F-8FB8-485D-9706-7E5502C46F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273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1800" b="1" i="0" u="none" strike="noStrike" kern="1200" dirty="0">
                <a:solidFill>
                  <a:srgbClr val="FFFFFF"/>
                </a:solidFill>
                <a:effectLst/>
                <a:latin typeface="Calibri" panose="020F0502020204030204" pitchFamily="34" charset="0"/>
              </a:rPr>
              <a:t>Global: </a:t>
            </a:r>
            <a:r>
              <a:rPr lang="en-US" sz="1800" b="0" i="0" u="none" strike="noStrike" kern="1200" dirty="0">
                <a:solidFill>
                  <a:schemeClr val="tx1"/>
                </a:solidFill>
                <a:effectLst/>
                <a:latin typeface="Arial" panose="020B0604020202020204" pitchFamily="34" charset="0"/>
              </a:rPr>
              <a:t> </a:t>
            </a:r>
            <a:r>
              <a:rPr lang="en-US" sz="1800" b="1" i="0" u="none" strike="noStrike" kern="1200" dirty="0">
                <a:solidFill>
                  <a:srgbClr val="FFFFFF"/>
                </a:solidFill>
                <a:effectLst/>
                <a:latin typeface="Calibri" panose="020F0502020204030204" pitchFamily="34" charset="0"/>
              </a:rPr>
              <a:t>115 countries have introduced </a:t>
            </a:r>
            <a:r>
              <a:rPr lang="en-US" sz="1800" b="1" i="0" u="none" strike="noStrike" kern="1200" dirty="0" err="1">
                <a:solidFill>
                  <a:srgbClr val="FFFFFF"/>
                </a:solidFill>
                <a:effectLst/>
                <a:latin typeface="Calibri" panose="020F0502020204030204" pitchFamily="34" charset="0"/>
              </a:rPr>
              <a:t>HepB</a:t>
            </a:r>
            <a:r>
              <a:rPr lang="en-US" sz="1800" b="1" i="0" u="none" strike="noStrike" kern="1200" dirty="0">
                <a:solidFill>
                  <a:srgbClr val="FFFFFF"/>
                </a:solidFill>
                <a:effectLst/>
                <a:latin typeface="Calibri" panose="020F0502020204030204" pitchFamily="34" charset="0"/>
              </a:rPr>
              <a:t>-BD for all children; 103/115 countries are able to report “timely BD within 24 hours”</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000000"/>
                </a:solidFill>
                <a:effectLst/>
                <a:latin typeface="Calibri" panose="020F0502020204030204" pitchFamily="34" charset="0"/>
              </a:rPr>
              <a:t>AFR</a:t>
            </a:r>
            <a:r>
              <a:rPr lang="en-US" sz="1800" b="1" i="0" u="none" strike="noStrike" kern="1200" dirty="0">
                <a:solidFill>
                  <a:schemeClr val="tx1"/>
                </a:solidFill>
                <a:effectLst/>
                <a:latin typeface="Arial" panose="020B0604020202020204" pitchFamily="34" charset="0"/>
              </a:rPr>
              <a:t> </a:t>
            </a:r>
            <a:r>
              <a:rPr lang="en-US" sz="1800" b="1" i="0" u="none" strike="noStrike" kern="1200" dirty="0">
                <a:solidFill>
                  <a:srgbClr val="000000"/>
                </a:solidFill>
                <a:effectLst/>
                <a:latin typeface="Calibri" panose="020F0502020204030204" pitchFamily="34" charset="0"/>
              </a:rPr>
              <a:t>15 countries have introduced </a:t>
            </a:r>
            <a:r>
              <a:rPr lang="en-US" sz="1800" b="1" i="0" u="none" strike="noStrike" kern="1200" dirty="0" err="1">
                <a:solidFill>
                  <a:srgbClr val="000000"/>
                </a:solidFill>
                <a:effectLst/>
                <a:latin typeface="Calibri" panose="020F0502020204030204" pitchFamily="34" charset="0"/>
              </a:rPr>
              <a:t>HepB</a:t>
            </a:r>
            <a:r>
              <a:rPr lang="en-US" sz="1800" b="1" i="0" u="none" strike="noStrike" kern="1200" dirty="0">
                <a:solidFill>
                  <a:srgbClr val="000000"/>
                </a:solidFill>
                <a:effectLst/>
                <a:latin typeface="Calibri" panose="020F0502020204030204" pitchFamily="34" charset="0"/>
              </a:rPr>
              <a:t>-BD for all children; 11/15 countries are able to report “timely BD within 24 hours”</a:t>
            </a:r>
            <a:endParaRPr lang="en-US" sz="1800" b="1" i="0" u="none" strike="noStrike"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879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slide linking to image library</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10547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j-lt"/>
                <a:ea typeface="SimSun" panose="02010600030101010101" pitchFamily="2" charset="-122"/>
              </a:rPr>
              <a:t>PRI =pays a </a:t>
            </a:r>
            <a:r>
              <a:rPr lang="en-US" sz="1200" dirty="0" err="1">
                <a:latin typeface="+mj-lt"/>
                <a:ea typeface="SimSun" panose="02010600030101010101" pitchFamily="2" charset="-122"/>
              </a:rPr>
              <a:t>revenu</a:t>
            </a:r>
            <a:r>
              <a:rPr lang="en-US" sz="1200" dirty="0">
                <a:latin typeface="+mj-lt"/>
                <a:ea typeface="SimSun" panose="02010600030101010101" pitchFamily="2" charset="-122"/>
              </a:rPr>
              <a:t> </a:t>
            </a:r>
            <a:r>
              <a:rPr lang="en-US" sz="1200" dirty="0" err="1">
                <a:latin typeface="+mj-lt"/>
                <a:ea typeface="SimSun" panose="02010600030101010101" pitchFamily="2" charset="-122"/>
              </a:rPr>
              <a:t>intermédiaire</a:t>
            </a:r>
            <a:r>
              <a:rPr lang="en-US" sz="1200" dirty="0">
                <a:latin typeface="+mj-lt"/>
                <a:ea typeface="SimSun" panose="02010600030101010101" pitchFamily="2" charset="-122"/>
              </a:rPr>
              <a:t> </a:t>
            </a:r>
            <a:endParaRPr lang="en-US" dirty="0"/>
          </a:p>
        </p:txBody>
      </p:sp>
      <p:sp>
        <p:nvSpPr>
          <p:cNvPr id="4" name="Slide Number Placeholder 3"/>
          <p:cNvSpPr>
            <a:spLocks noGrp="1"/>
          </p:cNvSpPr>
          <p:nvPr>
            <p:ph type="sldNum" sz="quarter" idx="5"/>
          </p:nvPr>
        </p:nvSpPr>
        <p:spPr/>
        <p:txBody>
          <a:bodyPr/>
          <a:lstStyle/>
          <a:p>
            <a:fld id="{32104A74-82BA-402E-9268-585387E7E727}" type="slidenum">
              <a:rPr lang="en-GB" smtClean="0"/>
              <a:pPr/>
              <a:t>10</a:t>
            </a:fld>
            <a:endParaRPr lang="en-GB"/>
          </a:p>
        </p:txBody>
      </p:sp>
    </p:spTree>
    <p:extLst>
      <p:ext uri="{BB962C8B-B14F-4D97-AF65-F5344CB8AC3E}">
        <p14:creationId xmlns:p14="http://schemas.microsoft.com/office/powerpoint/2010/main" val="7959374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9.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2.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0.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49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5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5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5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5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5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5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5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56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3.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6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6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6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6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6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6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6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5.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68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6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68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68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69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69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69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6.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7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7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7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74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75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7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7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9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0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80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80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80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80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80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8.xml"/></Relationships>
</file>

<file path=ppt/slideLayouts/_rels/slideLayout80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80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8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8.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8.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86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8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8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86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9.xml"/></Relationships>
</file>

<file path=ppt/slideLayouts/_rels/slideLayout86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86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86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8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86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9.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9.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9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5890133"/>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7412675"/>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8048820"/>
            <a:ext cx="6111875" cy="400687"/>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83725"/>
            <a:ext cx="2809875" cy="1066800"/>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8534401"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Tree>
    <p:extLst>
      <p:ext uri="{BB962C8B-B14F-4D97-AF65-F5344CB8AC3E}">
        <p14:creationId xmlns:p14="http://schemas.microsoft.com/office/powerpoint/2010/main" val="399701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8378824" cy="664797"/>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952499" y="3863542"/>
            <a:ext cx="11872913" cy="5399491"/>
          </a:xfrm>
        </p:spPr>
        <p:txBody>
          <a:bodyPr wrap="square" numCol="2" spcCol="756000">
            <a:noAutofit/>
          </a:bodyPr>
          <a:lstStyle>
            <a:lvl1pPr marL="0" indent="0">
              <a:spcAft>
                <a:spcPts val="0"/>
              </a:spcAft>
              <a:buFont typeface="Arial" panose="020B0604020202020204" pitchFamily="34" charset="0"/>
              <a:buNone/>
              <a:defRPr b="0" i="0">
                <a:solidFill>
                  <a:schemeClr val="accent1"/>
                </a:solidFill>
                <a:latin typeface="Poppins Medium" pitchFamily="2" charset="77"/>
                <a:cs typeface="Poppins Medium" pitchFamily="2" charset="77"/>
              </a:defRPr>
            </a:lvl1pPr>
            <a:lvl2pPr marL="0" indent="0">
              <a:spcAft>
                <a:spcPts val="2400"/>
              </a:spcAft>
              <a:buFont typeface="Arial" panose="020B0604020202020204" pitchFamily="34" charset="0"/>
              <a:buNone/>
              <a:defRPr sz="2400"/>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5" y="3791287"/>
            <a:ext cx="5572125" cy="547173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39439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userDrawn="1">
          <p15:clr>
            <a:srgbClr val="FBAE40"/>
          </p15:clr>
        </p15:guide>
        <p15:guide id="2" pos="8079"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20104100" cy="1130935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2212050" y="3476181"/>
            <a:ext cx="6950063" cy="2357048"/>
          </a:xfrm>
        </p:spPr>
        <p:txBody>
          <a:bodyPr numCol="1" spcCol="756000" anchor="b">
            <a:noAutofit/>
          </a:bodyPr>
          <a:lstStyle>
            <a:lvl1pPr marL="0" indent="0">
              <a:buFont typeface="Arial" panose="020B0604020202020204" pitchFamily="34" charset="0"/>
              <a:buNone/>
              <a:defRPr sz="19999" b="0" i="0" spc="-1050">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2212051" y="5739595"/>
            <a:ext cx="6950061" cy="495598"/>
          </a:xfrm>
        </p:spPr>
        <p:txBody>
          <a:bodyPr numCol="1" spcCol="756000"/>
          <a:lstStyle>
            <a:lvl1pPr marL="0" indent="0">
              <a:buFont typeface="Arial" panose="020B0604020202020204" pitchFamily="34" charset="0"/>
              <a:buNone/>
              <a:defRPr sz="2800"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Tree>
    <p:extLst>
      <p:ext uri="{BB962C8B-B14F-4D97-AF65-F5344CB8AC3E}">
        <p14:creationId xmlns:p14="http://schemas.microsoft.com/office/powerpoint/2010/main" val="350410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2052" y="2489725"/>
            <a:ext cx="15163799" cy="7484539"/>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952502" y="885880"/>
            <a:ext cx="18160887" cy="683180"/>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952501" y="1860007"/>
            <a:ext cx="8378826" cy="430887"/>
          </a:xfrm>
        </p:spPr>
        <p:txBody>
          <a:bodyPr/>
          <a:lstStyle>
            <a:lvl1pPr>
              <a:lnSpc>
                <a:spcPct val="100000"/>
              </a:lnSpc>
              <a:buFont typeface="Arial" panose="020B0604020202020204" pitchFamily="34" charset="0"/>
              <a:buNone/>
              <a:defRPr sz="2800">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952501" y="9852321"/>
            <a:ext cx="5178425" cy="283154"/>
          </a:xfrm>
        </p:spPr>
        <p:txBody>
          <a:bodyPr tIns="0" bIns="0" anchor="t" anchorCtr="0"/>
          <a:lstStyle>
            <a:lvl1pPr marL="358758" indent="-358758">
              <a:spcBef>
                <a:spcPts val="0"/>
              </a:spcBef>
              <a:buSzPct val="200000"/>
              <a:buFontTx/>
              <a:buBlip>
                <a:blip r:embed="rId4">
                  <a:extLst>
                    <a:ext uri="{96DAC541-7B7A-43D3-8B79-37D633B846F1}">
                      <asvg:svgBlip xmlns:asvg="http://schemas.microsoft.com/office/drawing/2016/SVG/main" r:embed="rId5"/>
                    </a:ext>
                  </a:extLst>
                </a:blip>
              </a:buBlip>
              <a:defRPr sz="2399"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952501" y="9132388"/>
            <a:ext cx="5178425" cy="283154"/>
          </a:xfrm>
        </p:spPr>
        <p:txBody>
          <a:bodyPr tIns="0" bIns="0" anchor="t" anchorCtr="0"/>
          <a:lstStyle>
            <a:lvl1pPr marL="358758" indent="-358758">
              <a:spcBef>
                <a:spcPts val="0"/>
              </a:spcBef>
              <a:buSzPct val="200000"/>
              <a:buFontTx/>
              <a:buBlip>
                <a:blip r:embed="rId6">
                  <a:extLst>
                    <a:ext uri="{96DAC541-7B7A-43D3-8B79-37D633B846F1}">
                      <asvg:svgBlip xmlns:asvg="http://schemas.microsoft.com/office/drawing/2016/SVG/main" r:embed="rId7"/>
                    </a:ext>
                  </a:extLst>
                </a:blip>
              </a:buBlip>
              <a:defRPr sz="2399"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6236050" y="6865809"/>
            <a:ext cx="3816000" cy="283154"/>
          </a:xfrm>
        </p:spPr>
        <p:txBody>
          <a:bodyPr wrap="square" tIns="0" bIns="0" anchor="t" anchorCtr="0">
            <a:spAutoFit/>
          </a:bodyPr>
          <a:lstStyle>
            <a:lvl1pPr marL="358758" indent="-358758">
              <a:spcBef>
                <a:spcPts val="0"/>
              </a:spcBef>
              <a:buSzPct val="200000"/>
              <a:buFontTx/>
              <a:buBlip>
                <a:blip r:embed="rId4">
                  <a:extLst>
                    <a:ext uri="{96DAC541-7B7A-43D3-8B79-37D633B846F1}">
                      <asvg:svgBlip xmlns:asvg="http://schemas.microsoft.com/office/drawing/2016/SVG/main" r:embed="rId5"/>
                    </a:ext>
                  </a:extLst>
                </a:blip>
              </a:buBlip>
              <a:defRPr sz="2399"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9769626" y="5006676"/>
            <a:ext cx="3816000" cy="283154"/>
          </a:xfrm>
        </p:spPr>
        <p:txBody>
          <a:bodyPr wrap="square" tIns="0" bIns="0" anchor="t" anchorCtr="0">
            <a:spAutoFit/>
          </a:bodyPr>
          <a:lstStyle>
            <a:lvl1pPr marL="358758" indent="-358758">
              <a:spcBef>
                <a:spcPts val="0"/>
              </a:spcBef>
              <a:buSzPct val="200000"/>
              <a:buFontTx/>
              <a:buBlip>
                <a:blip r:embed="rId6">
                  <a:extLst>
                    <a:ext uri="{96DAC541-7B7A-43D3-8B79-37D633B846F1}">
                      <asvg:svgBlip xmlns:asvg="http://schemas.microsoft.com/office/drawing/2016/SVG/main" r:embed="rId7"/>
                    </a:ext>
                  </a:extLst>
                </a:blip>
              </a:buBlip>
              <a:defRPr sz="2399"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13104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952502" y="10690759"/>
            <a:ext cx="12492038" cy="184667"/>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469100" y="925596"/>
            <a:ext cx="9165900" cy="1965896"/>
          </a:xfrm>
        </p:spPr>
        <p:txBody>
          <a:bodyPr lIns="0" tIns="0" rIns="0" bIns="0" anchor="b" anchorCtr="0"/>
          <a:lstStyle>
            <a:lvl1pPr algn="ctr">
              <a:defRPr sz="70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5"/>
            <a:ext cx="18124267" cy="955774"/>
          </a:xfrm>
        </p:spPr>
        <p:txBody>
          <a:bodyPr/>
          <a:lstStyle>
            <a:lvl1pPr algn="ctr">
              <a:defRPr sz="5400">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300"/>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300"/>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52501" y="8644307"/>
            <a:ext cx="2797741"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Associated</a:t>
            </a:r>
            <a:r>
              <a:rPr sz="2300" b="0" i="0" spc="-101">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8" y="8644307"/>
            <a:ext cx="2875450"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3" y="8644306"/>
            <a:ext cx="2875449"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Hosted</a:t>
            </a:r>
            <a:r>
              <a:rPr sz="2300" b="0" i="0" spc="-106">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Tree>
    <p:extLst>
      <p:ext uri="{BB962C8B-B14F-4D97-AF65-F5344CB8AC3E}">
        <p14:creationId xmlns:p14="http://schemas.microsoft.com/office/powerpoint/2010/main" val="61578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989125" y="2122771"/>
            <a:ext cx="12095052" cy="768721"/>
          </a:xfrm>
        </p:spPr>
        <p:txBody>
          <a:bodyPr lIns="0" tIns="0" rIns="0" bIns="0" anchor="b" anchorCtr="0"/>
          <a:lstStyle>
            <a:lvl1pPr algn="l">
              <a:defRPr sz="54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6"/>
            <a:ext cx="13612702" cy="495598"/>
          </a:xfrm>
        </p:spPr>
        <p:txBody>
          <a:bodyPr/>
          <a:lstStyle>
            <a:lvl1pPr algn="l">
              <a:defRPr sz="2800">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300"/>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300"/>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89123" y="8644307"/>
            <a:ext cx="3101143"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Associated</a:t>
            </a:r>
            <a:r>
              <a:rPr sz="2300" b="0" i="0" spc="-101">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8" y="8644306"/>
            <a:ext cx="3595531"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3" y="8644306"/>
            <a:ext cx="2406277"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Hosted</a:t>
            </a:r>
            <a:r>
              <a:rPr sz="2300" b="0" i="0" spc="-106">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952851" y="8245474"/>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Tree>
    <p:extLst>
      <p:ext uri="{BB962C8B-B14F-4D97-AF65-F5344CB8AC3E}">
        <p14:creationId xmlns:p14="http://schemas.microsoft.com/office/powerpoint/2010/main" val="113323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70152" y="4722370"/>
            <a:ext cx="15163799" cy="1864613"/>
          </a:xfrm>
        </p:spPr>
        <p:txBody>
          <a:bodyPr anchor="ctr"/>
          <a:lstStyle>
            <a:lvl1pPr algn="ctr">
              <a:defRPr sz="70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9603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68564" y="6070993"/>
            <a:ext cx="15163799" cy="1384482"/>
          </a:xfrm>
        </p:spPr>
        <p:txBody>
          <a:bodyPr anchor="ctr"/>
          <a:lstStyle>
            <a:lvl1pPr algn="ctr">
              <a:defRPr sz="44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3782468"/>
            <a:ext cx="8153400" cy="1743075"/>
          </a:xfrm>
          <a:prstGeom prst="rect">
            <a:avLst/>
          </a:prstGeom>
        </p:spPr>
      </p:pic>
    </p:spTree>
    <p:extLst>
      <p:ext uri="{BB962C8B-B14F-4D97-AF65-F5344CB8AC3E}">
        <p14:creationId xmlns:p14="http://schemas.microsoft.com/office/powerpoint/2010/main" val="219444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4783139"/>
            <a:ext cx="8153400" cy="1743075"/>
          </a:xfrm>
          <a:prstGeom prst="rect">
            <a:avLst/>
          </a:prstGeom>
        </p:spPr>
      </p:pic>
    </p:spTree>
    <p:extLst>
      <p:ext uri="{BB962C8B-B14F-4D97-AF65-F5344CB8AC3E}">
        <p14:creationId xmlns:p14="http://schemas.microsoft.com/office/powerpoint/2010/main" val="208326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753904" y="1130937"/>
            <a:ext cx="9298146" cy="4523740"/>
          </a:xfrm>
        </p:spPr>
        <p:txBody>
          <a:bodyPr anchor="t" anchorCtr="0">
            <a:normAutofit/>
          </a:bodyPr>
          <a:lstStyle>
            <a:lvl1pPr>
              <a:defRPr sz="6926">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753904" y="753957"/>
            <a:ext cx="1859629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3909" y="9895939"/>
            <a:ext cx="3015612" cy="918226"/>
          </a:xfrm>
          <a:prstGeom prst="rect">
            <a:avLst/>
          </a:prstGeom>
        </p:spPr>
      </p:pic>
    </p:spTree>
    <p:extLst>
      <p:ext uri="{BB962C8B-B14F-4D97-AF65-F5344CB8AC3E}">
        <p14:creationId xmlns:p14="http://schemas.microsoft.com/office/powerpoint/2010/main" val="10677781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7AC725-C918-4A1E-9902-F4CF517CBA83}"/>
              </a:ext>
            </a:extLst>
          </p:cNvPr>
          <p:cNvSpPr>
            <a:spLocks noGrp="1"/>
          </p:cNvSpPr>
          <p:nvPr>
            <p:ph type="dt" sz="half" idx="10"/>
          </p:nvPr>
        </p:nvSpPr>
        <p:spPr/>
        <p:txBody>
          <a:bodyPr/>
          <a:lstStyle/>
          <a:p>
            <a:fld id="{8A52FA82-9B0A-496B-9CB6-8D5E67706E7D}" type="datetimeFigureOut">
              <a:rPr lang="en-US" smtClean="0"/>
              <a:t>9/9/2024</a:t>
            </a:fld>
            <a:endParaRPr lang="en-US"/>
          </a:p>
        </p:txBody>
      </p:sp>
      <p:sp>
        <p:nvSpPr>
          <p:cNvPr id="3" name="Footer Placeholder 2">
            <a:extLst>
              <a:ext uri="{FF2B5EF4-FFF2-40B4-BE49-F238E27FC236}">
                <a16:creationId xmlns:a16="http://schemas.microsoft.com/office/drawing/2014/main" id="{15265AC6-4155-47B3-A3BC-5177F44188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A465D9-05D0-4703-AE5C-5A8A174B1B23}"/>
              </a:ext>
            </a:extLst>
          </p:cNvPr>
          <p:cNvSpPr>
            <a:spLocks noGrp="1"/>
          </p:cNvSpPr>
          <p:nvPr>
            <p:ph type="sldNum" sz="quarter" idx="12"/>
          </p:nvPr>
        </p:nvSpPr>
        <p:spPr/>
        <p:txBody>
          <a:bodyPr/>
          <a:lstStyle/>
          <a:p>
            <a:fld id="{C8E56A0C-A02E-43BC-ABF0-0621C1896F43}" type="slidenum">
              <a:rPr lang="en-US" smtClean="0"/>
              <a:t>‹#›</a:t>
            </a:fld>
            <a:endParaRPr lang="en-US"/>
          </a:p>
        </p:txBody>
      </p:sp>
    </p:spTree>
    <p:extLst>
      <p:ext uri="{BB962C8B-B14F-4D97-AF65-F5344CB8AC3E}">
        <p14:creationId xmlns:p14="http://schemas.microsoft.com/office/powerpoint/2010/main" val="25046499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Graphic Mai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835029" y="10690759"/>
            <a:ext cx="12492038" cy="184667"/>
          </a:xfrm>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a:xfrm>
            <a:off x="17789635" y="10690759"/>
            <a:ext cx="1479439" cy="184667"/>
          </a:xfrm>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35026" y="758133"/>
            <a:ext cx="12843964" cy="664796"/>
          </a:xfrm>
        </p:spPr>
        <p:txBody>
          <a:bodyPr lIns="0" tIns="0" rIns="0" bIns="0" anchor="t" anchorCtr="0"/>
          <a:lstStyle/>
          <a:p>
            <a:r>
              <a:rPr lang="en-GB"/>
              <a:t>Click to edit Master title style</a:t>
            </a:r>
          </a:p>
        </p:txBody>
      </p:sp>
    </p:spTree>
    <p:extLst>
      <p:ext uri="{BB962C8B-B14F-4D97-AF65-F5344CB8AC3E}">
        <p14:creationId xmlns:p14="http://schemas.microsoft.com/office/powerpoint/2010/main" val="338888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8378824" cy="664797"/>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952499" y="3863542"/>
            <a:ext cx="11872913" cy="5399491"/>
          </a:xfrm>
        </p:spPr>
        <p:txBody>
          <a:bodyPr wrap="square" numCol="2" spcCol="756000">
            <a:noAutofit/>
          </a:bodyPr>
          <a:lstStyle>
            <a:lvl1pPr marL="0" indent="0">
              <a:spcAft>
                <a:spcPts val="0"/>
              </a:spcAft>
              <a:buFont typeface="Arial" panose="020B0604020202020204" pitchFamily="34" charset="0"/>
              <a:buNone/>
              <a:defRPr sz="2200" b="0" i="0">
                <a:solidFill>
                  <a:schemeClr val="accent1"/>
                </a:solidFill>
                <a:latin typeface="Poppins Medium" pitchFamily="2" charset="77"/>
                <a:cs typeface="Poppins Medium" pitchFamily="2" charset="77"/>
              </a:defRPr>
            </a:lvl1pPr>
            <a:lvl2pPr marL="0" indent="0">
              <a:spcAft>
                <a:spcPts val="2400"/>
              </a:spcAft>
              <a:buFont typeface="Arial" panose="020B0604020202020204" pitchFamily="34" charset="0"/>
              <a:buNone/>
              <a:defRPr sz="2200"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5" y="3791287"/>
            <a:ext cx="5572125" cy="547173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208460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userDrawn="1">
          <p15:clr>
            <a:srgbClr val="FBAE40"/>
          </p15:clr>
        </p15:guide>
        <p15:guide id="2" pos="8079"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F1DF7B41-F7DB-34D2-2141-1DFA3BD4E32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5" r="-1048"/>
          <a:stretch/>
        </p:blipFill>
        <p:spPr bwMode="auto">
          <a:xfrm>
            <a:off x="7884150" y="0"/>
            <a:ext cx="13025781"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Shape 3">
            <a:extLst>
              <a:ext uri="{FF2B5EF4-FFF2-40B4-BE49-F238E27FC236}">
                <a16:creationId xmlns:a16="http://schemas.microsoft.com/office/drawing/2014/main" id="{D5F06F89-C2B0-38D1-B000-3DC76C079BEA}"/>
              </a:ext>
            </a:extLst>
          </p:cNvPr>
          <p:cNvSpPr/>
          <p:nvPr userDrawn="1"/>
        </p:nvSpPr>
        <p:spPr>
          <a:xfrm>
            <a:off x="0" y="0"/>
            <a:ext cx="9235321" cy="11309347"/>
          </a:xfrm>
          <a:custGeom>
            <a:avLst/>
            <a:gdLst>
              <a:gd name="connsiteX0" fmla="*/ 0 w 4864100"/>
              <a:gd name="connsiteY0" fmla="*/ 0 h 6857998"/>
              <a:gd name="connsiteX1" fmla="*/ 4420096 w 4864100"/>
              <a:gd name="connsiteY1" fmla="*/ 0 h 6857998"/>
              <a:gd name="connsiteX2" fmla="*/ 4864100 w 4864100"/>
              <a:gd name="connsiteY2" fmla="*/ 444004 h 6857998"/>
              <a:gd name="connsiteX3" fmla="*/ 4864100 w 4864100"/>
              <a:gd name="connsiteY3" fmla="*/ 6413994 h 6857998"/>
              <a:gd name="connsiteX4" fmla="*/ 4420096 w 4864100"/>
              <a:gd name="connsiteY4" fmla="*/ 6857998 h 6857998"/>
              <a:gd name="connsiteX5" fmla="*/ 0 w 4864100"/>
              <a:gd name="connsiteY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4100" h="6857998">
                <a:moveTo>
                  <a:pt x="0" y="0"/>
                </a:moveTo>
                <a:lnTo>
                  <a:pt x="4420096" y="0"/>
                </a:lnTo>
                <a:cubicBezTo>
                  <a:pt x="4665313" y="0"/>
                  <a:pt x="4864100" y="198787"/>
                  <a:pt x="4864100" y="444004"/>
                </a:cubicBezTo>
                <a:lnTo>
                  <a:pt x="4864100" y="6413994"/>
                </a:lnTo>
                <a:cubicBezTo>
                  <a:pt x="4864100" y="6659211"/>
                  <a:pt x="4665313" y="6857998"/>
                  <a:pt x="4420096" y="6857998"/>
                </a:cubicBezTo>
                <a:lnTo>
                  <a:pt x="0" y="68579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968"/>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IVB Director’s Report to SAGE</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959657" y="10550526"/>
            <a:ext cx="6615087" cy="72703"/>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952501" y="4862677"/>
            <a:ext cx="6867526" cy="2935416"/>
          </a:xfrm>
        </p:spPr>
        <p:txBody>
          <a:bodyPr lIns="0" tIns="0" rIns="0" bIns="0" anchor="t" anchorCtr="0"/>
          <a:lstStyle>
            <a:lvl1pPr algn="l">
              <a:defRPr sz="7000">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959657" y="4008942"/>
            <a:ext cx="6867526" cy="566233"/>
          </a:xfrm>
        </p:spPr>
        <p:txBody>
          <a:bodyPr wrap="square" anchor="b" anchorCtr="0">
            <a:spAutoFit/>
          </a:bodyPr>
          <a:lstStyle>
            <a:lvl1pPr marL="0" indent="0" algn="l">
              <a:buNone/>
              <a:defRPr sz="3199">
                <a:solidFill>
                  <a:schemeClr val="accent1"/>
                </a:solidFill>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97501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419FE-805A-B002-0843-821BB7AE1B8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06EDD9B-7E45-4CF7-DC5C-4418F1576050}"/>
              </a:ext>
            </a:extLst>
          </p:cNvPr>
          <p:cNvSpPr>
            <a:spLocks noGrp="1"/>
          </p:cNvSpPr>
          <p:nvPr>
            <p:ph type="ftr" sz="quarter" idx="10"/>
          </p:nvPr>
        </p:nvSpPr>
        <p:spPr/>
        <p:txBody>
          <a:bodyPr/>
          <a:lstStyle/>
          <a:p>
            <a:r>
              <a:rPr lang="en-GB"/>
              <a:t>IVB Director’s Report to SAGE</a:t>
            </a:r>
          </a:p>
        </p:txBody>
      </p:sp>
      <p:sp>
        <p:nvSpPr>
          <p:cNvPr id="4" name="Slide Number Placeholder 3">
            <a:extLst>
              <a:ext uri="{FF2B5EF4-FFF2-40B4-BE49-F238E27FC236}">
                <a16:creationId xmlns:a16="http://schemas.microsoft.com/office/drawing/2014/main" id="{357A6284-DF0B-C21C-BE5F-57A823B3B747}"/>
              </a:ext>
            </a:extLst>
          </p:cNvPr>
          <p:cNvSpPr>
            <a:spLocks noGrp="1"/>
          </p:cNvSpPr>
          <p:nvPr>
            <p:ph type="sldNum" sz="quarter" idx="11"/>
          </p:nvPr>
        </p:nvSpPr>
        <p:spPr/>
        <p:txBody>
          <a:bodyPr/>
          <a:lstStyle/>
          <a:p>
            <a:fld id="{E2E31AFC-DF42-41A5-B57C-06A83BBA6616}" type="slidenum">
              <a:rPr lang="en-GB" smtClean="0"/>
              <a:pPr/>
              <a:t>‹#›</a:t>
            </a:fld>
            <a:endParaRPr lang="en-GB"/>
          </a:p>
        </p:txBody>
      </p:sp>
    </p:spTree>
    <p:extLst>
      <p:ext uri="{BB962C8B-B14F-4D97-AF65-F5344CB8AC3E}">
        <p14:creationId xmlns:p14="http://schemas.microsoft.com/office/powerpoint/2010/main" val="48856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F38F23-3328-E74A-BBB1-BBDAD3C6ECD7}"/>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1A755422-4593-A434-1861-B832192A0F28}"/>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2869567" y="2659473"/>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42301" y="244309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176459" y="266146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249192" y="244309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50" y="266146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556083" y="244309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42301" y="443778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249192" y="443778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556083" y="443778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42301" y="842716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249192" y="842716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556083" y="842716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942301" y="643247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7249192" y="643247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13556083" y="643247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2869567" y="4654163"/>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9176459" y="4656153"/>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15483350" y="4656153"/>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2869567" y="6648853"/>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9176459" y="665084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15483350" y="665084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2869567" y="8643542"/>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9176459" y="864553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15483350" y="864553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Tree>
    <p:extLst>
      <p:ext uri="{BB962C8B-B14F-4D97-AF65-F5344CB8AC3E}">
        <p14:creationId xmlns:p14="http://schemas.microsoft.com/office/powerpoint/2010/main" val="56299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DE2289-A8DD-BDCE-7964-4B6DA3EA2BC4}"/>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14289" y="3217143"/>
            <a:ext cx="18199100" cy="2735598"/>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3207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CA986B-631B-FDB6-16A9-CD70E8D6F960}"/>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5F1B8FB0-86D3-307A-9D4B-765A250E8AE3}"/>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78"/>
            <a:ext cx="18199100" cy="2761782"/>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74978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BC6697-7549-860A-0DA4-D28BE0D2DA24}"/>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4" name="Rectangle: Rounded Corners 3">
            <a:extLst>
              <a:ext uri="{FF2B5EF4-FFF2-40B4-BE49-F238E27FC236}">
                <a16:creationId xmlns:a16="http://schemas.microsoft.com/office/drawing/2014/main" id="{35B2AC9F-514D-1EBA-F01F-8D1EE4FF2DB1}"/>
              </a:ext>
            </a:extLst>
          </p:cNvPr>
          <p:cNvSpPr/>
          <p:nvPr userDrawn="1"/>
        </p:nvSpPr>
        <p:spPr>
          <a:xfrm>
            <a:off x="251301" y="-141363"/>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3" name="Rectangle: Rounded Corners 2">
            <a:extLst>
              <a:ext uri="{FF2B5EF4-FFF2-40B4-BE49-F238E27FC236}">
                <a16:creationId xmlns:a16="http://schemas.microsoft.com/office/drawing/2014/main" id="{4C941A8C-2C69-BEDD-FB34-11EC05D7B78D}"/>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78"/>
            <a:ext cx="18199100" cy="2761782"/>
          </a:xfrm>
        </p:spPr>
        <p:txBody>
          <a:bodyPr numCol="2" spcCol="1440000"/>
          <a:lstStyle>
            <a:lvl1pPr marL="342885" indent="-342885">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92706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3A470E-E0FA-202B-3129-A45CD2529A5A}"/>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A3DD1671-6802-0BA4-11D3-6D9EF196F320}"/>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78"/>
            <a:ext cx="18199100" cy="2761782"/>
          </a:xfrm>
        </p:spPr>
        <p:txBody>
          <a:bodyPr numCol="2" spcCol="1440000"/>
          <a:lstStyle>
            <a:lvl1pPr marL="457179" indent="-457179">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11409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B21556-CC8D-3C8F-8AEA-66A806BB6E02}"/>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4" name="Rectangle: Rounded Corners 3">
            <a:extLst>
              <a:ext uri="{FF2B5EF4-FFF2-40B4-BE49-F238E27FC236}">
                <a16:creationId xmlns:a16="http://schemas.microsoft.com/office/drawing/2014/main" id="{CC5CE25E-E585-793E-931B-3B59BFEF6C34}"/>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952502" y="4791075"/>
            <a:ext cx="17768886" cy="2579553"/>
          </a:xfrm>
        </p:spPr>
        <p:txBody>
          <a:bodyPr/>
          <a:lstStyle>
            <a:lvl1pPr marL="0" indent="0">
              <a:spcAft>
                <a:spcPts val="1200"/>
              </a:spcAft>
              <a:buFontTx/>
              <a:buNone/>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IVB Director’s Report to SAGE</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55159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DBAB19-BF47-0842-AC02-494BBB8F3847}"/>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6BB53E3-3844-2DCD-9055-233E58E3B264}"/>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6" y="3"/>
            <a:ext cx="9331325" cy="1130934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4791075"/>
            <a:ext cx="8378826" cy="2569454"/>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952501" y="10504954"/>
            <a:ext cx="8867775" cy="45721"/>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10772775" y="9757060"/>
            <a:ext cx="8378826" cy="247853"/>
          </a:xfrm>
        </p:spPr>
        <p:txBody>
          <a:bodyPr/>
          <a:lstStyle>
            <a:lvl1pPr>
              <a:defRPr sz="1400"/>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952499" y="8397876"/>
            <a:ext cx="1576388" cy="1310738"/>
          </a:xfrm>
        </p:spPr>
        <p:txBody>
          <a:bodyPr/>
          <a:lstStyle/>
          <a:p>
            <a:r>
              <a:rPr lang="en-US"/>
              <a:t>Click icon to add picture</a:t>
            </a:r>
            <a:endParaRPr lang="en-GB"/>
          </a:p>
        </p:txBody>
      </p:sp>
    </p:spTree>
    <p:extLst>
      <p:ext uri="{BB962C8B-B14F-4D97-AF65-F5344CB8AC3E}">
        <p14:creationId xmlns:p14="http://schemas.microsoft.com/office/powerpoint/2010/main" val="103790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A69708-5E78-D3DF-BA26-A37528390323}"/>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76D6FC6-555F-3C09-808A-4688B31343A5}"/>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7"/>
            <a:ext cx="8378826" cy="2569454"/>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5" y="952501"/>
            <a:ext cx="8378826" cy="434390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6"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10890253" y="1062988"/>
            <a:ext cx="8143874" cy="424646"/>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10890253" y="5787389"/>
            <a:ext cx="8143874" cy="424646"/>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952499" y="8397876"/>
            <a:ext cx="1576388" cy="1310738"/>
          </a:xfrm>
        </p:spPr>
        <p:txBody>
          <a:bodyPr/>
          <a:lstStyle/>
          <a:p>
            <a:r>
              <a:rPr lang="en-US"/>
              <a:t>Click icon to add picture</a:t>
            </a:r>
            <a:endParaRPr lang="en-GB"/>
          </a:p>
        </p:txBody>
      </p:sp>
    </p:spTree>
    <p:extLst>
      <p:ext uri="{BB962C8B-B14F-4D97-AF65-F5344CB8AC3E}">
        <p14:creationId xmlns:p14="http://schemas.microsoft.com/office/powerpoint/2010/main" val="238298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3976394" y="3850523"/>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908050" y="3152937"/>
            <a:ext cx="2619549"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3976394" y="7423898"/>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908050" y="6726312"/>
            <a:ext cx="2619549"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13075943" y="3850523"/>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10007599" y="3152937"/>
            <a:ext cx="2619549"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13075943" y="7423898"/>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10007599" y="6726312"/>
            <a:ext cx="2619549"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334162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userDrawn="1">
          <p15:clr>
            <a:srgbClr val="FBAE40"/>
          </p15:clr>
        </p15:guide>
        <p15:guide id="2" pos="8079"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CF9D0E-2C8D-FFCF-71A0-E1C82FEB96A3}"/>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89DC463-378A-2C13-4BFC-1A21C5B6D636}"/>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7"/>
            <a:ext cx="8378826" cy="2569454"/>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6"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10785005" y="3547014"/>
            <a:ext cx="8366594" cy="1384482"/>
          </a:xfrm>
        </p:spPr>
        <p:txBody>
          <a:bodyPr/>
          <a:lstStyle>
            <a:lvl1pPr>
              <a:lnSpc>
                <a:spcPct val="100000"/>
              </a:lnSpc>
              <a:buFont typeface="Arial" panose="020B0604020202020204" pitchFamily="34" charset="0"/>
              <a:buNone/>
              <a:defRPr sz="2399" b="0" i="0">
                <a:solidFill>
                  <a:schemeClr val="tx1"/>
                </a:solidFill>
                <a:latin typeface="Poppins Medium" pitchFamily="2" charset="77"/>
                <a:cs typeface="Poppins Medium" pitchFamily="2" charset="77"/>
              </a:defRPr>
            </a:lvl1pPr>
            <a:lvl2pPr marL="0" indent="0">
              <a:spcAft>
                <a:spcPts val="0"/>
              </a:spcAft>
              <a:buFontTx/>
              <a:buNone/>
              <a:defRPr sz="2399" b="1" i="0">
                <a:solidFill>
                  <a:schemeClr val="accent1"/>
                </a:solidFill>
                <a:latin typeface="Poppins SemiBold" pitchFamily="2" charset="77"/>
                <a:cs typeface="Poppins SemiBold" pitchFamily="2" charset="77"/>
              </a:defRPr>
            </a:lvl2pPr>
            <a:lvl3pPr marL="0" indent="0">
              <a:spcBef>
                <a:spcPts val="0"/>
              </a:spcBef>
              <a:buFontTx/>
              <a:buNone/>
              <a:defRPr sz="2000"/>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952499" y="8397876"/>
            <a:ext cx="1576388" cy="1310738"/>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5006" y="2649763"/>
            <a:ext cx="783108" cy="661590"/>
          </a:xfrm>
          <a:prstGeom prst="rect">
            <a:avLst/>
          </a:prstGeom>
        </p:spPr>
      </p:pic>
    </p:spTree>
    <p:extLst>
      <p:ext uri="{BB962C8B-B14F-4D97-AF65-F5344CB8AC3E}">
        <p14:creationId xmlns:p14="http://schemas.microsoft.com/office/powerpoint/2010/main" val="56286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C524D9-0D9C-E66E-949B-F8A590D503F1}"/>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2FB52DB-2CB8-0EA3-D972-40DB26E9929E}"/>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80"/>
            <a:ext cx="18209261" cy="683180"/>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412414"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952502" y="2054680"/>
            <a:ext cx="8739187" cy="791958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15154109"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10412413" y="2054677"/>
            <a:ext cx="8739187" cy="3599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408696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5F4241-9002-8C93-6C78-5562F9E493AD}"/>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C413A0A-8930-676A-874E-EABEA503AB4A}"/>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IVB 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33512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80A369-44BF-6738-8542-D58C48E6F2EE}"/>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IVB Director’s Report to SAGE</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6" name="Rectangle: Rounded Corners 5">
            <a:extLst>
              <a:ext uri="{FF2B5EF4-FFF2-40B4-BE49-F238E27FC236}">
                <a16:creationId xmlns:a16="http://schemas.microsoft.com/office/drawing/2014/main" id="{4CB4A9A2-FC87-8AAA-CAC8-029E24BC7E01}"/>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2" y="885880"/>
            <a:ext cx="17769440" cy="670953"/>
          </a:xfrm>
        </p:spPr>
        <p:txBody>
          <a:bodyPr lIns="0" tIns="0" rIns="0" bIns="0" anchor="t" anchorCtr="0"/>
          <a:lstStyle/>
          <a:p>
            <a:r>
              <a:rPr lang="en-US"/>
              <a:t>Click to edit Master title style</a:t>
            </a:r>
            <a:endParaRPr lang="en-GB"/>
          </a:p>
        </p:txBody>
      </p:sp>
    </p:spTree>
    <p:extLst>
      <p:ext uri="{BB962C8B-B14F-4D97-AF65-F5344CB8AC3E}">
        <p14:creationId xmlns:p14="http://schemas.microsoft.com/office/powerpoint/2010/main" val="94967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2B48DA-F175-91B3-C3B5-86C52518CB59}"/>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691F4D8-57A0-64C3-4C8A-7F02134A6346}"/>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949605"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966792" y="3292476"/>
            <a:ext cx="8797227" cy="2095955"/>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10340083" y="3292476"/>
            <a:ext cx="8797227" cy="2095955"/>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2" y="2521650"/>
            <a:ext cx="8797227"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0340083" y="2521651"/>
            <a:ext cx="8797227"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999"/>
              </a:spcBef>
              <a:spcAft>
                <a:spcPts val="1200"/>
              </a:spcAft>
              <a:buSzPct val="75000"/>
              <a:buFontTx/>
              <a:buNone/>
            </a:pPr>
            <a:r>
              <a:rPr lang="en-US"/>
              <a:t>Click to edit Master text styles</a:t>
            </a:r>
          </a:p>
        </p:txBody>
      </p:sp>
    </p:spTree>
    <p:extLst>
      <p:ext uri="{BB962C8B-B14F-4D97-AF65-F5344CB8AC3E}">
        <p14:creationId xmlns:p14="http://schemas.microsoft.com/office/powerpoint/2010/main" val="304622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CE2D1D-F096-86FE-E6A6-503A8FA64045}"/>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1DF9DAED-7889-55A1-EFEF-C60046CE698C}"/>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949605"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1" y="2521650"/>
            <a:ext cx="5700116"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7201992" y="2521651"/>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999"/>
              </a:spcBef>
              <a:spcAft>
                <a:spcPts val="1200"/>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3437193" y="2521651"/>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999"/>
              </a:spcBef>
              <a:spcAft>
                <a:spcPts val="1200"/>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966791" y="3292476"/>
            <a:ext cx="5700116" cy="2095955"/>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7198519" y="3292476"/>
            <a:ext cx="5700116" cy="2095955"/>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13440264" y="3292476"/>
            <a:ext cx="5700116" cy="2095955"/>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1912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60121-0BC2-A1A0-6EA3-7A3DB12BDF3A}"/>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C48438A4-D5AB-7A0E-E258-44C309EFB281}"/>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IVB 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952500" y="952500"/>
            <a:ext cx="18161000" cy="1298817"/>
          </a:xfrm>
        </p:spPr>
        <p:txBody>
          <a:bodyPr numCol="5" spcCol="144000"/>
          <a:lstStyle>
            <a:lvl1pPr>
              <a:spcBef>
                <a:spcPts val="1801"/>
              </a:spcBef>
              <a:defRPr sz="2399"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35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8947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7C273E-E79E-7299-F1AA-B8CC9678041E}"/>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766538"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7385060" y="2487404"/>
            <a:ext cx="5333981" cy="7338132"/>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13817618" y="2487404"/>
            <a:ext cx="5333981" cy="7338132"/>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952501" y="2487404"/>
            <a:ext cx="5333981" cy="7338132"/>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1215431"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1215431"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1215431" y="4206875"/>
            <a:ext cx="4798020" cy="318697"/>
          </a:xfrm>
        </p:spPr>
        <p:txBody>
          <a:bodyPr/>
          <a:lstStyle>
            <a:lvl1pPr>
              <a:defRPr sz="1801"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7653040"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7653040"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7653040" y="4206875"/>
            <a:ext cx="4798020" cy="318697"/>
          </a:xfrm>
        </p:spPr>
        <p:txBody>
          <a:bodyPr/>
          <a:lstStyle>
            <a:lvl1pPr>
              <a:defRPr sz="1801"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14085597"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14085597"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14085597" y="4206875"/>
            <a:ext cx="4798020" cy="318697"/>
          </a:xfrm>
        </p:spPr>
        <p:txBody>
          <a:bodyPr/>
          <a:lstStyle>
            <a:lvl1pPr>
              <a:defRPr sz="1801"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5651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3AAD03-F8BA-33E9-B4BC-1E54DDA000FA}"/>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430E9A30-9618-1927-81C0-23C2A2C2580A}"/>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6" y="3775338"/>
            <a:ext cx="5572125" cy="618297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945486" y="3811468"/>
            <a:ext cx="5002109"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399"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2399" b="0" i="0">
                <a:latin typeface="Poppins" pitchFamily="2" charset="77"/>
                <a:cs typeface="Poppins" pitchFamily="2" charset="77"/>
              </a:defRPr>
            </a:lvl2pPr>
            <a:lvl3pPr marL="0" indent="0">
              <a:buFontTx/>
              <a:buNone/>
              <a:defRPr sz="2399"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6342995" y="3814495"/>
            <a:ext cx="6841081"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399" b="0" i="0">
                <a:solidFill>
                  <a:schemeClr val="accent1"/>
                </a:solidFill>
                <a:latin typeface="Poppins" pitchFamily="2" charset="77"/>
                <a:cs typeface="Poppins" pitchFamily="2" charset="77"/>
              </a:defRPr>
            </a:lvl1pPr>
            <a:lvl2pPr marL="0" marR="0" indent="0" algn="l" defTabSz="914357"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2300" b="0" i="0">
                <a:latin typeface="Poppins" pitchFamily="2" charset="77"/>
                <a:cs typeface="Poppins" pitchFamily="2" charset="77"/>
              </a:defRPr>
            </a:lvl2pPr>
            <a:lvl3pPr marL="0" indent="0">
              <a:buFontTx/>
              <a:buNone/>
              <a:defRPr sz="2399"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Https://zoom.us/#/########</a:t>
            </a:r>
          </a:p>
          <a:p>
            <a:pPr lvl="1"/>
            <a:endParaRPr lang="en-GB"/>
          </a:p>
          <a:p>
            <a:pPr lvl="0"/>
            <a:r>
              <a:rPr lang="en-GB"/>
              <a:t>Meeting ID</a:t>
            </a:r>
          </a:p>
          <a:p>
            <a:pPr lvl="1"/>
            <a:r>
              <a:rPr lang="en-GB"/>
              <a:t>985 717 469</a:t>
            </a:r>
          </a:p>
          <a:p>
            <a:pPr lvl="0"/>
            <a:r>
              <a:rPr lang="en-GB"/>
              <a:t>One tap mobile</a:t>
            </a:r>
          </a:p>
          <a:p>
            <a:pPr marL="0" marR="0" lvl="1" indent="0" algn="l" defTabSz="914357"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https://zoom.us/#/########</a:t>
            </a:r>
          </a:p>
        </p:txBody>
      </p:sp>
    </p:spTree>
    <p:extLst>
      <p:ext uri="{BB962C8B-B14F-4D97-AF65-F5344CB8AC3E}">
        <p14:creationId xmlns:p14="http://schemas.microsoft.com/office/powerpoint/2010/main" val="404420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4D69E7-E95E-D90E-DE6D-9C9D16112FC5}"/>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4F8CE152-D4E5-5AF7-67AE-21CD7041A787}"/>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951813" y="4502150"/>
          <a:ext cx="18199100" cy="5472114"/>
        </p:xfrm>
        <a:graphic>
          <a:graphicData uri="http://schemas.openxmlformats.org/drawingml/2006/table">
            <a:tbl>
              <a:tblPr bandCol="1">
                <a:tableStyleId>{2D5ABB26-0587-4C30-8999-92F81FD0307C}</a:tableStyleId>
              </a:tblPr>
              <a:tblGrid>
                <a:gridCol w="4549775">
                  <a:extLst>
                    <a:ext uri="{9D8B030D-6E8A-4147-A177-3AD203B41FA5}">
                      <a16:colId xmlns:a16="http://schemas.microsoft.com/office/drawing/2014/main" val="4151945498"/>
                    </a:ext>
                  </a:extLst>
                </a:gridCol>
                <a:gridCol w="4549775">
                  <a:extLst>
                    <a:ext uri="{9D8B030D-6E8A-4147-A177-3AD203B41FA5}">
                      <a16:colId xmlns:a16="http://schemas.microsoft.com/office/drawing/2014/main" val="1382627474"/>
                    </a:ext>
                  </a:extLst>
                </a:gridCol>
                <a:gridCol w="4549775">
                  <a:extLst>
                    <a:ext uri="{9D8B030D-6E8A-4147-A177-3AD203B41FA5}">
                      <a16:colId xmlns:a16="http://schemas.microsoft.com/office/drawing/2014/main" val="2312284562"/>
                    </a:ext>
                  </a:extLst>
                </a:gridCol>
                <a:gridCol w="4549775">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4203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40594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5405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3750658"/>
            <a:ext cx="4563731"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15547" y="3750658"/>
            <a:ext cx="452888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59671" y="3750658"/>
            <a:ext cx="452833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588003" y="3750658"/>
            <a:ext cx="457410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6" y="5006237"/>
            <a:ext cx="4563731"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515547" y="5006237"/>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1500" y="5006237"/>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4615780" y="5006237"/>
            <a:ext cx="4535130" cy="569863"/>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Tree>
    <p:extLst>
      <p:ext uri="{BB962C8B-B14F-4D97-AF65-F5344CB8AC3E}">
        <p14:creationId xmlns:p14="http://schemas.microsoft.com/office/powerpoint/2010/main" val="135398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3976394" y="3850523"/>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908050" y="3152937"/>
            <a:ext cx="2619549"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10772775" y="2774675"/>
            <a:ext cx="8378825" cy="719999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9814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2FF1DC-CF48-177A-0FA8-023C9FDC6FF5}"/>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A87B8410-B75E-B1ED-EB3A-F1C002E96106}"/>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951815" y="4502150"/>
          <a:ext cx="18199440" cy="5472114"/>
        </p:xfrm>
        <a:graphic>
          <a:graphicData uri="http://schemas.openxmlformats.org/drawingml/2006/table">
            <a:tbl>
              <a:tblPr bandCol="1">
                <a:tableStyleId>{2D5ABB26-0587-4C30-8999-92F81FD0307C}</a:tableStyleId>
              </a:tblPr>
              <a:tblGrid>
                <a:gridCol w="3639888">
                  <a:extLst>
                    <a:ext uri="{9D8B030D-6E8A-4147-A177-3AD203B41FA5}">
                      <a16:colId xmlns:a16="http://schemas.microsoft.com/office/drawing/2014/main" val="4151945498"/>
                    </a:ext>
                  </a:extLst>
                </a:gridCol>
                <a:gridCol w="3639888">
                  <a:extLst>
                    <a:ext uri="{9D8B030D-6E8A-4147-A177-3AD203B41FA5}">
                      <a16:colId xmlns:a16="http://schemas.microsoft.com/office/drawing/2014/main" val="1382627474"/>
                    </a:ext>
                  </a:extLst>
                </a:gridCol>
                <a:gridCol w="3639888">
                  <a:extLst>
                    <a:ext uri="{9D8B030D-6E8A-4147-A177-3AD203B41FA5}">
                      <a16:colId xmlns:a16="http://schemas.microsoft.com/office/drawing/2014/main" val="2312284562"/>
                    </a:ext>
                  </a:extLst>
                </a:gridCol>
                <a:gridCol w="3639888">
                  <a:extLst>
                    <a:ext uri="{9D8B030D-6E8A-4147-A177-3AD203B41FA5}">
                      <a16:colId xmlns:a16="http://schemas.microsoft.com/office/drawing/2014/main" val="1977789979"/>
                    </a:ext>
                  </a:extLst>
                </a:gridCol>
                <a:gridCol w="3639888">
                  <a:extLst>
                    <a:ext uri="{9D8B030D-6E8A-4147-A177-3AD203B41FA5}">
                      <a16:colId xmlns:a16="http://schemas.microsoft.com/office/drawing/2014/main" val="289107806"/>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91670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8574878"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220244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587092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3617673"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4600103" y="3754250"/>
            <a:ext cx="3648287"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8248391"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1866063"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5524658"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3617673"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4600102"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8248390"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1866062"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5524657"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Tree>
    <p:extLst>
      <p:ext uri="{BB962C8B-B14F-4D97-AF65-F5344CB8AC3E}">
        <p14:creationId xmlns:p14="http://schemas.microsoft.com/office/powerpoint/2010/main" val="393136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C2C1DE-611E-3743-0885-D4C3941B0EDC}"/>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BD46D6AD-BF2D-D481-E55F-0F75081B15ED}"/>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951815" y="4502150"/>
          <a:ext cx="18199434" cy="5472114"/>
        </p:xfrm>
        <a:graphic>
          <a:graphicData uri="http://schemas.openxmlformats.org/drawingml/2006/table">
            <a:tbl>
              <a:tblPr bandCol="1">
                <a:tableStyleId>{2D5ABB26-0587-4C30-8999-92F81FD0307C}</a:tableStyleId>
              </a:tblPr>
              <a:tblGrid>
                <a:gridCol w="3033239">
                  <a:extLst>
                    <a:ext uri="{9D8B030D-6E8A-4147-A177-3AD203B41FA5}">
                      <a16:colId xmlns:a16="http://schemas.microsoft.com/office/drawing/2014/main" val="4151945498"/>
                    </a:ext>
                  </a:extLst>
                </a:gridCol>
                <a:gridCol w="3033239">
                  <a:extLst>
                    <a:ext uri="{9D8B030D-6E8A-4147-A177-3AD203B41FA5}">
                      <a16:colId xmlns:a16="http://schemas.microsoft.com/office/drawing/2014/main" val="1382627474"/>
                    </a:ext>
                  </a:extLst>
                </a:gridCol>
                <a:gridCol w="3033239">
                  <a:extLst>
                    <a:ext uri="{9D8B030D-6E8A-4147-A177-3AD203B41FA5}">
                      <a16:colId xmlns:a16="http://schemas.microsoft.com/office/drawing/2014/main" val="2312284562"/>
                    </a:ext>
                  </a:extLst>
                </a:gridCol>
                <a:gridCol w="3033239">
                  <a:extLst>
                    <a:ext uri="{9D8B030D-6E8A-4147-A177-3AD203B41FA5}">
                      <a16:colId xmlns:a16="http://schemas.microsoft.com/office/drawing/2014/main" val="1977789979"/>
                    </a:ext>
                  </a:extLst>
                </a:gridCol>
                <a:gridCol w="3033239">
                  <a:extLst>
                    <a:ext uri="{9D8B030D-6E8A-4147-A177-3AD203B41FA5}">
                      <a16:colId xmlns:a16="http://schemas.microsoft.com/office/drawing/2014/main" val="289107806"/>
                    </a:ext>
                  </a:extLst>
                </a:gridCol>
                <a:gridCol w="3033239">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30584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73542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0388431"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342265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646997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989248" y="3754250"/>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7027716"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005205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307638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611381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98924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7027716"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2050"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3076387"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6113817" y="5007130"/>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Tree>
    <p:extLst>
      <p:ext uri="{BB962C8B-B14F-4D97-AF65-F5344CB8AC3E}">
        <p14:creationId xmlns:p14="http://schemas.microsoft.com/office/powerpoint/2010/main" val="298696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03F150-EB9F-5D47-0E5D-1BBEF4BD960F}"/>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06DC990E-BF96-23BE-F5C5-BEFF390B2A22}"/>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951816" y="4502150"/>
          <a:ext cx="18199097" cy="5472114"/>
        </p:xfrm>
        <a:graphic>
          <a:graphicData uri="http://schemas.openxmlformats.org/drawingml/2006/table">
            <a:tbl>
              <a:tblPr bandCol="1">
                <a:tableStyleId>{2D5ABB26-0587-4C30-8999-92F81FD0307C}</a:tableStyleId>
              </a:tblPr>
              <a:tblGrid>
                <a:gridCol w="2599871">
                  <a:extLst>
                    <a:ext uri="{9D8B030D-6E8A-4147-A177-3AD203B41FA5}">
                      <a16:colId xmlns:a16="http://schemas.microsoft.com/office/drawing/2014/main" val="4151945498"/>
                    </a:ext>
                  </a:extLst>
                </a:gridCol>
                <a:gridCol w="2599871">
                  <a:extLst>
                    <a:ext uri="{9D8B030D-6E8A-4147-A177-3AD203B41FA5}">
                      <a16:colId xmlns:a16="http://schemas.microsoft.com/office/drawing/2014/main" val="1382627474"/>
                    </a:ext>
                  </a:extLst>
                </a:gridCol>
                <a:gridCol w="2599871">
                  <a:extLst>
                    <a:ext uri="{9D8B030D-6E8A-4147-A177-3AD203B41FA5}">
                      <a16:colId xmlns:a16="http://schemas.microsoft.com/office/drawing/2014/main" val="2312284562"/>
                    </a:ext>
                  </a:extLst>
                </a:gridCol>
                <a:gridCol w="2599871">
                  <a:extLst>
                    <a:ext uri="{9D8B030D-6E8A-4147-A177-3AD203B41FA5}">
                      <a16:colId xmlns:a16="http://schemas.microsoft.com/office/drawing/2014/main" val="1977789979"/>
                    </a:ext>
                  </a:extLst>
                </a:gridCol>
                <a:gridCol w="2599871">
                  <a:extLst>
                    <a:ext uri="{9D8B030D-6E8A-4147-A177-3AD203B41FA5}">
                      <a16:colId xmlns:a16="http://schemas.microsoft.com/office/drawing/2014/main" val="289107806"/>
                    </a:ext>
                  </a:extLst>
                </a:gridCol>
                <a:gridCol w="2599871">
                  <a:extLst>
                    <a:ext uri="{9D8B030D-6E8A-4147-A177-3AD203B41FA5}">
                      <a16:colId xmlns:a16="http://schemas.microsoft.com/office/drawing/2014/main" val="380964293"/>
                    </a:ext>
                  </a:extLst>
                </a:gridCol>
                <a:gridCol w="2599871">
                  <a:extLst>
                    <a:ext uri="{9D8B030D-6E8A-4147-A177-3AD203B41FA5}">
                      <a16:colId xmlns:a16="http://schemas.microsoft.com/office/drawing/2014/main" val="2998086781"/>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38650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647148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907796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168444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4290930"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689741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548407" y="3754250"/>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614499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874158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133818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3934772"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6531363"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548407"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614499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874158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1338180"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3934772"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6531363" y="5006236"/>
            <a:ext cx="2619548" cy="865329"/>
          </a:xfrm>
        </p:spPr>
        <p:txBody>
          <a:bodyPr lIns="288000" rIns="288000" bIns="288000" anchor="t" anchorCtr="0"/>
          <a:lstStyle>
            <a:lvl1pPr>
              <a:defRPr sz="1600" b="0">
                <a:latin typeface="Poppins" pitchFamily="2" charset="77"/>
                <a:cs typeface="Poppins" pitchFamily="2" charset="77"/>
              </a:defRPr>
            </a:lvl1pPr>
          </a:lstStyle>
          <a:p>
            <a:pPr marL="0" marR="0" lvl="0" indent="0" algn="l" defTabSz="914357" rtl="0" eaLnBrk="1" fontAlgn="auto" latinLnBrk="0" hangingPunct="1">
              <a:lnSpc>
                <a:spcPct val="120000"/>
              </a:lnSpc>
              <a:spcBef>
                <a:spcPts val="0"/>
              </a:spcBef>
              <a:spcAft>
                <a:spcPts val="2399"/>
              </a:spcAft>
              <a:buClrTx/>
              <a:buSzTx/>
              <a:buFontTx/>
              <a:buNone/>
              <a:tabLst/>
              <a:defRPr/>
            </a:pPr>
            <a:r>
              <a:rPr lang="en-US" sz="1600" b="0" i="0">
                <a:solidFill>
                  <a:schemeClr val="tx1"/>
                </a:solidFill>
              </a:rPr>
              <a:t>Click to edit Master text styles</a:t>
            </a:r>
          </a:p>
        </p:txBody>
      </p:sp>
    </p:spTree>
    <p:extLst>
      <p:ext uri="{BB962C8B-B14F-4D97-AF65-F5344CB8AC3E}">
        <p14:creationId xmlns:p14="http://schemas.microsoft.com/office/powerpoint/2010/main" val="93061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F747F4-4109-65F4-CD92-344B04E22D49}"/>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38FBD840-1B3C-FAD9-C07A-E7BA4130EAC0}"/>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951813" y="5156388"/>
          <a:ext cx="18219420" cy="4817875"/>
        </p:xfrm>
        <a:graphic>
          <a:graphicData uri="http://schemas.openxmlformats.org/drawingml/2006/table">
            <a:tbl>
              <a:tblPr bandCol="1">
                <a:tableStyleId>{2D5ABB26-0587-4C30-8999-92F81FD0307C}</a:tableStyleId>
              </a:tblPr>
              <a:tblGrid>
                <a:gridCol w="4554855">
                  <a:extLst>
                    <a:ext uri="{9D8B030D-6E8A-4147-A177-3AD203B41FA5}">
                      <a16:colId xmlns:a16="http://schemas.microsoft.com/office/drawing/2014/main" val="1382627474"/>
                    </a:ext>
                  </a:extLst>
                </a:gridCol>
                <a:gridCol w="4554855">
                  <a:extLst>
                    <a:ext uri="{9D8B030D-6E8A-4147-A177-3AD203B41FA5}">
                      <a16:colId xmlns:a16="http://schemas.microsoft.com/office/drawing/2014/main" val="2312284562"/>
                    </a:ext>
                  </a:extLst>
                </a:gridCol>
                <a:gridCol w="4554855">
                  <a:extLst>
                    <a:ext uri="{9D8B030D-6E8A-4147-A177-3AD203B41FA5}">
                      <a16:colId xmlns:a16="http://schemas.microsoft.com/office/drawing/2014/main" val="1977789979"/>
                    </a:ext>
                  </a:extLst>
                </a:gridCol>
                <a:gridCol w="4554855">
                  <a:extLst>
                    <a:ext uri="{9D8B030D-6E8A-4147-A177-3AD203B41FA5}">
                      <a16:colId xmlns:a16="http://schemas.microsoft.com/office/drawing/2014/main" val="289107806"/>
                    </a:ext>
                  </a:extLst>
                </a:gridCol>
              </a:tblGrid>
              <a:tr h="4817875">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5162454"/>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22322"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386117"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49913"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0813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6445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62077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5748459" y="5645424"/>
            <a:ext cx="13213040"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1184663" y="5645424"/>
            <a:ext cx="404338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14876050" y="6510145"/>
            <a:ext cx="4085448"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1184661" y="6510145"/>
            <a:ext cx="13213040"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1184663" y="7374867"/>
            <a:ext cx="17776836"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3212050" y="8239590"/>
            <a:ext cx="1572841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12356051" y="9104310"/>
            <a:ext cx="6573943"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Tree>
    <p:extLst>
      <p:ext uri="{BB962C8B-B14F-4D97-AF65-F5344CB8AC3E}">
        <p14:creationId xmlns:p14="http://schemas.microsoft.com/office/powerpoint/2010/main" val="236527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435119-6A7F-C7DE-8EE2-14A8BC3A1F15}"/>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196321D8-E653-D3FD-FE04-6D43ACC40DCB}"/>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315765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333F8F-3680-7CCC-590F-C68DF14D5911}"/>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B32D93C2-C524-3797-4312-5316E31AFAC1}"/>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3027405"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908051"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9248128"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7128774"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9"/>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7" y="2453155"/>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7" y="3140077"/>
            <a:ext cx="4549775" cy="7216769"/>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952501" y="6340475"/>
            <a:ext cx="8378826" cy="1549078"/>
          </a:xfrm>
        </p:spPr>
        <p:txBody>
          <a:bodyPr/>
          <a:lstStyle>
            <a:lvl2pPr marL="357172" indent="-357172">
              <a:defRPr/>
            </a:lvl2pPr>
            <a:lvl3pPr marL="628620" indent="-287325">
              <a:defRPr/>
            </a:lvl3pPr>
            <a:lvl4pPr marL="1527104" indent="-30319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851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5D613E-E03D-3B6F-26FC-28C0A92830DD}"/>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A0776B62-4C77-53C3-EF3E-A3A65B15A39D}"/>
              </a:ext>
            </a:extLst>
          </p:cNvPr>
          <p:cNvSpPr/>
          <p:nvPr userDrawn="1"/>
        </p:nvSpPr>
        <p:spPr>
          <a:xfrm>
            <a:off x="251301" y="-141363"/>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 name="Rectangle: Rounded Corners 1">
            <a:extLst>
              <a:ext uri="{FF2B5EF4-FFF2-40B4-BE49-F238E27FC236}">
                <a16:creationId xmlns:a16="http://schemas.microsoft.com/office/drawing/2014/main" id="{3A15FE8F-EA75-00D0-FB8A-6934D10EF176}"/>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9"/>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7" y="2453155"/>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7" y="3140077"/>
            <a:ext cx="4549775" cy="7216769"/>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948250" y="3222947"/>
            <a:ext cx="4738833" cy="424646"/>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6242051" y="3222947"/>
            <a:ext cx="4738833" cy="424646"/>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952501" y="6340475"/>
            <a:ext cx="8378826" cy="1549078"/>
          </a:xfrm>
        </p:spPr>
        <p:txBody>
          <a:bodyPr/>
          <a:lstStyle>
            <a:lvl2pPr marL="357172" indent="-357172">
              <a:defRPr/>
            </a:lvl2pPr>
            <a:lvl3pPr marL="628620" indent="-287325">
              <a:defRPr/>
            </a:lvl3pPr>
            <a:lvl4pPr marL="1527104" indent="-30319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1684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3EB862-FA01-EF0D-81B5-BA962AC01052}"/>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2C68D09-42FD-93A9-3770-72841444741A}"/>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8378824" cy="683180"/>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2468564" y="5797063"/>
            <a:ext cx="15167648" cy="424646"/>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942975" y="9735287"/>
            <a:ext cx="18218150" cy="247853"/>
          </a:xfrm>
        </p:spPr>
        <p:txBody>
          <a:bodyPr/>
          <a:lstStyle>
            <a:lvl1pPr>
              <a:defRPr sz="1400"/>
            </a:lvl1pPr>
          </a:lstStyle>
          <a:p>
            <a:pPr lvl="0"/>
            <a:r>
              <a:rPr lang="en-US"/>
              <a:t>Click to edit Master text styles</a:t>
            </a:r>
          </a:p>
        </p:txBody>
      </p:sp>
    </p:spTree>
    <p:extLst>
      <p:ext uri="{BB962C8B-B14F-4D97-AF65-F5344CB8AC3E}">
        <p14:creationId xmlns:p14="http://schemas.microsoft.com/office/powerpoint/2010/main" val="345805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73DF84-6D83-2BFD-4957-CC41D9FB1134}"/>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B73CDC8-43B7-4F5C-1498-7EE80D1C22AE}"/>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952501" y="9789577"/>
            <a:ext cx="18214974" cy="568586"/>
          </a:xfrm>
          <a:solidFill>
            <a:schemeClr val="bg2"/>
          </a:solidFill>
        </p:spPr>
        <p:txBody>
          <a:bodyPr tIns="108000" bIns="144000"/>
          <a:lstStyle>
            <a:lvl1pPr algn="ctr">
              <a:defRPr sz="1801"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4"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4"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3456739" y="922179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334560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5E02C2-D236-2492-8C8A-A43F1B67A478}"/>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EC42D9B5-703F-FC46-DE3B-A1936326A4E9}"/>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83185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952499" y="5929247"/>
            <a:ext cx="18219420" cy="670954"/>
          </a:xfrm>
        </p:spPr>
        <p:txBody>
          <a:bodyPr numCol="6" spcCol="360000" anchor="b"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952502" y="6835644"/>
            <a:ext cx="18199100" cy="486287"/>
          </a:xfrm>
        </p:spPr>
        <p:txBody>
          <a:bodyPr numCol="6" spcCol="360000"/>
          <a:lstStyle>
            <a:lvl1pPr marL="0" indent="0" algn="l">
              <a:buFont typeface="Arial" panose="020B0604020202020204" pitchFamily="34" charset="0"/>
              <a:buNone/>
              <a:defRPr sz="1801" b="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700151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391668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1008340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1625306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1316823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952502" y="885880"/>
            <a:ext cx="11763844" cy="683180"/>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47165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3027405"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08051" y="3140075"/>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248128"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128774" y="3140075"/>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50"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363996" y="3140075"/>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3027405" y="5952220"/>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08051" y="5689307"/>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9248128" y="5952220"/>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128774" y="5689307"/>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15483350" y="5952220"/>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363996" y="5689307"/>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3027405" y="850145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08051" y="8238538"/>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9248128" y="850145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128774" y="8238538"/>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15483350" y="850145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363996" y="8238538"/>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Tree>
    <p:extLst>
      <p:ext uri="{BB962C8B-B14F-4D97-AF65-F5344CB8AC3E}">
        <p14:creationId xmlns:p14="http://schemas.microsoft.com/office/powerpoint/2010/main" val="320453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userDrawn="1">
          <p15:clr>
            <a:srgbClr val="FBAE40"/>
          </p15:clr>
        </p15:guide>
        <p15:guide id="2" pos="8079"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16E913-C443-4D6A-E1D0-11E158BE75ED}"/>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E677FA19-E6B5-CBF8-FDA9-E5701776915B}"/>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1835852" cy="683180"/>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0" y="4123150"/>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499" y="7136173"/>
            <a:ext cx="18219420" cy="670954"/>
          </a:xfrm>
        </p:spPr>
        <p:txBody>
          <a:bodyPr numCol="3" spcCol="720000" anchor="t"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4" y="4123150"/>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0" y="4123150"/>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141673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B30415-E68C-18C8-4C3F-0A3C0E999100}"/>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B7DC94F-35D3-F475-3748-DB636E8A59C2}"/>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1"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499" y="2835275"/>
            <a:ext cx="18219420" cy="670954"/>
          </a:xfrm>
        </p:spPr>
        <p:txBody>
          <a:bodyPr numCol="3" spcCol="720000" anchor="t"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5"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1"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952502"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13636692"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7294597"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US"/>
              <a:t>Click to edit Master text styles</a:t>
            </a:r>
          </a:p>
        </p:txBody>
      </p:sp>
    </p:spTree>
    <p:extLst>
      <p:ext uri="{BB962C8B-B14F-4D97-AF65-F5344CB8AC3E}">
        <p14:creationId xmlns:p14="http://schemas.microsoft.com/office/powerpoint/2010/main" val="194503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E6B702-BE1F-FD29-854B-99721174A6CD}"/>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4CA3E283-5FB8-93A3-7FF1-279F77805AC2}"/>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952501"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4744245"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8535990"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spcAft>
                <a:spcPts val="600"/>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12327733"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16119476"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964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BCAEDF-837F-73E4-B4E2-F0FD4FB8B13A}"/>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D98249F-A017-3A28-9BA9-9B4043037796}"/>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4"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4"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755650" y="270170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2492377" y="2558275"/>
            <a:ext cx="7559674" cy="424732"/>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2492377" y="3163041"/>
            <a:ext cx="7559674" cy="424732"/>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232972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8C5D1F-D392-6FF1-379C-A3D8F0F04886}"/>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FED0170B-CDB5-12AF-469C-C1702E8AA293}"/>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4" y="885880"/>
            <a:ext cx="9099547" cy="68318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2" y="2506337"/>
            <a:ext cx="1213167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52500" y="4509500"/>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3821336" y="4509500"/>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7386918" y="4509500"/>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0"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3821336"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7386918"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4363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CC1580-B443-C84D-B512-3BA864842DB5}"/>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2A964D74-0486-9466-524A-AB302C9A9BCA}"/>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lvl1p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4" y="885880"/>
            <a:ext cx="9099547" cy="68318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04875"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1"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4683692"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4731317"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8488364"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8535988"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12305907"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12353533"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16071850"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16119475"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375599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70152" y="4722370"/>
            <a:ext cx="15163799" cy="1864613"/>
          </a:xfrm>
        </p:spPr>
        <p:txBody>
          <a:bodyPr anchor="ctr"/>
          <a:lstStyle>
            <a:lvl1pPr algn="ctr">
              <a:defRPr sz="70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0966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68564" y="6070993"/>
            <a:ext cx="15163799" cy="1384482"/>
          </a:xfrm>
        </p:spPr>
        <p:txBody>
          <a:bodyPr anchor="ctr"/>
          <a:lstStyle>
            <a:lvl1pPr algn="ctr">
              <a:defRPr sz="44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3782468"/>
            <a:ext cx="8153400" cy="1743075"/>
          </a:xfrm>
          <a:prstGeom prst="rect">
            <a:avLst/>
          </a:prstGeom>
        </p:spPr>
      </p:pic>
    </p:spTree>
    <p:extLst>
      <p:ext uri="{BB962C8B-B14F-4D97-AF65-F5344CB8AC3E}">
        <p14:creationId xmlns:p14="http://schemas.microsoft.com/office/powerpoint/2010/main" val="31999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4783139"/>
            <a:ext cx="8153400" cy="1743075"/>
          </a:xfrm>
          <a:prstGeom prst="rect">
            <a:avLst/>
          </a:prstGeom>
        </p:spPr>
      </p:pic>
    </p:spTree>
    <p:extLst>
      <p:ext uri="{BB962C8B-B14F-4D97-AF65-F5344CB8AC3E}">
        <p14:creationId xmlns:p14="http://schemas.microsoft.com/office/powerpoint/2010/main" val="380854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 and Graph">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3" y="885880"/>
            <a:ext cx="18604603" cy="664796"/>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57036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2869566" y="2659472"/>
            <a:ext cx="3753483" cy="91101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42301" y="244309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176457" y="2667487"/>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249192" y="244309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49" y="2667487"/>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556084" y="244309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42301" y="443778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249192" y="443778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556084" y="443778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42301" y="8427165"/>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249192" y="8427165"/>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556084" y="8427165"/>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942301" y="643247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7249192" y="643247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13556084" y="643247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2869566" y="4654162"/>
            <a:ext cx="3753483" cy="91101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9176457" y="4662177"/>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15483349" y="4662177"/>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2869566" y="6648852"/>
            <a:ext cx="3753483" cy="91101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9176457" y="6656867"/>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15483349" y="6656867"/>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2869566" y="8643541"/>
            <a:ext cx="3753483" cy="91101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9176457" y="8651556"/>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15483349" y="8651556"/>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Tree>
    <p:extLst>
      <p:ext uri="{BB962C8B-B14F-4D97-AF65-F5344CB8AC3E}">
        <p14:creationId xmlns:p14="http://schemas.microsoft.com/office/powerpoint/2010/main" val="17350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userDrawn="1">
          <p15:clr>
            <a:srgbClr val="FBAE40"/>
          </p15:clr>
        </p15:guide>
        <p15:guide id="2" pos="8079"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85765C15-050B-3F46-BA7D-23E9D746CA77}"/>
              </a:ext>
            </a:extLst>
          </p:cNvPr>
          <p:cNvSpPr>
            <a:spLocks noGrp="1"/>
          </p:cNvSpPr>
          <p:nvPr>
            <p:ph type="ftr" sz="quarter" idx="13"/>
          </p:nvPr>
        </p:nvSpPr>
        <p:spPr>
          <a:xfrm>
            <a:off x="4211290" y="10266300"/>
            <a:ext cx="2168352" cy="277127"/>
          </a:xfrm>
        </p:spPr>
        <p:txBody>
          <a:bodyPr/>
          <a:lstStyle>
            <a:lvl1pPr marL="0" marR="0" indent="0" algn="r" defTabSz="914357" rtl="0" eaLnBrk="1" fontAlgn="auto" latinLnBrk="0" hangingPunct="1">
              <a:lnSpc>
                <a:spcPct val="100000"/>
              </a:lnSpc>
              <a:spcBef>
                <a:spcPts val="0"/>
              </a:spcBef>
              <a:spcAft>
                <a:spcPts val="0"/>
              </a:spcAft>
              <a:buClrTx/>
              <a:buSzTx/>
              <a:buFontTx/>
              <a:buNone/>
              <a:tabLst/>
              <a:defRPr>
                <a:solidFill>
                  <a:srgbClr val="999999"/>
                </a:solidFill>
              </a:defRPr>
            </a:lvl1pPr>
          </a:lstStyle>
          <a:p>
            <a:endParaRPr lang="en-GB" sz="1801">
              <a:latin typeface="Poppins Medium" pitchFamily="2" charset="77"/>
              <a:cs typeface="Poppins Medium" pitchFamily="2" charset="77"/>
            </a:endParaRPr>
          </a:p>
        </p:txBody>
      </p:sp>
      <p:sp>
        <p:nvSpPr>
          <p:cNvPr id="4" name="Slide Number Placeholder 3">
            <a:extLst>
              <a:ext uri="{FF2B5EF4-FFF2-40B4-BE49-F238E27FC236}">
                <a16:creationId xmlns:a16="http://schemas.microsoft.com/office/drawing/2014/main" id="{B5DAFA51-0F1A-9D4E-BF85-8D1047C752BC}"/>
              </a:ext>
            </a:extLst>
          </p:cNvPr>
          <p:cNvSpPr>
            <a:spLocks noGrp="1"/>
          </p:cNvSpPr>
          <p:nvPr>
            <p:ph type="sldNum" sz="quarter" idx="11"/>
          </p:nvPr>
        </p:nvSpPr>
        <p:spPr>
          <a:xfrm>
            <a:off x="835027" y="10266299"/>
            <a:ext cx="1728192" cy="276998"/>
          </a:xfrm>
        </p:spPr>
        <p:txBody>
          <a:bodyPr/>
          <a:lstStyle>
            <a:lvl1pPr algn="l">
              <a:defRPr sz="1801" b="0" i="0">
                <a:solidFill>
                  <a:srgbClr val="999999"/>
                </a:solidFill>
                <a:latin typeface="Poppins Medium" pitchFamily="2" charset="77"/>
                <a:cs typeface="Poppins Medium" pitchFamily="2" charset="77"/>
              </a:defRPr>
            </a:lvl1pPr>
          </a:lstStyle>
          <a:p>
            <a:fld id="{E2E31AFC-DF42-41A5-B57C-06A83BBA6616}" type="slidenum">
              <a:rPr lang="en-GB" smtClean="0"/>
              <a:pPr/>
              <a:t>‹#›</a:t>
            </a:fld>
            <a:r>
              <a:rPr lang="en-GB"/>
              <a:t> of 20</a:t>
            </a:r>
          </a:p>
        </p:txBody>
      </p:sp>
      <p:sp>
        <p:nvSpPr>
          <p:cNvPr id="8" name="Title 1">
            <a:extLst>
              <a:ext uri="{FF2B5EF4-FFF2-40B4-BE49-F238E27FC236}">
                <a16:creationId xmlns:a16="http://schemas.microsoft.com/office/drawing/2014/main" id="{98868AC3-E71E-584E-95BA-49ED20AC6B30}"/>
              </a:ext>
            </a:extLst>
          </p:cNvPr>
          <p:cNvSpPr>
            <a:spLocks noGrp="1"/>
          </p:cNvSpPr>
          <p:nvPr>
            <p:ph type="ctrTitle"/>
          </p:nvPr>
        </p:nvSpPr>
        <p:spPr>
          <a:xfrm>
            <a:off x="835026" y="771051"/>
            <a:ext cx="5760639" cy="1643263"/>
          </a:xfrm>
        </p:spPr>
        <p:txBody>
          <a:bodyPr lIns="0" tIns="0" rIns="0" bIns="0" anchor="t" anchorCtr="0">
            <a:noAutofit/>
          </a:bodyPr>
          <a:lstStyle>
            <a:lvl1pPr algn="l">
              <a:lnSpc>
                <a:spcPts val="4050"/>
              </a:lnSpc>
              <a:defRPr sz="3400">
                <a:solidFill>
                  <a:schemeClr val="tx1"/>
                </a:solidFill>
              </a:defRPr>
            </a:lvl1pPr>
          </a:lstStyle>
          <a:p>
            <a:r>
              <a:rPr lang="en-GB"/>
              <a:t>Click to edit Master title style</a:t>
            </a:r>
          </a:p>
        </p:txBody>
      </p:sp>
    </p:spTree>
    <p:extLst>
      <p:ext uri="{BB962C8B-B14F-4D97-AF65-F5344CB8AC3E}">
        <p14:creationId xmlns:p14="http://schemas.microsoft.com/office/powerpoint/2010/main" val="184569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753904" y="1130937"/>
            <a:ext cx="9298146" cy="4523740"/>
          </a:xfrm>
        </p:spPr>
        <p:txBody>
          <a:bodyPr anchor="t" anchorCtr="0">
            <a:normAutofit/>
          </a:bodyPr>
          <a:lstStyle>
            <a:lvl1pPr>
              <a:defRPr sz="6926">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753904" y="753957"/>
            <a:ext cx="1859629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3909" y="9895939"/>
            <a:ext cx="3015612" cy="918226"/>
          </a:xfrm>
          <a:prstGeom prst="rect">
            <a:avLst/>
          </a:prstGeom>
        </p:spPr>
      </p:pic>
    </p:spTree>
    <p:extLst>
      <p:ext uri="{BB962C8B-B14F-4D97-AF65-F5344CB8AC3E}">
        <p14:creationId xmlns:p14="http://schemas.microsoft.com/office/powerpoint/2010/main" val="13221768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7AC725-C918-4A1E-9902-F4CF517CBA83}"/>
              </a:ext>
            </a:extLst>
          </p:cNvPr>
          <p:cNvSpPr>
            <a:spLocks noGrp="1"/>
          </p:cNvSpPr>
          <p:nvPr>
            <p:ph type="dt" sz="half" idx="10"/>
          </p:nvPr>
        </p:nvSpPr>
        <p:spPr/>
        <p:txBody>
          <a:bodyPr/>
          <a:lstStyle/>
          <a:p>
            <a:fld id="{8A52FA82-9B0A-496B-9CB6-8D5E67706E7D}" type="datetimeFigureOut">
              <a:rPr lang="en-US" smtClean="0"/>
              <a:t>9/9/2024</a:t>
            </a:fld>
            <a:endParaRPr lang="en-US"/>
          </a:p>
        </p:txBody>
      </p:sp>
      <p:sp>
        <p:nvSpPr>
          <p:cNvPr id="3" name="Footer Placeholder 2">
            <a:extLst>
              <a:ext uri="{FF2B5EF4-FFF2-40B4-BE49-F238E27FC236}">
                <a16:creationId xmlns:a16="http://schemas.microsoft.com/office/drawing/2014/main" id="{15265AC6-4155-47B3-A3BC-5177F44188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A465D9-05D0-4703-AE5C-5A8A174B1B23}"/>
              </a:ext>
            </a:extLst>
          </p:cNvPr>
          <p:cNvSpPr>
            <a:spLocks noGrp="1"/>
          </p:cNvSpPr>
          <p:nvPr>
            <p:ph type="sldNum" sz="quarter" idx="12"/>
          </p:nvPr>
        </p:nvSpPr>
        <p:spPr/>
        <p:txBody>
          <a:bodyPr/>
          <a:lstStyle/>
          <a:p>
            <a:fld id="{C8E56A0C-A02E-43BC-ABF0-0621C1896F43}" type="slidenum">
              <a:rPr lang="en-US" smtClean="0"/>
              <a:t>‹#›</a:t>
            </a:fld>
            <a:endParaRPr lang="en-US"/>
          </a:p>
        </p:txBody>
      </p:sp>
    </p:spTree>
    <p:extLst>
      <p:ext uri="{BB962C8B-B14F-4D97-AF65-F5344CB8AC3E}">
        <p14:creationId xmlns:p14="http://schemas.microsoft.com/office/powerpoint/2010/main" val="8395109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Graphic Mai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835029" y="10690759"/>
            <a:ext cx="12492038" cy="184667"/>
          </a:xfrm>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a:xfrm>
            <a:off x="17789635" y="10690759"/>
            <a:ext cx="1479439" cy="184667"/>
          </a:xfrm>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35026" y="758133"/>
            <a:ext cx="12843964" cy="664796"/>
          </a:xfrm>
        </p:spPr>
        <p:txBody>
          <a:bodyPr lIns="0" tIns="0" rIns="0" bIns="0" anchor="t" anchorCtr="0"/>
          <a:lstStyle/>
          <a:p>
            <a:r>
              <a:rPr lang="en-GB"/>
              <a:t>Click to edit Master title style</a:t>
            </a:r>
          </a:p>
        </p:txBody>
      </p:sp>
    </p:spTree>
    <p:extLst>
      <p:ext uri="{BB962C8B-B14F-4D97-AF65-F5344CB8AC3E}">
        <p14:creationId xmlns:p14="http://schemas.microsoft.com/office/powerpoint/2010/main" val="283156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F53579-9712-4757-83EA-D66A2AD5E41C}"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658443-A511-498F-8398-2486EAFD3457}" type="slidenum">
              <a:rPr lang="en-US" smtClean="0"/>
              <a:t>‹#›</a:t>
            </a:fld>
            <a:endParaRPr lang="en-US"/>
          </a:p>
        </p:txBody>
      </p:sp>
    </p:spTree>
    <p:extLst>
      <p:ext uri="{BB962C8B-B14F-4D97-AF65-F5344CB8AC3E}">
        <p14:creationId xmlns:p14="http://schemas.microsoft.com/office/powerpoint/2010/main" val="4754139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F1DF7B41-F7DB-34D2-2141-1DFA3BD4E32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5" r="-1048"/>
          <a:stretch/>
        </p:blipFill>
        <p:spPr bwMode="auto">
          <a:xfrm>
            <a:off x="7884150" y="0"/>
            <a:ext cx="13025781"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Shape 3">
            <a:extLst>
              <a:ext uri="{FF2B5EF4-FFF2-40B4-BE49-F238E27FC236}">
                <a16:creationId xmlns:a16="http://schemas.microsoft.com/office/drawing/2014/main" id="{D5F06F89-C2B0-38D1-B000-3DC76C079BEA}"/>
              </a:ext>
            </a:extLst>
          </p:cNvPr>
          <p:cNvSpPr/>
          <p:nvPr userDrawn="1"/>
        </p:nvSpPr>
        <p:spPr>
          <a:xfrm>
            <a:off x="0" y="0"/>
            <a:ext cx="9235321" cy="11309347"/>
          </a:xfrm>
          <a:custGeom>
            <a:avLst/>
            <a:gdLst>
              <a:gd name="connsiteX0" fmla="*/ 0 w 4864100"/>
              <a:gd name="connsiteY0" fmla="*/ 0 h 6857998"/>
              <a:gd name="connsiteX1" fmla="*/ 4420096 w 4864100"/>
              <a:gd name="connsiteY1" fmla="*/ 0 h 6857998"/>
              <a:gd name="connsiteX2" fmla="*/ 4864100 w 4864100"/>
              <a:gd name="connsiteY2" fmla="*/ 444004 h 6857998"/>
              <a:gd name="connsiteX3" fmla="*/ 4864100 w 4864100"/>
              <a:gd name="connsiteY3" fmla="*/ 6413994 h 6857998"/>
              <a:gd name="connsiteX4" fmla="*/ 4420096 w 4864100"/>
              <a:gd name="connsiteY4" fmla="*/ 6857998 h 6857998"/>
              <a:gd name="connsiteX5" fmla="*/ 0 w 4864100"/>
              <a:gd name="connsiteY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4100" h="6857998">
                <a:moveTo>
                  <a:pt x="0" y="0"/>
                </a:moveTo>
                <a:lnTo>
                  <a:pt x="4420096" y="0"/>
                </a:lnTo>
                <a:cubicBezTo>
                  <a:pt x="4665313" y="0"/>
                  <a:pt x="4864100" y="198787"/>
                  <a:pt x="4864100" y="444004"/>
                </a:cubicBezTo>
                <a:lnTo>
                  <a:pt x="4864100" y="6413994"/>
                </a:lnTo>
                <a:cubicBezTo>
                  <a:pt x="4864100" y="6659211"/>
                  <a:pt x="4665313" y="6857998"/>
                  <a:pt x="4420096" y="6857998"/>
                </a:cubicBezTo>
                <a:lnTo>
                  <a:pt x="0" y="68579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968"/>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Director’s Report to SAGE</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959657" y="10550529"/>
            <a:ext cx="6615087" cy="72703"/>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952501" y="4862678"/>
            <a:ext cx="6867526" cy="2935416"/>
          </a:xfrm>
        </p:spPr>
        <p:txBody>
          <a:bodyPr lIns="0" tIns="0" rIns="0" bIns="0" anchor="t" anchorCtr="0"/>
          <a:lstStyle>
            <a:lvl1pPr algn="l">
              <a:defRPr sz="7000">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959657" y="4008942"/>
            <a:ext cx="6867526" cy="566233"/>
          </a:xfrm>
        </p:spPr>
        <p:txBody>
          <a:bodyPr wrap="square" anchor="b" anchorCtr="0">
            <a:spAutoFit/>
          </a:bodyPr>
          <a:lstStyle>
            <a:lvl1pPr marL="0" indent="0" algn="l">
              <a:buNone/>
              <a:defRPr sz="3199">
                <a:solidFill>
                  <a:schemeClr val="accent1"/>
                </a:solidFill>
              </a:defRPr>
            </a:lvl1pPr>
            <a:lvl2pPr marL="457136" indent="0" algn="ctr">
              <a:buNone/>
              <a:defRPr sz="2000"/>
            </a:lvl2pPr>
            <a:lvl3pPr marL="914272" indent="0" algn="ctr">
              <a:buNone/>
              <a:defRPr sz="1801"/>
            </a:lvl3pPr>
            <a:lvl4pPr marL="1371409" indent="0" algn="ctr">
              <a:buNone/>
              <a:defRPr sz="1600"/>
            </a:lvl4pPr>
            <a:lvl5pPr marL="1828546" indent="0" algn="ctr">
              <a:buNone/>
              <a:defRPr sz="1600"/>
            </a:lvl5pPr>
            <a:lvl6pPr marL="2285682" indent="0" algn="ctr">
              <a:buNone/>
              <a:defRPr sz="1600"/>
            </a:lvl6pPr>
            <a:lvl7pPr marL="2742818" indent="0" algn="ctr">
              <a:buNone/>
              <a:defRPr sz="1600"/>
            </a:lvl7pPr>
            <a:lvl8pPr marL="3199955" indent="0" algn="ctr">
              <a:buNone/>
              <a:defRPr sz="1600"/>
            </a:lvl8pPr>
            <a:lvl9pPr marL="3657091"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421717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419FE-805A-B002-0843-821BB7AE1B8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06EDD9B-7E45-4CF7-DC5C-4418F1576050}"/>
              </a:ext>
            </a:extLst>
          </p:cNvPr>
          <p:cNvSpPr>
            <a:spLocks noGrp="1"/>
          </p:cNvSpPr>
          <p:nvPr>
            <p:ph type="ftr" sz="quarter" idx="10"/>
          </p:nvPr>
        </p:nvSpPr>
        <p:spPr/>
        <p:txBody>
          <a:bodyPr/>
          <a:lstStyle/>
          <a:p>
            <a:r>
              <a:rPr lang="en-GB"/>
              <a:t>Director’s Report to SAGE</a:t>
            </a:r>
          </a:p>
        </p:txBody>
      </p:sp>
      <p:sp>
        <p:nvSpPr>
          <p:cNvPr id="4" name="Slide Number Placeholder 3">
            <a:extLst>
              <a:ext uri="{FF2B5EF4-FFF2-40B4-BE49-F238E27FC236}">
                <a16:creationId xmlns:a16="http://schemas.microsoft.com/office/drawing/2014/main" id="{357A6284-DF0B-C21C-BE5F-57A823B3B747}"/>
              </a:ext>
            </a:extLst>
          </p:cNvPr>
          <p:cNvSpPr>
            <a:spLocks noGrp="1"/>
          </p:cNvSpPr>
          <p:nvPr>
            <p:ph type="sldNum" sz="quarter" idx="11"/>
          </p:nvPr>
        </p:nvSpPr>
        <p:spPr/>
        <p:txBody>
          <a:bodyPr/>
          <a:lstStyle/>
          <a:p>
            <a:fld id="{E2E31AFC-DF42-41A5-B57C-06A83BBA6616}" type="slidenum">
              <a:rPr lang="en-GB" smtClean="0"/>
              <a:pPr/>
              <a:t>‹#›</a:t>
            </a:fld>
            <a:endParaRPr lang="en-GB"/>
          </a:p>
        </p:txBody>
      </p:sp>
    </p:spTree>
    <p:extLst>
      <p:ext uri="{BB962C8B-B14F-4D97-AF65-F5344CB8AC3E}">
        <p14:creationId xmlns:p14="http://schemas.microsoft.com/office/powerpoint/2010/main" val="131844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F38F23-3328-E74A-BBB1-BBDAD3C6ECD7}"/>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1A755422-4593-A434-1861-B832192A0F28}"/>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5" y="885880"/>
            <a:ext cx="18160887" cy="683180"/>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2869571" y="2659476"/>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42301" y="2443101"/>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176462" y="266146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272" rtl="0" eaLnBrk="1" latinLnBrk="0" hangingPunct="1">
              <a:lnSpc>
                <a:spcPct val="120000"/>
              </a:lnSpc>
              <a:spcBef>
                <a:spcPts val="0"/>
              </a:spcBef>
              <a:spcAft>
                <a:spcPts val="1200"/>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249192" y="2443101"/>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53" y="266146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272" rtl="0" eaLnBrk="1" latinLnBrk="0" hangingPunct="1">
              <a:lnSpc>
                <a:spcPct val="120000"/>
              </a:lnSpc>
              <a:spcBef>
                <a:spcPts val="0"/>
              </a:spcBef>
              <a:spcAft>
                <a:spcPts val="1200"/>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556083" y="2443101"/>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42301" y="4437791"/>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249192" y="4437791"/>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556083" y="4437791"/>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42301" y="8427170"/>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249192" y="8427170"/>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556083" y="8427170"/>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942301" y="6432480"/>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7249192" y="6432480"/>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13556083" y="6432480"/>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2869571" y="4654166"/>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9176462" y="4656156"/>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272" rtl="0" eaLnBrk="1" latinLnBrk="0" hangingPunct="1">
              <a:lnSpc>
                <a:spcPct val="120000"/>
              </a:lnSpc>
              <a:spcBef>
                <a:spcPts val="0"/>
              </a:spcBef>
              <a:spcAft>
                <a:spcPts val="1200"/>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15483353" y="4656156"/>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272" rtl="0" eaLnBrk="1" latinLnBrk="0" hangingPunct="1">
              <a:lnSpc>
                <a:spcPct val="120000"/>
              </a:lnSpc>
              <a:spcBef>
                <a:spcPts val="0"/>
              </a:spcBef>
              <a:spcAft>
                <a:spcPts val="1200"/>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2869571" y="6648857"/>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9176462" y="665084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272" rtl="0" eaLnBrk="1" latinLnBrk="0" hangingPunct="1">
              <a:lnSpc>
                <a:spcPct val="120000"/>
              </a:lnSpc>
              <a:spcBef>
                <a:spcPts val="0"/>
              </a:spcBef>
              <a:spcAft>
                <a:spcPts val="1200"/>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15483353" y="665084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272" rtl="0" eaLnBrk="1" latinLnBrk="0" hangingPunct="1">
              <a:lnSpc>
                <a:spcPct val="120000"/>
              </a:lnSpc>
              <a:spcBef>
                <a:spcPts val="0"/>
              </a:spcBef>
              <a:spcAft>
                <a:spcPts val="1200"/>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2869571" y="8643545"/>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9176462" y="8645535"/>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272" rtl="0" eaLnBrk="1" latinLnBrk="0" hangingPunct="1">
              <a:lnSpc>
                <a:spcPct val="120000"/>
              </a:lnSpc>
              <a:spcBef>
                <a:spcPts val="0"/>
              </a:spcBef>
              <a:spcAft>
                <a:spcPts val="1200"/>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15483353" y="8645535"/>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272" rtl="0" eaLnBrk="1" latinLnBrk="0" hangingPunct="1">
              <a:lnSpc>
                <a:spcPct val="120000"/>
              </a:lnSpc>
              <a:spcBef>
                <a:spcPts val="0"/>
              </a:spcBef>
              <a:spcAft>
                <a:spcPts val="1200"/>
              </a:spcAft>
              <a:buSzPct val="75000"/>
              <a:buFontTx/>
              <a:buNone/>
            </a:pPr>
            <a:r>
              <a:rPr lang="en-GB"/>
              <a:t>@social_handle</a:t>
            </a:r>
          </a:p>
        </p:txBody>
      </p:sp>
    </p:spTree>
    <p:extLst>
      <p:ext uri="{BB962C8B-B14F-4D97-AF65-F5344CB8AC3E}">
        <p14:creationId xmlns:p14="http://schemas.microsoft.com/office/powerpoint/2010/main" val="421537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DE2289-A8DD-BDCE-7964-4B6DA3EA2BC4}"/>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14290" y="3217143"/>
            <a:ext cx="18199100" cy="2735598"/>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302837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CA986B-631B-FDB6-16A9-CD70E8D6F960}"/>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5F1B8FB0-86D3-307A-9D4B-765A250E8AE3}"/>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3" y="2774678"/>
            <a:ext cx="18199100" cy="2761782"/>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56574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0" y="250633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4791078"/>
            <a:ext cx="18199100" cy="2735598"/>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214066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BC6697-7549-860A-0DA4-D28BE0D2DA24}"/>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4" name="Rectangle: Rounded Corners 3">
            <a:extLst>
              <a:ext uri="{FF2B5EF4-FFF2-40B4-BE49-F238E27FC236}">
                <a16:creationId xmlns:a16="http://schemas.microsoft.com/office/drawing/2014/main" id="{35B2AC9F-514D-1EBA-F01F-8D1EE4FF2DB1}"/>
              </a:ext>
            </a:extLst>
          </p:cNvPr>
          <p:cNvSpPr/>
          <p:nvPr userDrawn="1"/>
        </p:nvSpPr>
        <p:spPr>
          <a:xfrm>
            <a:off x="251301" y="-141359"/>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3" name="Rectangle: Rounded Corners 2">
            <a:extLst>
              <a:ext uri="{FF2B5EF4-FFF2-40B4-BE49-F238E27FC236}">
                <a16:creationId xmlns:a16="http://schemas.microsoft.com/office/drawing/2014/main" id="{4C941A8C-2C69-BEDD-FB34-11EC05D7B78D}"/>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3" y="2774678"/>
            <a:ext cx="18199100" cy="2761782"/>
          </a:xfrm>
        </p:spPr>
        <p:txBody>
          <a:bodyPr numCol="2" spcCol="1440000"/>
          <a:lstStyle>
            <a:lvl1pPr marL="342852" indent="-342852">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331367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3A470E-E0FA-202B-3129-A45CD2529A5A}"/>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A3DD1671-6802-0BA4-11D3-6D9EF196F320}"/>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3" y="2774678"/>
            <a:ext cx="18199100" cy="2761782"/>
          </a:xfrm>
        </p:spPr>
        <p:txBody>
          <a:bodyPr numCol="2" spcCol="1440000"/>
          <a:lstStyle>
            <a:lvl1pPr marL="457136" indent="-457136">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70930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B21556-CC8D-3C8F-8AEA-66A806BB6E02}"/>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4" name="Rectangle: Rounded Corners 3">
            <a:extLst>
              <a:ext uri="{FF2B5EF4-FFF2-40B4-BE49-F238E27FC236}">
                <a16:creationId xmlns:a16="http://schemas.microsoft.com/office/drawing/2014/main" id="{CC5CE25E-E585-793E-931B-3B59BFEF6C34}"/>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952502" y="4791079"/>
            <a:ext cx="17768886" cy="2579553"/>
          </a:xfrm>
        </p:spPr>
        <p:txBody>
          <a:bodyPr/>
          <a:lstStyle>
            <a:lvl1pPr marL="0" indent="0">
              <a:spcAft>
                <a:spcPts val="1200"/>
              </a:spcAft>
              <a:buFontTx/>
              <a:buNone/>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Director’s Report to SAGE</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92045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DBAB19-BF47-0842-AC02-494BBB8F3847}"/>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6BB53E3-3844-2DCD-9055-233E58E3B264}"/>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9" y="4"/>
            <a:ext cx="9331325" cy="1130934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4791075"/>
            <a:ext cx="8378826" cy="2595582"/>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952501" y="10504957"/>
            <a:ext cx="8867775" cy="45721"/>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10772775" y="9757060"/>
            <a:ext cx="8378826" cy="247853"/>
          </a:xfrm>
        </p:spPr>
        <p:txBody>
          <a:bodyPr/>
          <a:lstStyle>
            <a:lvl1pPr>
              <a:defRPr sz="1400"/>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952499" y="8397876"/>
            <a:ext cx="1576388" cy="1310738"/>
          </a:xfrm>
        </p:spPr>
        <p:txBody>
          <a:bodyPr/>
          <a:lstStyle/>
          <a:p>
            <a:r>
              <a:rPr lang="en-US"/>
              <a:t>Click icon to add picture</a:t>
            </a:r>
            <a:endParaRPr lang="en-GB"/>
          </a:p>
        </p:txBody>
      </p:sp>
    </p:spTree>
    <p:extLst>
      <p:ext uri="{BB962C8B-B14F-4D97-AF65-F5344CB8AC3E}">
        <p14:creationId xmlns:p14="http://schemas.microsoft.com/office/powerpoint/2010/main" val="251865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A69708-5E78-D3DF-BA26-A37528390323}"/>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76D6FC6-555F-3C09-808A-4688B31343A5}"/>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8"/>
            <a:ext cx="8378826" cy="2595582"/>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5" y="952501"/>
            <a:ext cx="8378826" cy="434390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6"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10890254" y="1062988"/>
            <a:ext cx="8143874" cy="424646"/>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10890254" y="5787389"/>
            <a:ext cx="8143874" cy="424646"/>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952499" y="8397876"/>
            <a:ext cx="1576388" cy="1310738"/>
          </a:xfrm>
        </p:spPr>
        <p:txBody>
          <a:bodyPr/>
          <a:lstStyle/>
          <a:p>
            <a:r>
              <a:rPr lang="en-US"/>
              <a:t>Click icon to add picture</a:t>
            </a:r>
            <a:endParaRPr lang="en-GB"/>
          </a:p>
        </p:txBody>
      </p:sp>
    </p:spTree>
    <p:extLst>
      <p:ext uri="{BB962C8B-B14F-4D97-AF65-F5344CB8AC3E}">
        <p14:creationId xmlns:p14="http://schemas.microsoft.com/office/powerpoint/2010/main" val="402518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CF9D0E-2C8D-FFCF-71A0-E1C82FEB96A3}"/>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89DC463-378A-2C13-4BFC-1A21C5B6D636}"/>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8"/>
            <a:ext cx="8378826" cy="2595582"/>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6"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10785005" y="3547017"/>
            <a:ext cx="8366594" cy="1384482"/>
          </a:xfrm>
        </p:spPr>
        <p:txBody>
          <a:bodyPr/>
          <a:lstStyle>
            <a:lvl1pPr>
              <a:lnSpc>
                <a:spcPct val="100000"/>
              </a:lnSpc>
              <a:buFont typeface="Arial" panose="020B0604020202020204" pitchFamily="34" charset="0"/>
              <a:buNone/>
              <a:defRPr sz="2399" b="0" i="0">
                <a:solidFill>
                  <a:schemeClr val="tx1"/>
                </a:solidFill>
                <a:latin typeface="Poppins Medium" pitchFamily="2" charset="77"/>
                <a:cs typeface="Poppins Medium" pitchFamily="2" charset="77"/>
              </a:defRPr>
            </a:lvl1pPr>
            <a:lvl2pPr marL="0" indent="0">
              <a:spcAft>
                <a:spcPts val="0"/>
              </a:spcAft>
              <a:buFontTx/>
              <a:buNone/>
              <a:defRPr sz="2399" b="1" i="0">
                <a:solidFill>
                  <a:schemeClr val="accent1"/>
                </a:solidFill>
                <a:latin typeface="Poppins SemiBold" pitchFamily="2" charset="77"/>
                <a:cs typeface="Poppins SemiBold" pitchFamily="2" charset="77"/>
              </a:defRPr>
            </a:lvl2pPr>
            <a:lvl3pPr marL="0" indent="0">
              <a:spcBef>
                <a:spcPts val="0"/>
              </a:spcBef>
              <a:buFontTx/>
              <a:buNone/>
              <a:defRPr sz="2000"/>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952499" y="8397876"/>
            <a:ext cx="1576388" cy="1310738"/>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5006" y="2649766"/>
            <a:ext cx="783108" cy="661590"/>
          </a:xfrm>
          <a:prstGeom prst="rect">
            <a:avLst/>
          </a:prstGeom>
        </p:spPr>
      </p:pic>
    </p:spTree>
    <p:extLst>
      <p:ext uri="{BB962C8B-B14F-4D97-AF65-F5344CB8AC3E}">
        <p14:creationId xmlns:p14="http://schemas.microsoft.com/office/powerpoint/2010/main" val="246397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C524D9-0D9C-E66E-949B-F8A590D503F1}"/>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2FB52DB-2CB8-0EA3-D972-40DB26E9929E}"/>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5" y="885880"/>
            <a:ext cx="18209261" cy="683180"/>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412414"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952505" y="2054681"/>
            <a:ext cx="8739187" cy="791958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15154109"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10412416" y="2054677"/>
            <a:ext cx="8739187" cy="3599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257669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5F4241-9002-8C93-6C78-5562F9E493AD}"/>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C413A0A-8930-676A-874E-EABEA503AB4A}"/>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3168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80A369-44BF-6738-8542-D58C48E6F2EE}"/>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Director’s Report to SAGE</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6" name="Rectangle: Rounded Corners 5">
            <a:extLst>
              <a:ext uri="{FF2B5EF4-FFF2-40B4-BE49-F238E27FC236}">
                <a16:creationId xmlns:a16="http://schemas.microsoft.com/office/drawing/2014/main" id="{4CB4A9A2-FC87-8AAA-CAC8-029E24BC7E01}"/>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2" y="885879"/>
            <a:ext cx="17769440" cy="683264"/>
          </a:xfrm>
        </p:spPr>
        <p:txBody>
          <a:bodyPr lIns="0" tIns="0" rIns="0" bIns="0" anchor="t" anchorCtr="0"/>
          <a:lstStyle/>
          <a:p>
            <a:r>
              <a:rPr lang="en-US"/>
              <a:t>Click to edit Master title style</a:t>
            </a:r>
            <a:endParaRPr lang="en-GB"/>
          </a:p>
        </p:txBody>
      </p:sp>
    </p:spTree>
    <p:extLst>
      <p:ext uri="{BB962C8B-B14F-4D97-AF65-F5344CB8AC3E}">
        <p14:creationId xmlns:p14="http://schemas.microsoft.com/office/powerpoint/2010/main" val="353105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2B48DA-F175-91B3-C3B5-86C52518CB59}"/>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691F4D8-57A0-64C3-4C8A-7F02134A6346}"/>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949605"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966795" y="3292479"/>
            <a:ext cx="8797227" cy="2095955"/>
          </a:xfrm>
        </p:spPr>
        <p:txBody>
          <a:bodyPr/>
          <a:lstStyle>
            <a:lvl1pPr marL="342852" indent="-342852">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10340086" y="3292479"/>
            <a:ext cx="8797227" cy="2095955"/>
          </a:xfrm>
        </p:spPr>
        <p:txBody>
          <a:bodyPr/>
          <a:lstStyle>
            <a:lvl1pPr marL="342852" indent="-342852">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5" y="2521650"/>
            <a:ext cx="8797227"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0340086" y="2521654"/>
            <a:ext cx="8797227"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272" rtl="0" eaLnBrk="1" latinLnBrk="0" hangingPunct="1">
              <a:lnSpc>
                <a:spcPct val="120000"/>
              </a:lnSpc>
              <a:spcBef>
                <a:spcPts val="999"/>
              </a:spcBef>
              <a:spcAft>
                <a:spcPts val="1200"/>
              </a:spcAft>
              <a:buSzPct val="75000"/>
              <a:buFontTx/>
              <a:buNone/>
            </a:pPr>
            <a:r>
              <a:rPr lang="en-US"/>
              <a:t>Click to edit Master text styles</a:t>
            </a:r>
          </a:p>
        </p:txBody>
      </p:sp>
    </p:spTree>
    <p:extLst>
      <p:ext uri="{BB962C8B-B14F-4D97-AF65-F5344CB8AC3E}">
        <p14:creationId xmlns:p14="http://schemas.microsoft.com/office/powerpoint/2010/main" val="166020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2774678"/>
            <a:ext cx="18199100" cy="2761782"/>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34745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CE2D1D-F096-86FE-E6A6-503A8FA64045}"/>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1DF9DAED-7889-55A1-EFEF-C60046CE698C}"/>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949605"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1" y="2521650"/>
            <a:ext cx="5700116"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7201992" y="2521654"/>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272" rtl="0" eaLnBrk="1" latinLnBrk="0" hangingPunct="1">
              <a:lnSpc>
                <a:spcPct val="120000"/>
              </a:lnSpc>
              <a:spcBef>
                <a:spcPts val="999"/>
              </a:spcBef>
              <a:spcAft>
                <a:spcPts val="1200"/>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3437193" y="2521654"/>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272" rtl="0" eaLnBrk="1" latinLnBrk="0" hangingPunct="1">
              <a:lnSpc>
                <a:spcPct val="120000"/>
              </a:lnSpc>
              <a:spcBef>
                <a:spcPts val="999"/>
              </a:spcBef>
              <a:spcAft>
                <a:spcPts val="1200"/>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966791" y="3292479"/>
            <a:ext cx="5700116" cy="2095955"/>
          </a:xfrm>
        </p:spPr>
        <p:txBody>
          <a:bodyPr/>
          <a:lstStyle>
            <a:lvl1pPr marL="342852" indent="-342852">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7198519" y="3292479"/>
            <a:ext cx="5700116" cy="2095955"/>
          </a:xfrm>
        </p:spPr>
        <p:txBody>
          <a:bodyPr/>
          <a:lstStyle>
            <a:lvl1pPr marL="342852" indent="-342852">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13440264" y="3292479"/>
            <a:ext cx="5700116" cy="2095955"/>
          </a:xfrm>
        </p:spPr>
        <p:txBody>
          <a:bodyPr/>
          <a:lstStyle>
            <a:lvl1pPr marL="342852" indent="-342852">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9273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60121-0BC2-A1A0-6EA3-7A3DB12BDF3A}"/>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C48438A4-D5AB-7A0E-E258-44C309EFB281}"/>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952500" y="952500"/>
            <a:ext cx="18161000" cy="1298817"/>
          </a:xfrm>
        </p:spPr>
        <p:txBody>
          <a:bodyPr numCol="5" spcCol="144000"/>
          <a:lstStyle>
            <a:lvl1pPr>
              <a:spcBef>
                <a:spcPts val="1801"/>
              </a:spcBef>
              <a:defRPr sz="2399"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35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4694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7C273E-E79E-7299-F1AA-B8CC9678041E}"/>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766538"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7385061" y="2487404"/>
            <a:ext cx="5333981" cy="7338132"/>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13817618" y="2487404"/>
            <a:ext cx="5333981" cy="7338132"/>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952501" y="2487404"/>
            <a:ext cx="5333981" cy="7338132"/>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1215431"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1215431"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1215431" y="4206875"/>
            <a:ext cx="4798020" cy="318697"/>
          </a:xfrm>
        </p:spPr>
        <p:txBody>
          <a:bodyPr/>
          <a:lstStyle>
            <a:lvl1pPr>
              <a:defRPr sz="1801"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7653040"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7653040"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7653040" y="4206875"/>
            <a:ext cx="4798020" cy="318697"/>
          </a:xfrm>
        </p:spPr>
        <p:txBody>
          <a:bodyPr/>
          <a:lstStyle>
            <a:lvl1pPr>
              <a:defRPr sz="1801"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14085597"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14085597"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14085597" y="4206875"/>
            <a:ext cx="4798020" cy="318697"/>
          </a:xfrm>
        </p:spPr>
        <p:txBody>
          <a:bodyPr/>
          <a:lstStyle>
            <a:lvl1pPr>
              <a:defRPr sz="1801"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97412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3AAD03-F8BA-33E9-B4BC-1E54DDA000FA}"/>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430E9A30-9618-1927-81C0-23C2A2C2580A}"/>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80" y="3775338"/>
            <a:ext cx="5572125" cy="618297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945486" y="3811471"/>
            <a:ext cx="5002109"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399"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2399" b="0" i="0">
                <a:latin typeface="Poppins" pitchFamily="2" charset="77"/>
                <a:cs typeface="Poppins" pitchFamily="2" charset="77"/>
              </a:defRPr>
            </a:lvl2pPr>
            <a:lvl3pPr marL="0" indent="0">
              <a:buFontTx/>
              <a:buNone/>
              <a:defRPr sz="2399"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6342998" y="3814499"/>
            <a:ext cx="6841081"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399" b="0" i="0">
                <a:solidFill>
                  <a:schemeClr val="accent1"/>
                </a:solidFill>
                <a:latin typeface="Poppins" pitchFamily="2" charset="77"/>
                <a:cs typeface="Poppins" pitchFamily="2" charset="77"/>
              </a:defRPr>
            </a:lvl1pPr>
            <a:lvl2pPr marL="0" marR="0" indent="0" algn="l" defTabSz="91427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2300" b="0" i="0">
                <a:latin typeface="Poppins" pitchFamily="2" charset="77"/>
                <a:cs typeface="Poppins" pitchFamily="2" charset="77"/>
              </a:defRPr>
            </a:lvl2pPr>
            <a:lvl3pPr marL="0" indent="0">
              <a:buFontTx/>
              <a:buNone/>
              <a:defRPr sz="2399"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Https://zoom.us/#/########</a:t>
            </a:r>
          </a:p>
          <a:p>
            <a:pPr lvl="1"/>
            <a:endParaRPr lang="en-GB"/>
          </a:p>
          <a:p>
            <a:pPr lvl="0"/>
            <a:r>
              <a:rPr lang="en-GB"/>
              <a:t>Meeting ID</a:t>
            </a:r>
          </a:p>
          <a:p>
            <a:pPr lvl="1"/>
            <a:r>
              <a:rPr lang="en-GB"/>
              <a:t>985 717 469</a:t>
            </a:r>
          </a:p>
          <a:p>
            <a:pPr lvl="0"/>
            <a:r>
              <a:rPr lang="en-GB"/>
              <a:t>One tap mobile</a:t>
            </a:r>
          </a:p>
          <a:p>
            <a:pPr marL="0" marR="0" lvl="1" indent="0" algn="l" defTabSz="91427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https://zoom.us/#/########</a:t>
            </a:r>
          </a:p>
        </p:txBody>
      </p:sp>
    </p:spTree>
    <p:extLst>
      <p:ext uri="{BB962C8B-B14F-4D97-AF65-F5344CB8AC3E}">
        <p14:creationId xmlns:p14="http://schemas.microsoft.com/office/powerpoint/2010/main" val="212634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4D69E7-E95E-D90E-DE6D-9C9D16112FC5}"/>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4F8CE152-D4E5-5AF7-67AE-21CD7041A787}"/>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951813" y="4502151"/>
          <a:ext cx="18199100" cy="5472114"/>
        </p:xfrm>
        <a:graphic>
          <a:graphicData uri="http://schemas.openxmlformats.org/drawingml/2006/table">
            <a:tbl>
              <a:tblPr bandCol="1">
                <a:tableStyleId>{2D5ABB26-0587-4C30-8999-92F81FD0307C}</a:tableStyleId>
              </a:tblPr>
              <a:tblGrid>
                <a:gridCol w="4549775">
                  <a:extLst>
                    <a:ext uri="{9D8B030D-6E8A-4147-A177-3AD203B41FA5}">
                      <a16:colId xmlns:a16="http://schemas.microsoft.com/office/drawing/2014/main" val="4151945498"/>
                    </a:ext>
                  </a:extLst>
                </a:gridCol>
                <a:gridCol w="4549775">
                  <a:extLst>
                    <a:ext uri="{9D8B030D-6E8A-4147-A177-3AD203B41FA5}">
                      <a16:colId xmlns:a16="http://schemas.microsoft.com/office/drawing/2014/main" val="1382627474"/>
                    </a:ext>
                  </a:extLst>
                </a:gridCol>
                <a:gridCol w="4549775">
                  <a:extLst>
                    <a:ext uri="{9D8B030D-6E8A-4147-A177-3AD203B41FA5}">
                      <a16:colId xmlns:a16="http://schemas.microsoft.com/office/drawing/2014/main" val="2312284562"/>
                    </a:ext>
                  </a:extLst>
                </a:gridCol>
                <a:gridCol w="4549775">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4"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4203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40594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5405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9" y="3750658"/>
            <a:ext cx="4563731"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15547" y="3750658"/>
            <a:ext cx="452888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59671" y="3750658"/>
            <a:ext cx="452833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588003" y="3750658"/>
            <a:ext cx="457410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9" y="5006238"/>
            <a:ext cx="4563731"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515550" y="5006238"/>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1503" y="5006238"/>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4615780" y="5006238"/>
            <a:ext cx="4535130" cy="569863"/>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Tree>
    <p:extLst>
      <p:ext uri="{BB962C8B-B14F-4D97-AF65-F5344CB8AC3E}">
        <p14:creationId xmlns:p14="http://schemas.microsoft.com/office/powerpoint/2010/main" val="278731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2FF1DC-CF48-177A-0FA8-023C9FDC6FF5}"/>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A87B8410-B75E-B1ED-EB3A-F1C002E96106}"/>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951815" y="4502151"/>
          <a:ext cx="18199440" cy="5472114"/>
        </p:xfrm>
        <a:graphic>
          <a:graphicData uri="http://schemas.openxmlformats.org/drawingml/2006/table">
            <a:tbl>
              <a:tblPr bandCol="1">
                <a:tableStyleId>{2D5ABB26-0587-4C30-8999-92F81FD0307C}</a:tableStyleId>
              </a:tblPr>
              <a:tblGrid>
                <a:gridCol w="3639888">
                  <a:extLst>
                    <a:ext uri="{9D8B030D-6E8A-4147-A177-3AD203B41FA5}">
                      <a16:colId xmlns:a16="http://schemas.microsoft.com/office/drawing/2014/main" val="4151945498"/>
                    </a:ext>
                  </a:extLst>
                </a:gridCol>
                <a:gridCol w="3639888">
                  <a:extLst>
                    <a:ext uri="{9D8B030D-6E8A-4147-A177-3AD203B41FA5}">
                      <a16:colId xmlns:a16="http://schemas.microsoft.com/office/drawing/2014/main" val="1382627474"/>
                    </a:ext>
                  </a:extLst>
                </a:gridCol>
                <a:gridCol w="3639888">
                  <a:extLst>
                    <a:ext uri="{9D8B030D-6E8A-4147-A177-3AD203B41FA5}">
                      <a16:colId xmlns:a16="http://schemas.microsoft.com/office/drawing/2014/main" val="2312284562"/>
                    </a:ext>
                  </a:extLst>
                </a:gridCol>
                <a:gridCol w="3639888">
                  <a:extLst>
                    <a:ext uri="{9D8B030D-6E8A-4147-A177-3AD203B41FA5}">
                      <a16:colId xmlns:a16="http://schemas.microsoft.com/office/drawing/2014/main" val="1977789979"/>
                    </a:ext>
                  </a:extLst>
                </a:gridCol>
                <a:gridCol w="3639888">
                  <a:extLst>
                    <a:ext uri="{9D8B030D-6E8A-4147-A177-3AD203B41FA5}">
                      <a16:colId xmlns:a16="http://schemas.microsoft.com/office/drawing/2014/main" val="289107806"/>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4"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91670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8574878"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220244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587092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3617673"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4600104" y="3754251"/>
            <a:ext cx="3648287"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272"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8248392"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1866063"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5524658"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3617673"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4600102"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8248391"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1866062"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5524657"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Tree>
    <p:extLst>
      <p:ext uri="{BB962C8B-B14F-4D97-AF65-F5344CB8AC3E}">
        <p14:creationId xmlns:p14="http://schemas.microsoft.com/office/powerpoint/2010/main" val="363081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C2C1DE-611E-3743-0885-D4C3941B0EDC}"/>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BD46D6AD-BF2D-D481-E55F-0F75081B15ED}"/>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951815" y="4502151"/>
          <a:ext cx="18199434" cy="5472114"/>
        </p:xfrm>
        <a:graphic>
          <a:graphicData uri="http://schemas.openxmlformats.org/drawingml/2006/table">
            <a:tbl>
              <a:tblPr bandCol="1">
                <a:tableStyleId>{2D5ABB26-0587-4C30-8999-92F81FD0307C}</a:tableStyleId>
              </a:tblPr>
              <a:tblGrid>
                <a:gridCol w="3033239">
                  <a:extLst>
                    <a:ext uri="{9D8B030D-6E8A-4147-A177-3AD203B41FA5}">
                      <a16:colId xmlns:a16="http://schemas.microsoft.com/office/drawing/2014/main" val="4151945498"/>
                    </a:ext>
                  </a:extLst>
                </a:gridCol>
                <a:gridCol w="3033239">
                  <a:extLst>
                    <a:ext uri="{9D8B030D-6E8A-4147-A177-3AD203B41FA5}">
                      <a16:colId xmlns:a16="http://schemas.microsoft.com/office/drawing/2014/main" val="1382627474"/>
                    </a:ext>
                  </a:extLst>
                </a:gridCol>
                <a:gridCol w="3033239">
                  <a:extLst>
                    <a:ext uri="{9D8B030D-6E8A-4147-A177-3AD203B41FA5}">
                      <a16:colId xmlns:a16="http://schemas.microsoft.com/office/drawing/2014/main" val="2312284562"/>
                    </a:ext>
                  </a:extLst>
                </a:gridCol>
                <a:gridCol w="3033239">
                  <a:extLst>
                    <a:ext uri="{9D8B030D-6E8A-4147-A177-3AD203B41FA5}">
                      <a16:colId xmlns:a16="http://schemas.microsoft.com/office/drawing/2014/main" val="1977789979"/>
                    </a:ext>
                  </a:extLst>
                </a:gridCol>
                <a:gridCol w="3033239">
                  <a:extLst>
                    <a:ext uri="{9D8B030D-6E8A-4147-A177-3AD203B41FA5}">
                      <a16:colId xmlns:a16="http://schemas.microsoft.com/office/drawing/2014/main" val="289107806"/>
                    </a:ext>
                  </a:extLst>
                </a:gridCol>
                <a:gridCol w="3033239">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4"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30584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73542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0388431"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342265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646997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989248" y="3754251"/>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272"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7027716"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005205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307638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611381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7"/>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989248" y="5006237"/>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7027716" y="5006237"/>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2050" y="5006237"/>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3076387" y="5006237"/>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6113817" y="5007130"/>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Tree>
    <p:extLst>
      <p:ext uri="{BB962C8B-B14F-4D97-AF65-F5344CB8AC3E}">
        <p14:creationId xmlns:p14="http://schemas.microsoft.com/office/powerpoint/2010/main" val="101919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03F150-EB9F-5D47-0E5D-1BBEF4BD960F}"/>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06DC990E-BF96-23BE-F5C5-BEFF390B2A22}"/>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951817" y="4502151"/>
          <a:ext cx="18199097" cy="5472114"/>
        </p:xfrm>
        <a:graphic>
          <a:graphicData uri="http://schemas.openxmlformats.org/drawingml/2006/table">
            <a:tbl>
              <a:tblPr bandCol="1">
                <a:tableStyleId>{2D5ABB26-0587-4C30-8999-92F81FD0307C}</a:tableStyleId>
              </a:tblPr>
              <a:tblGrid>
                <a:gridCol w="2599871">
                  <a:extLst>
                    <a:ext uri="{9D8B030D-6E8A-4147-A177-3AD203B41FA5}">
                      <a16:colId xmlns:a16="http://schemas.microsoft.com/office/drawing/2014/main" val="4151945498"/>
                    </a:ext>
                  </a:extLst>
                </a:gridCol>
                <a:gridCol w="2599871">
                  <a:extLst>
                    <a:ext uri="{9D8B030D-6E8A-4147-A177-3AD203B41FA5}">
                      <a16:colId xmlns:a16="http://schemas.microsoft.com/office/drawing/2014/main" val="1382627474"/>
                    </a:ext>
                  </a:extLst>
                </a:gridCol>
                <a:gridCol w="2599871">
                  <a:extLst>
                    <a:ext uri="{9D8B030D-6E8A-4147-A177-3AD203B41FA5}">
                      <a16:colId xmlns:a16="http://schemas.microsoft.com/office/drawing/2014/main" val="2312284562"/>
                    </a:ext>
                  </a:extLst>
                </a:gridCol>
                <a:gridCol w="2599871">
                  <a:extLst>
                    <a:ext uri="{9D8B030D-6E8A-4147-A177-3AD203B41FA5}">
                      <a16:colId xmlns:a16="http://schemas.microsoft.com/office/drawing/2014/main" val="1977789979"/>
                    </a:ext>
                  </a:extLst>
                </a:gridCol>
                <a:gridCol w="2599871">
                  <a:extLst>
                    <a:ext uri="{9D8B030D-6E8A-4147-A177-3AD203B41FA5}">
                      <a16:colId xmlns:a16="http://schemas.microsoft.com/office/drawing/2014/main" val="289107806"/>
                    </a:ext>
                  </a:extLst>
                </a:gridCol>
                <a:gridCol w="2599871">
                  <a:extLst>
                    <a:ext uri="{9D8B030D-6E8A-4147-A177-3AD203B41FA5}">
                      <a16:colId xmlns:a16="http://schemas.microsoft.com/office/drawing/2014/main" val="380964293"/>
                    </a:ext>
                  </a:extLst>
                </a:gridCol>
                <a:gridCol w="2599871">
                  <a:extLst>
                    <a:ext uri="{9D8B030D-6E8A-4147-A177-3AD203B41FA5}">
                      <a16:colId xmlns:a16="http://schemas.microsoft.com/office/drawing/2014/main" val="2998086781"/>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4"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38650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647148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907796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168444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4290930"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689741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548407" y="3754251"/>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272"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614499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874158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133818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3934772"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6531363"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7"/>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548407" y="5006237"/>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6144998" y="5006237"/>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8741588" y="5006237"/>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1338180" y="5006237"/>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3934772" y="5006237"/>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6531363" y="5006237"/>
            <a:ext cx="2619548" cy="865329"/>
          </a:xfrm>
        </p:spPr>
        <p:txBody>
          <a:bodyPr lIns="288000" rIns="288000" bIns="288000" anchor="t" anchorCtr="0"/>
          <a:lstStyle>
            <a:lvl1pPr>
              <a:defRPr sz="1600" b="0">
                <a:latin typeface="Poppins" pitchFamily="2" charset="77"/>
                <a:cs typeface="Poppins" pitchFamily="2" charset="77"/>
              </a:defRPr>
            </a:lvl1pPr>
          </a:lstStyle>
          <a:p>
            <a:pPr marL="0" marR="0" lvl="0" indent="0" algn="l" defTabSz="914272" rtl="0" eaLnBrk="1" fontAlgn="auto" latinLnBrk="0" hangingPunct="1">
              <a:lnSpc>
                <a:spcPct val="120000"/>
              </a:lnSpc>
              <a:spcBef>
                <a:spcPts val="0"/>
              </a:spcBef>
              <a:spcAft>
                <a:spcPts val="2399"/>
              </a:spcAft>
              <a:buClrTx/>
              <a:buSzTx/>
              <a:buFontTx/>
              <a:buNone/>
              <a:tabLst/>
              <a:defRPr/>
            </a:pPr>
            <a:r>
              <a:rPr lang="en-US" sz="1600" b="0" i="0">
                <a:solidFill>
                  <a:schemeClr val="tx1"/>
                </a:solidFill>
              </a:rPr>
              <a:t>Click to edit Master text styles</a:t>
            </a:r>
          </a:p>
        </p:txBody>
      </p:sp>
    </p:spTree>
    <p:extLst>
      <p:ext uri="{BB962C8B-B14F-4D97-AF65-F5344CB8AC3E}">
        <p14:creationId xmlns:p14="http://schemas.microsoft.com/office/powerpoint/2010/main" val="381352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F747F4-4109-65F4-CD92-344B04E22D49}"/>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38FBD840-1B3C-FAD9-C07A-E7BA4130EAC0}"/>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951813" y="5156388"/>
          <a:ext cx="18219420" cy="4817875"/>
        </p:xfrm>
        <a:graphic>
          <a:graphicData uri="http://schemas.openxmlformats.org/drawingml/2006/table">
            <a:tbl>
              <a:tblPr bandCol="1">
                <a:tableStyleId>{2D5ABB26-0587-4C30-8999-92F81FD0307C}</a:tableStyleId>
              </a:tblPr>
              <a:tblGrid>
                <a:gridCol w="4554855">
                  <a:extLst>
                    <a:ext uri="{9D8B030D-6E8A-4147-A177-3AD203B41FA5}">
                      <a16:colId xmlns:a16="http://schemas.microsoft.com/office/drawing/2014/main" val="1382627474"/>
                    </a:ext>
                  </a:extLst>
                </a:gridCol>
                <a:gridCol w="4554855">
                  <a:extLst>
                    <a:ext uri="{9D8B030D-6E8A-4147-A177-3AD203B41FA5}">
                      <a16:colId xmlns:a16="http://schemas.microsoft.com/office/drawing/2014/main" val="2312284562"/>
                    </a:ext>
                  </a:extLst>
                </a:gridCol>
                <a:gridCol w="4554855">
                  <a:extLst>
                    <a:ext uri="{9D8B030D-6E8A-4147-A177-3AD203B41FA5}">
                      <a16:colId xmlns:a16="http://schemas.microsoft.com/office/drawing/2014/main" val="1977789979"/>
                    </a:ext>
                  </a:extLst>
                </a:gridCol>
                <a:gridCol w="4554855">
                  <a:extLst>
                    <a:ext uri="{9D8B030D-6E8A-4147-A177-3AD203B41FA5}">
                      <a16:colId xmlns:a16="http://schemas.microsoft.com/office/drawing/2014/main" val="289107806"/>
                    </a:ext>
                  </a:extLst>
                </a:gridCol>
              </a:tblGrid>
              <a:tr h="4817875">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4" y="5162454"/>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22322"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386117"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49913"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0813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6445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62077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5748459" y="5645425"/>
            <a:ext cx="13213040"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1184663" y="5645425"/>
            <a:ext cx="404338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14876050" y="6510145"/>
            <a:ext cx="4085448"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1184661" y="6510145"/>
            <a:ext cx="13213040"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1184663" y="7374867"/>
            <a:ext cx="17776836"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3212050" y="8239590"/>
            <a:ext cx="1572841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12356055" y="9104310"/>
            <a:ext cx="6573943"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Tree>
    <p:extLst>
      <p:ext uri="{BB962C8B-B14F-4D97-AF65-F5344CB8AC3E}">
        <p14:creationId xmlns:p14="http://schemas.microsoft.com/office/powerpoint/2010/main" val="201703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435119-6A7F-C7DE-8EE2-14A8BC3A1F15}"/>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196321D8-E653-D3FD-FE04-6D43ACC40DCB}"/>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70042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2774678"/>
            <a:ext cx="18199100" cy="2761782"/>
          </a:xfrm>
        </p:spPr>
        <p:txBody>
          <a:bodyPr numCol="2" spcCol="1440000"/>
          <a:lstStyle>
            <a:lvl1pPr marL="342900" indent="-342900">
              <a:buClr>
                <a:schemeClr val="accent1"/>
              </a:buClr>
              <a:buSzPct val="100000"/>
              <a:buFont typeface="Wingdings" pitchFamily="2" charset="2"/>
              <a:buChar cha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102764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333F8F-3680-7CCC-590F-C68DF14D5911}"/>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B32D93C2-C524-3797-4312-5316E31AFAC1}"/>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5" y="885880"/>
            <a:ext cx="18160887" cy="683180"/>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3027405"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908051"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9248128"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7128774"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9"/>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30" y="2453158"/>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30" y="3140080"/>
            <a:ext cx="4549775" cy="7216769"/>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952501" y="6340476"/>
            <a:ext cx="8378826" cy="1567095"/>
          </a:xfrm>
        </p:spPr>
        <p:txBody>
          <a:bodyPr/>
          <a:lstStyle>
            <a:lvl2pPr marL="357139" indent="-357139">
              <a:defRPr/>
            </a:lvl2pPr>
            <a:lvl3pPr marL="628563" indent="-287299">
              <a:defRPr/>
            </a:lvl3pPr>
            <a:lvl4pPr marL="1526962" indent="-303169">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6756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5D613E-E03D-3B6F-26FC-28C0A92830DD}"/>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A0776B62-4C77-53C3-EF3E-A3A65B15A39D}"/>
              </a:ext>
            </a:extLst>
          </p:cNvPr>
          <p:cNvSpPr/>
          <p:nvPr userDrawn="1"/>
        </p:nvSpPr>
        <p:spPr>
          <a:xfrm>
            <a:off x="251301" y="-141359"/>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 name="Rectangle: Rounded Corners 1">
            <a:extLst>
              <a:ext uri="{FF2B5EF4-FFF2-40B4-BE49-F238E27FC236}">
                <a16:creationId xmlns:a16="http://schemas.microsoft.com/office/drawing/2014/main" id="{3A15FE8F-EA75-00D0-FB8A-6934D10EF176}"/>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5" y="885880"/>
            <a:ext cx="18160887" cy="683180"/>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9"/>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30" y="2453158"/>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30" y="3140080"/>
            <a:ext cx="4549775" cy="7216769"/>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948250" y="3222947"/>
            <a:ext cx="4738833" cy="424646"/>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6242051" y="3222947"/>
            <a:ext cx="4738833" cy="424646"/>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952501" y="6340476"/>
            <a:ext cx="8378826" cy="1567095"/>
          </a:xfrm>
        </p:spPr>
        <p:txBody>
          <a:bodyPr/>
          <a:lstStyle>
            <a:lvl2pPr marL="357139" indent="-357139">
              <a:defRPr/>
            </a:lvl2pPr>
            <a:lvl3pPr marL="628563" indent="-287299">
              <a:defRPr/>
            </a:lvl3pPr>
            <a:lvl4pPr marL="1526962" indent="-303169">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1619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3EB862-FA01-EF0D-81B5-BA962AC01052}"/>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2C68D09-42FD-93A9-3770-72841444741A}"/>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8378824" cy="683180"/>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2468564" y="5797063"/>
            <a:ext cx="15167648" cy="424646"/>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942975" y="9735287"/>
            <a:ext cx="18218150" cy="247853"/>
          </a:xfrm>
        </p:spPr>
        <p:txBody>
          <a:bodyPr/>
          <a:lstStyle>
            <a:lvl1pPr>
              <a:defRPr sz="1400"/>
            </a:lvl1pPr>
          </a:lstStyle>
          <a:p>
            <a:pPr lvl="0"/>
            <a:r>
              <a:rPr lang="en-US"/>
              <a:t>Click to edit Master text styles</a:t>
            </a:r>
          </a:p>
        </p:txBody>
      </p:sp>
    </p:spTree>
    <p:extLst>
      <p:ext uri="{BB962C8B-B14F-4D97-AF65-F5344CB8AC3E}">
        <p14:creationId xmlns:p14="http://schemas.microsoft.com/office/powerpoint/2010/main" val="97797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73DF84-6D83-2BFD-4957-CC41D9FB1134}"/>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B73CDC8-43B7-4F5C-1498-7EE80D1C22AE}"/>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952501" y="9789576"/>
            <a:ext cx="18214974" cy="568586"/>
          </a:xfrm>
          <a:solidFill>
            <a:schemeClr val="bg2"/>
          </a:solidFill>
        </p:spPr>
        <p:txBody>
          <a:bodyPr tIns="108000" bIns="144000"/>
          <a:lstStyle>
            <a:lvl1pPr algn="ctr">
              <a:defRPr sz="1801"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5" y="885880"/>
            <a:ext cx="18160887" cy="683180"/>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4869001"/>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4869001"/>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4869001"/>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4"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4" y="4869001"/>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4869001"/>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3456739" y="922179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187225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5E02C2-D236-2492-8C8A-A43F1B67A478}"/>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EC42D9B5-703F-FC46-DE3B-A1936326A4E9}"/>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83185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952499" y="5929248"/>
            <a:ext cx="18219420" cy="670954"/>
          </a:xfrm>
        </p:spPr>
        <p:txBody>
          <a:bodyPr numCol="6" spcCol="360000" anchor="b" anchorCtr="0"/>
          <a:lstStyle>
            <a:lvl1pPr marL="0" indent="358725">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952503" y="6835647"/>
            <a:ext cx="18199100" cy="486287"/>
          </a:xfrm>
        </p:spPr>
        <p:txBody>
          <a:bodyPr numCol="6" spcCol="360000"/>
          <a:lstStyle>
            <a:lvl1pPr marL="0" indent="0" algn="l">
              <a:buFont typeface="Arial" panose="020B0604020202020204" pitchFamily="34" charset="0"/>
              <a:buNone/>
              <a:defRPr sz="1801" b="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700151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391668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1008340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1625306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1316823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952502" y="885880"/>
            <a:ext cx="11763844" cy="683180"/>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235018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16E913-C443-4D6A-E1D0-11E158BE75ED}"/>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E677FA19-E6B5-CBF8-FDA9-E5701776915B}"/>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1835852" cy="683180"/>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0" y="4123153"/>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499" y="7136174"/>
            <a:ext cx="18219420" cy="670954"/>
          </a:xfrm>
        </p:spPr>
        <p:txBody>
          <a:bodyPr numCol="3" spcCol="720000" anchor="t" anchorCtr="0"/>
          <a:lstStyle>
            <a:lvl1pPr marL="0" indent="358725">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4" y="4123153"/>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0" y="4123153"/>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229377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B30415-E68C-18C8-4C3F-0A3C0E999100}"/>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B7DC94F-35D3-F475-3748-DB636E8A59C2}"/>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4"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499" y="2835275"/>
            <a:ext cx="18219420" cy="670954"/>
          </a:xfrm>
        </p:spPr>
        <p:txBody>
          <a:bodyPr numCol="3" spcCol="720000" anchor="t" anchorCtr="0"/>
          <a:lstStyle>
            <a:lvl1pPr marL="0" indent="358725">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8"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4"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952505" y="4511740"/>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25" indent="-358725">
              <a:defRPr lang="en-GB" sz="1801" kern="1200" dirty="0">
                <a:solidFill>
                  <a:schemeClr val="tx1"/>
                </a:solidFill>
                <a:latin typeface="+mn-lt"/>
                <a:ea typeface="+mn-ea"/>
                <a:cs typeface="+mn-cs"/>
              </a:defRPr>
            </a:lvl3pPr>
          </a:lstStyle>
          <a:p>
            <a:pPr marL="0" marR="0" lvl="0" indent="-358725" algn="l" defTabSz="914272"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13636695" y="4511740"/>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25" indent="-358725">
              <a:defRPr lang="en-GB" sz="1801" kern="1200" dirty="0">
                <a:solidFill>
                  <a:schemeClr val="tx1"/>
                </a:solidFill>
                <a:latin typeface="+mn-lt"/>
                <a:ea typeface="+mn-ea"/>
                <a:cs typeface="+mn-cs"/>
              </a:defRPr>
            </a:lvl3pPr>
          </a:lstStyle>
          <a:p>
            <a:pPr marL="0" marR="0" lvl="0" indent="-358725" algn="l" defTabSz="914272"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7294600" y="4511740"/>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25" indent="-358725">
              <a:defRPr lang="en-GB" sz="1801" kern="1200" dirty="0">
                <a:solidFill>
                  <a:schemeClr val="tx1"/>
                </a:solidFill>
                <a:latin typeface="+mn-lt"/>
                <a:ea typeface="+mn-ea"/>
                <a:cs typeface="+mn-cs"/>
              </a:defRPr>
            </a:lvl3pPr>
          </a:lstStyle>
          <a:p>
            <a:pPr marL="0" marR="0" lvl="0" indent="-358725" algn="l" defTabSz="914272" rtl="0" eaLnBrk="1" fontAlgn="auto" latinLnBrk="0" hangingPunct="1">
              <a:lnSpc>
                <a:spcPct val="120000"/>
              </a:lnSpc>
              <a:spcBef>
                <a:spcPts val="500"/>
              </a:spcBef>
              <a:spcAft>
                <a:spcPts val="600"/>
              </a:spcAft>
              <a:buClrTx/>
              <a:buSzPct val="75000"/>
              <a:tabLst/>
              <a:defRPr/>
            </a:pPr>
            <a:r>
              <a:rPr lang="en-US"/>
              <a:t>Click to edit Master text styles</a:t>
            </a:r>
          </a:p>
        </p:txBody>
      </p:sp>
    </p:spTree>
    <p:extLst>
      <p:ext uri="{BB962C8B-B14F-4D97-AF65-F5344CB8AC3E}">
        <p14:creationId xmlns:p14="http://schemas.microsoft.com/office/powerpoint/2010/main" val="312486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E6B702-BE1F-FD29-854B-99721174A6CD}"/>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4CA3E283-5FB8-93A3-7FF1-279F77805AC2}"/>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5" y="885880"/>
            <a:ext cx="18160887" cy="683180"/>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952501"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25" indent="-358725">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4744245"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25" indent="-358725">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8535990"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25" indent="-358725">
              <a:spcAft>
                <a:spcPts val="600"/>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12327733"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25" indent="-358725">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16119476"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25" indent="-358725">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6991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BCAEDF-837F-73E4-B4E2-F0FD4FB8B13A}"/>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D98249F-A017-3A28-9BA9-9B4043037796}"/>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5" y="885880"/>
            <a:ext cx="18160887" cy="683180"/>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4"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4"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755650" y="270170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2492378" y="2558275"/>
            <a:ext cx="7559674" cy="424732"/>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2492378" y="3163041"/>
            <a:ext cx="7559674" cy="424732"/>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253870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8C5D1F-D392-6FF1-379C-A3D8F0F04886}"/>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FED0170B-CDB5-12AF-469C-C1702E8AA293}"/>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7" y="885880"/>
            <a:ext cx="9099547" cy="68318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5" y="2506337"/>
            <a:ext cx="1213167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52500" y="4509500"/>
            <a:ext cx="5330264" cy="2357048"/>
          </a:xfrm>
        </p:spPr>
        <p:txBody>
          <a:bodyPr numCol="1" spcCol="756000" anchor="b">
            <a:normAutofit/>
          </a:bodyPr>
          <a:lstStyle>
            <a:lvl1pPr marL="0" indent="0">
              <a:buFont typeface="Arial" panose="020B0604020202020204" pitchFamily="34" charset="0"/>
              <a:buNone/>
              <a:defRPr sz="14998"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3821336" y="4509500"/>
            <a:ext cx="5330264" cy="2357048"/>
          </a:xfrm>
        </p:spPr>
        <p:txBody>
          <a:bodyPr numCol="1" spcCol="756000" anchor="b">
            <a:normAutofit/>
          </a:bodyPr>
          <a:lstStyle>
            <a:lvl1pPr marL="0" indent="0">
              <a:buFont typeface="Arial" panose="020B0604020202020204" pitchFamily="34" charset="0"/>
              <a:buNone/>
              <a:defRPr sz="14998"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7386918" y="4509500"/>
            <a:ext cx="5330264" cy="2357048"/>
          </a:xfrm>
        </p:spPr>
        <p:txBody>
          <a:bodyPr numCol="1" spcCol="756000" anchor="b">
            <a:normAutofit/>
          </a:bodyPr>
          <a:lstStyle>
            <a:lvl1pPr marL="0" indent="0">
              <a:buFont typeface="Arial" panose="020B0604020202020204" pitchFamily="34" charset="0"/>
              <a:buNone/>
              <a:defRPr sz="14998"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0"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3821336"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7386918"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59687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2774678"/>
            <a:ext cx="18199100" cy="2761782"/>
          </a:xfrm>
        </p:spPr>
        <p:txBody>
          <a:bodyPr numCol="2" spcCol="1440000"/>
          <a:lstStyle>
            <a:lvl1pPr marL="457200" indent="-457200">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184054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CC1580-B443-C84D-B512-3BA864842DB5}"/>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2A964D74-0486-9466-524A-AB302C9A9BCA}"/>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lvl1p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7" y="885880"/>
            <a:ext cx="9099547" cy="68318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04875"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1"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4683692"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4731317"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8488365"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8535988"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12305908"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12353533"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16071850"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16119475"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76677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F1DF7B41-F7DB-34D2-2141-1DFA3BD4E32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5" r="-1048"/>
          <a:stretch/>
        </p:blipFill>
        <p:spPr bwMode="auto">
          <a:xfrm>
            <a:off x="7884150" y="0"/>
            <a:ext cx="13025781"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Shape 3">
            <a:extLst>
              <a:ext uri="{FF2B5EF4-FFF2-40B4-BE49-F238E27FC236}">
                <a16:creationId xmlns:a16="http://schemas.microsoft.com/office/drawing/2014/main" id="{D5F06F89-C2B0-38D1-B000-3DC76C079BEA}"/>
              </a:ext>
            </a:extLst>
          </p:cNvPr>
          <p:cNvSpPr/>
          <p:nvPr userDrawn="1"/>
        </p:nvSpPr>
        <p:spPr>
          <a:xfrm>
            <a:off x="0" y="0"/>
            <a:ext cx="9235321" cy="11309347"/>
          </a:xfrm>
          <a:custGeom>
            <a:avLst/>
            <a:gdLst>
              <a:gd name="connsiteX0" fmla="*/ 0 w 4864100"/>
              <a:gd name="connsiteY0" fmla="*/ 0 h 6857998"/>
              <a:gd name="connsiteX1" fmla="*/ 4420096 w 4864100"/>
              <a:gd name="connsiteY1" fmla="*/ 0 h 6857998"/>
              <a:gd name="connsiteX2" fmla="*/ 4864100 w 4864100"/>
              <a:gd name="connsiteY2" fmla="*/ 444004 h 6857998"/>
              <a:gd name="connsiteX3" fmla="*/ 4864100 w 4864100"/>
              <a:gd name="connsiteY3" fmla="*/ 6413994 h 6857998"/>
              <a:gd name="connsiteX4" fmla="*/ 4420096 w 4864100"/>
              <a:gd name="connsiteY4" fmla="*/ 6857998 h 6857998"/>
              <a:gd name="connsiteX5" fmla="*/ 0 w 4864100"/>
              <a:gd name="connsiteY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4100" h="6857998">
                <a:moveTo>
                  <a:pt x="0" y="0"/>
                </a:moveTo>
                <a:lnTo>
                  <a:pt x="4420096" y="0"/>
                </a:lnTo>
                <a:cubicBezTo>
                  <a:pt x="4665313" y="0"/>
                  <a:pt x="4864100" y="198787"/>
                  <a:pt x="4864100" y="444004"/>
                </a:cubicBezTo>
                <a:lnTo>
                  <a:pt x="4864100" y="6413994"/>
                </a:lnTo>
                <a:cubicBezTo>
                  <a:pt x="4864100" y="6659211"/>
                  <a:pt x="4665313" y="6857998"/>
                  <a:pt x="4420096" y="6857998"/>
                </a:cubicBezTo>
                <a:lnTo>
                  <a:pt x="0" y="68579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968"/>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Director’s Report to SAGE</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959657" y="10550528"/>
            <a:ext cx="6615087" cy="72703"/>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952501" y="4862678"/>
            <a:ext cx="6867526" cy="2935416"/>
          </a:xfrm>
        </p:spPr>
        <p:txBody>
          <a:bodyPr lIns="0" tIns="0" rIns="0" bIns="0" anchor="t" anchorCtr="0"/>
          <a:lstStyle>
            <a:lvl1pPr algn="l">
              <a:defRPr sz="7000">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959657" y="4008942"/>
            <a:ext cx="6867526" cy="566233"/>
          </a:xfrm>
        </p:spPr>
        <p:txBody>
          <a:bodyPr wrap="square" anchor="b" anchorCtr="0">
            <a:spAutoFit/>
          </a:bodyPr>
          <a:lstStyle>
            <a:lvl1pPr marL="0" indent="0" algn="l">
              <a:buNone/>
              <a:defRPr sz="3199">
                <a:solidFill>
                  <a:schemeClr val="accent1"/>
                </a:solidFill>
              </a:defRPr>
            </a:lvl1pPr>
            <a:lvl2pPr marL="457157" indent="0" algn="ctr">
              <a:buNone/>
              <a:defRPr sz="2000"/>
            </a:lvl2pPr>
            <a:lvl3pPr marL="914314" indent="0" algn="ctr">
              <a:buNone/>
              <a:defRPr sz="1801"/>
            </a:lvl3pPr>
            <a:lvl4pPr marL="1371472" indent="0" algn="ctr">
              <a:buNone/>
              <a:defRPr sz="1600"/>
            </a:lvl4pPr>
            <a:lvl5pPr marL="1828631" indent="0" algn="ctr">
              <a:buNone/>
              <a:defRPr sz="1600"/>
            </a:lvl5pPr>
            <a:lvl6pPr marL="2285788" indent="0" algn="ctr">
              <a:buNone/>
              <a:defRPr sz="1600"/>
            </a:lvl6pPr>
            <a:lvl7pPr marL="2742945" indent="0" algn="ctr">
              <a:buNone/>
              <a:defRPr sz="1600"/>
            </a:lvl7pPr>
            <a:lvl8pPr marL="3200104" indent="0" algn="ctr">
              <a:buNone/>
              <a:defRPr sz="1600"/>
            </a:lvl8pPr>
            <a:lvl9pPr marL="3657261"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57979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419FE-805A-B002-0843-821BB7AE1B8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06EDD9B-7E45-4CF7-DC5C-4418F1576050}"/>
              </a:ext>
            </a:extLst>
          </p:cNvPr>
          <p:cNvSpPr>
            <a:spLocks noGrp="1"/>
          </p:cNvSpPr>
          <p:nvPr>
            <p:ph type="ftr" sz="quarter" idx="10"/>
          </p:nvPr>
        </p:nvSpPr>
        <p:spPr/>
        <p:txBody>
          <a:bodyPr/>
          <a:lstStyle/>
          <a:p>
            <a:r>
              <a:rPr lang="en-GB"/>
              <a:t>Director’s Report to SAGE</a:t>
            </a:r>
          </a:p>
        </p:txBody>
      </p:sp>
      <p:sp>
        <p:nvSpPr>
          <p:cNvPr id="4" name="Slide Number Placeholder 3">
            <a:extLst>
              <a:ext uri="{FF2B5EF4-FFF2-40B4-BE49-F238E27FC236}">
                <a16:creationId xmlns:a16="http://schemas.microsoft.com/office/drawing/2014/main" id="{357A6284-DF0B-C21C-BE5F-57A823B3B747}"/>
              </a:ext>
            </a:extLst>
          </p:cNvPr>
          <p:cNvSpPr>
            <a:spLocks noGrp="1"/>
          </p:cNvSpPr>
          <p:nvPr>
            <p:ph type="sldNum" sz="quarter" idx="11"/>
          </p:nvPr>
        </p:nvSpPr>
        <p:spPr/>
        <p:txBody>
          <a:bodyPr/>
          <a:lstStyle/>
          <a:p>
            <a:fld id="{E2E31AFC-DF42-41A5-B57C-06A83BBA6616}" type="slidenum">
              <a:rPr lang="en-GB" smtClean="0"/>
              <a:pPr/>
              <a:t>‹#›</a:t>
            </a:fld>
            <a:endParaRPr lang="en-GB"/>
          </a:p>
        </p:txBody>
      </p:sp>
    </p:spTree>
    <p:extLst>
      <p:ext uri="{BB962C8B-B14F-4D97-AF65-F5344CB8AC3E}">
        <p14:creationId xmlns:p14="http://schemas.microsoft.com/office/powerpoint/2010/main" val="413488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F38F23-3328-E74A-BBB1-BBDAD3C6ECD7}"/>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1A755422-4593-A434-1861-B832192A0F28}"/>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3" y="885880"/>
            <a:ext cx="18160887" cy="683180"/>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2869569" y="2659474"/>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42301" y="2443099"/>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176460" y="266146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249192" y="2443099"/>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52" y="266146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556083" y="2443099"/>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42301" y="4437790"/>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249192" y="4437790"/>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556083" y="4437790"/>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42301" y="8427169"/>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249192" y="8427169"/>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556083" y="8427169"/>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942301" y="643247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7249192" y="643247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13556083" y="643247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2869569" y="4654165"/>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9176460" y="4656154"/>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15483352" y="4656154"/>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2869569" y="6648855"/>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9176460" y="665084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15483352" y="665084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2869569" y="8643544"/>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9176460" y="8645533"/>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15483352" y="8645533"/>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Tree>
    <p:extLst>
      <p:ext uri="{BB962C8B-B14F-4D97-AF65-F5344CB8AC3E}">
        <p14:creationId xmlns:p14="http://schemas.microsoft.com/office/powerpoint/2010/main" val="347219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DE2289-A8DD-BDCE-7964-4B6DA3EA2BC4}"/>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14290" y="3217143"/>
            <a:ext cx="18199100" cy="2735598"/>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58068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CA986B-631B-FDB6-16A9-CD70E8D6F960}"/>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5F1B8FB0-86D3-307A-9D4B-765A250E8AE3}"/>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3" y="2774678"/>
            <a:ext cx="18199100" cy="2761782"/>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19322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BC6697-7549-860A-0DA4-D28BE0D2DA24}"/>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4" name="Rectangle: Rounded Corners 3">
            <a:extLst>
              <a:ext uri="{FF2B5EF4-FFF2-40B4-BE49-F238E27FC236}">
                <a16:creationId xmlns:a16="http://schemas.microsoft.com/office/drawing/2014/main" id="{35B2AC9F-514D-1EBA-F01F-8D1EE4FF2DB1}"/>
              </a:ext>
            </a:extLst>
          </p:cNvPr>
          <p:cNvSpPr/>
          <p:nvPr userDrawn="1"/>
        </p:nvSpPr>
        <p:spPr>
          <a:xfrm>
            <a:off x="251301" y="-14136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3" name="Rectangle: Rounded Corners 2">
            <a:extLst>
              <a:ext uri="{FF2B5EF4-FFF2-40B4-BE49-F238E27FC236}">
                <a16:creationId xmlns:a16="http://schemas.microsoft.com/office/drawing/2014/main" id="{4C941A8C-2C69-BEDD-FB34-11EC05D7B78D}"/>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3" y="2774678"/>
            <a:ext cx="18199100" cy="2761782"/>
          </a:xfrm>
        </p:spPr>
        <p:txBody>
          <a:bodyPr numCol="2" spcCol="1440000"/>
          <a:lstStyle>
            <a:lvl1pPr marL="342868" indent="-342868">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9361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3A470E-E0FA-202B-3129-A45CD2529A5A}"/>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A3DD1671-6802-0BA4-11D3-6D9EF196F320}"/>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3" y="2774678"/>
            <a:ext cx="18199100" cy="2761782"/>
          </a:xfrm>
        </p:spPr>
        <p:txBody>
          <a:bodyPr numCol="2" spcCol="1440000"/>
          <a:lstStyle>
            <a:lvl1pPr marL="457157" indent="-457157">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410137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B21556-CC8D-3C8F-8AEA-66A806BB6E02}"/>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4" name="Rectangle: Rounded Corners 3">
            <a:extLst>
              <a:ext uri="{FF2B5EF4-FFF2-40B4-BE49-F238E27FC236}">
                <a16:creationId xmlns:a16="http://schemas.microsoft.com/office/drawing/2014/main" id="{CC5CE25E-E585-793E-931B-3B59BFEF6C34}"/>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952502" y="4791077"/>
            <a:ext cx="17768886" cy="2579553"/>
          </a:xfrm>
        </p:spPr>
        <p:txBody>
          <a:bodyPr/>
          <a:lstStyle>
            <a:lvl1pPr marL="0" indent="0">
              <a:spcAft>
                <a:spcPts val="1200"/>
              </a:spcAft>
              <a:buFontTx/>
              <a:buNone/>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Director’s Report to SAGE</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15486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DBAB19-BF47-0842-AC02-494BBB8F3847}"/>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6BB53E3-3844-2DCD-9055-233E58E3B264}"/>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8" y="4"/>
            <a:ext cx="9331325" cy="1130934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4791075"/>
            <a:ext cx="8378826" cy="2569454"/>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952501" y="10504955"/>
            <a:ext cx="8867775" cy="45721"/>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10772775" y="9757060"/>
            <a:ext cx="8378826" cy="247853"/>
          </a:xfrm>
        </p:spPr>
        <p:txBody>
          <a:bodyPr/>
          <a:lstStyle>
            <a:lvl1pPr>
              <a:defRPr sz="1400"/>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952499" y="8397876"/>
            <a:ext cx="1576388" cy="1310738"/>
          </a:xfrm>
        </p:spPr>
        <p:txBody>
          <a:bodyPr/>
          <a:lstStyle/>
          <a:p>
            <a:r>
              <a:rPr lang="en-US"/>
              <a:t>Click icon to add picture</a:t>
            </a:r>
            <a:endParaRPr lang="en-GB"/>
          </a:p>
        </p:txBody>
      </p:sp>
    </p:spTree>
    <p:extLst>
      <p:ext uri="{BB962C8B-B14F-4D97-AF65-F5344CB8AC3E}">
        <p14:creationId xmlns:p14="http://schemas.microsoft.com/office/powerpoint/2010/main" val="331904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5890133"/>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7412675"/>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8048820"/>
            <a:ext cx="6111875" cy="4006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83725"/>
            <a:ext cx="5007429" cy="1066800"/>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8534401"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Tree>
    <p:extLst>
      <p:ext uri="{BB962C8B-B14F-4D97-AF65-F5344CB8AC3E}">
        <p14:creationId xmlns:p14="http://schemas.microsoft.com/office/powerpoint/2010/main" val="385524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952501" y="4791075"/>
            <a:ext cx="17768887" cy="2579552"/>
          </a:xfrm>
        </p:spPr>
        <p:txBody>
          <a:bodyPr/>
          <a:lstStyle>
            <a:lvl1pPr marL="0" indent="0">
              <a:spcAft>
                <a:spcPts val="1200"/>
              </a:spcAft>
              <a:buFontTx/>
              <a:buNone/>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IVB Director’s Report to SAGE</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952500" y="250633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645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A69708-5E78-D3DF-BA26-A37528390323}"/>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76D6FC6-555F-3C09-808A-4688B31343A5}"/>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8"/>
            <a:ext cx="8378826" cy="2569454"/>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5" y="952501"/>
            <a:ext cx="8378826" cy="434390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6"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10890254" y="1062988"/>
            <a:ext cx="8143874" cy="424646"/>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10890254" y="5787389"/>
            <a:ext cx="8143874" cy="424646"/>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952499" y="8397876"/>
            <a:ext cx="1576388" cy="1310738"/>
          </a:xfrm>
        </p:spPr>
        <p:txBody>
          <a:bodyPr/>
          <a:lstStyle/>
          <a:p>
            <a:r>
              <a:rPr lang="en-US"/>
              <a:t>Click icon to add picture</a:t>
            </a:r>
            <a:endParaRPr lang="en-GB"/>
          </a:p>
        </p:txBody>
      </p:sp>
    </p:spTree>
    <p:extLst>
      <p:ext uri="{BB962C8B-B14F-4D97-AF65-F5344CB8AC3E}">
        <p14:creationId xmlns:p14="http://schemas.microsoft.com/office/powerpoint/2010/main" val="70624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CF9D0E-2C8D-FFCF-71A0-E1C82FEB96A3}"/>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89DC463-378A-2C13-4BFC-1A21C5B6D636}"/>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8"/>
            <a:ext cx="8378826" cy="2569454"/>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6"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10785005" y="3547016"/>
            <a:ext cx="8366594" cy="1384482"/>
          </a:xfrm>
        </p:spPr>
        <p:txBody>
          <a:bodyPr/>
          <a:lstStyle>
            <a:lvl1pPr>
              <a:lnSpc>
                <a:spcPct val="100000"/>
              </a:lnSpc>
              <a:buFont typeface="Arial" panose="020B0604020202020204" pitchFamily="34" charset="0"/>
              <a:buNone/>
              <a:defRPr sz="2399" b="0" i="0">
                <a:solidFill>
                  <a:schemeClr val="tx1"/>
                </a:solidFill>
                <a:latin typeface="Poppins Medium" pitchFamily="2" charset="77"/>
                <a:cs typeface="Poppins Medium" pitchFamily="2" charset="77"/>
              </a:defRPr>
            </a:lvl1pPr>
            <a:lvl2pPr marL="0" indent="0">
              <a:spcAft>
                <a:spcPts val="0"/>
              </a:spcAft>
              <a:buFontTx/>
              <a:buNone/>
              <a:defRPr sz="2399" b="1" i="0">
                <a:solidFill>
                  <a:schemeClr val="accent1"/>
                </a:solidFill>
                <a:latin typeface="Poppins SemiBold" pitchFamily="2" charset="77"/>
                <a:cs typeface="Poppins SemiBold" pitchFamily="2" charset="77"/>
              </a:defRPr>
            </a:lvl2pPr>
            <a:lvl3pPr marL="0" indent="0">
              <a:spcBef>
                <a:spcPts val="0"/>
              </a:spcBef>
              <a:buFontTx/>
              <a:buNone/>
              <a:defRPr sz="2000"/>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952499" y="8397876"/>
            <a:ext cx="1576388" cy="1310738"/>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5006" y="2649765"/>
            <a:ext cx="783108" cy="661590"/>
          </a:xfrm>
          <a:prstGeom prst="rect">
            <a:avLst/>
          </a:prstGeom>
        </p:spPr>
      </p:pic>
    </p:spTree>
    <p:extLst>
      <p:ext uri="{BB962C8B-B14F-4D97-AF65-F5344CB8AC3E}">
        <p14:creationId xmlns:p14="http://schemas.microsoft.com/office/powerpoint/2010/main" val="326391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C524D9-0D9C-E66E-949B-F8A590D503F1}"/>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2FB52DB-2CB8-0EA3-D972-40DB26E9929E}"/>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18209261" cy="683180"/>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412414"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952504" y="2054681"/>
            <a:ext cx="8739187" cy="791958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15154109"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10412414" y="2054677"/>
            <a:ext cx="8739187" cy="3599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350699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5F4241-9002-8C93-6C78-5562F9E493AD}"/>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C413A0A-8930-676A-874E-EABEA503AB4A}"/>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63154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80A369-44BF-6738-8542-D58C48E6F2EE}"/>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Director’s Report to SAGE</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6" name="Rectangle: Rounded Corners 5">
            <a:extLst>
              <a:ext uri="{FF2B5EF4-FFF2-40B4-BE49-F238E27FC236}">
                <a16:creationId xmlns:a16="http://schemas.microsoft.com/office/drawing/2014/main" id="{4CB4A9A2-FC87-8AAA-CAC8-029E24BC7E01}"/>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2" y="885880"/>
            <a:ext cx="17769440" cy="670954"/>
          </a:xfrm>
        </p:spPr>
        <p:txBody>
          <a:bodyPr lIns="0" tIns="0" rIns="0" bIns="0" anchor="t" anchorCtr="0"/>
          <a:lstStyle/>
          <a:p>
            <a:r>
              <a:rPr lang="en-US"/>
              <a:t>Click to edit Master title style</a:t>
            </a:r>
            <a:endParaRPr lang="en-GB"/>
          </a:p>
        </p:txBody>
      </p:sp>
    </p:spTree>
    <p:extLst>
      <p:ext uri="{BB962C8B-B14F-4D97-AF65-F5344CB8AC3E}">
        <p14:creationId xmlns:p14="http://schemas.microsoft.com/office/powerpoint/2010/main" val="416320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2B48DA-F175-91B3-C3B5-86C52518CB59}"/>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691F4D8-57A0-64C3-4C8A-7F02134A6346}"/>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949605"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966794" y="3292478"/>
            <a:ext cx="8797227" cy="2095955"/>
          </a:xfrm>
        </p:spPr>
        <p:txBody>
          <a:bodyPr/>
          <a:lstStyle>
            <a:lvl1pPr marL="342868" indent="-342868">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10340084" y="3292478"/>
            <a:ext cx="8797227" cy="2095955"/>
          </a:xfrm>
        </p:spPr>
        <p:txBody>
          <a:bodyPr/>
          <a:lstStyle>
            <a:lvl1pPr marL="342868" indent="-342868">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4" y="2521650"/>
            <a:ext cx="8797227"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0340084" y="2521653"/>
            <a:ext cx="8797227"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14" rtl="0" eaLnBrk="1" latinLnBrk="0" hangingPunct="1">
              <a:lnSpc>
                <a:spcPct val="120000"/>
              </a:lnSpc>
              <a:spcBef>
                <a:spcPts val="999"/>
              </a:spcBef>
              <a:spcAft>
                <a:spcPts val="1200"/>
              </a:spcAft>
              <a:buSzPct val="75000"/>
              <a:buFontTx/>
              <a:buNone/>
            </a:pPr>
            <a:r>
              <a:rPr lang="en-US"/>
              <a:t>Click to edit Master text styles</a:t>
            </a:r>
          </a:p>
        </p:txBody>
      </p:sp>
    </p:spTree>
    <p:extLst>
      <p:ext uri="{BB962C8B-B14F-4D97-AF65-F5344CB8AC3E}">
        <p14:creationId xmlns:p14="http://schemas.microsoft.com/office/powerpoint/2010/main" val="379512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CE2D1D-F096-86FE-E6A6-503A8FA64045}"/>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1DF9DAED-7889-55A1-EFEF-C60046CE698C}"/>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949605"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1" y="2521650"/>
            <a:ext cx="5700116"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7201992" y="2521653"/>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14" rtl="0" eaLnBrk="1" latinLnBrk="0" hangingPunct="1">
              <a:lnSpc>
                <a:spcPct val="120000"/>
              </a:lnSpc>
              <a:spcBef>
                <a:spcPts val="999"/>
              </a:spcBef>
              <a:spcAft>
                <a:spcPts val="1200"/>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3437193" y="2521653"/>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14" rtl="0" eaLnBrk="1" latinLnBrk="0" hangingPunct="1">
              <a:lnSpc>
                <a:spcPct val="120000"/>
              </a:lnSpc>
              <a:spcBef>
                <a:spcPts val="999"/>
              </a:spcBef>
              <a:spcAft>
                <a:spcPts val="1200"/>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966791" y="3292478"/>
            <a:ext cx="5700116" cy="2095955"/>
          </a:xfrm>
        </p:spPr>
        <p:txBody>
          <a:bodyPr/>
          <a:lstStyle>
            <a:lvl1pPr marL="342868" indent="-342868">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7198519" y="3292478"/>
            <a:ext cx="5700116" cy="2095955"/>
          </a:xfrm>
        </p:spPr>
        <p:txBody>
          <a:bodyPr/>
          <a:lstStyle>
            <a:lvl1pPr marL="342868" indent="-342868">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13440264" y="3292478"/>
            <a:ext cx="5700116" cy="2095955"/>
          </a:xfrm>
        </p:spPr>
        <p:txBody>
          <a:bodyPr/>
          <a:lstStyle>
            <a:lvl1pPr marL="342868" indent="-342868">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4042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60121-0BC2-A1A0-6EA3-7A3DB12BDF3A}"/>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C48438A4-D5AB-7A0E-E258-44C309EFB281}"/>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952500" y="952500"/>
            <a:ext cx="18161000" cy="1298817"/>
          </a:xfrm>
        </p:spPr>
        <p:txBody>
          <a:bodyPr numCol="5" spcCol="144000"/>
          <a:lstStyle>
            <a:lvl1pPr>
              <a:spcBef>
                <a:spcPts val="1801"/>
              </a:spcBef>
              <a:defRPr sz="2399"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35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7733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7C273E-E79E-7299-F1AA-B8CC9678041E}"/>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766538"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7385061" y="2487404"/>
            <a:ext cx="5333981" cy="7338132"/>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13817618" y="2487404"/>
            <a:ext cx="5333981" cy="7338132"/>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952501" y="2487404"/>
            <a:ext cx="5333981" cy="7338132"/>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1215431"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1215431"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1215431" y="4206875"/>
            <a:ext cx="4798020" cy="318697"/>
          </a:xfrm>
        </p:spPr>
        <p:txBody>
          <a:bodyPr/>
          <a:lstStyle>
            <a:lvl1pPr>
              <a:defRPr sz="1801"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7653040"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7653040"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7653040" y="4206875"/>
            <a:ext cx="4798020" cy="318697"/>
          </a:xfrm>
        </p:spPr>
        <p:txBody>
          <a:bodyPr/>
          <a:lstStyle>
            <a:lvl1pPr>
              <a:defRPr sz="1801"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14085597"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14085597"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14085597" y="4206875"/>
            <a:ext cx="4798020" cy="318697"/>
          </a:xfrm>
        </p:spPr>
        <p:txBody>
          <a:bodyPr/>
          <a:lstStyle>
            <a:lvl1pPr>
              <a:defRPr sz="1801"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8898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3AAD03-F8BA-33E9-B4BC-1E54DDA000FA}"/>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430E9A30-9618-1927-81C0-23C2A2C2580A}"/>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8" y="3775338"/>
            <a:ext cx="5572125" cy="618297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945486" y="3811469"/>
            <a:ext cx="5002109"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399"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2399" b="0" i="0">
                <a:latin typeface="Poppins" pitchFamily="2" charset="77"/>
                <a:cs typeface="Poppins" pitchFamily="2" charset="77"/>
              </a:defRPr>
            </a:lvl2pPr>
            <a:lvl3pPr marL="0" indent="0">
              <a:buFontTx/>
              <a:buNone/>
              <a:defRPr sz="2399"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6342996" y="3814497"/>
            <a:ext cx="6841081"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399" b="0" i="0">
                <a:solidFill>
                  <a:schemeClr val="accent1"/>
                </a:solidFill>
                <a:latin typeface="Poppins" pitchFamily="2" charset="77"/>
                <a:cs typeface="Poppins" pitchFamily="2" charset="77"/>
              </a:defRPr>
            </a:lvl1pPr>
            <a:lvl2pPr marL="0" marR="0" indent="0" algn="l" defTabSz="914314"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2300" b="0" i="0">
                <a:latin typeface="Poppins" pitchFamily="2" charset="77"/>
                <a:cs typeface="Poppins" pitchFamily="2" charset="77"/>
              </a:defRPr>
            </a:lvl2pPr>
            <a:lvl3pPr marL="0" indent="0">
              <a:buFontTx/>
              <a:buNone/>
              <a:defRPr sz="2399"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Https://zoom.us/#/########</a:t>
            </a:r>
          </a:p>
          <a:p>
            <a:pPr lvl="1"/>
            <a:endParaRPr lang="en-GB"/>
          </a:p>
          <a:p>
            <a:pPr lvl="0"/>
            <a:r>
              <a:rPr lang="en-GB"/>
              <a:t>Meeting ID</a:t>
            </a:r>
          </a:p>
          <a:p>
            <a:pPr lvl="1"/>
            <a:r>
              <a:rPr lang="en-GB"/>
              <a:t>985 717 469</a:t>
            </a:r>
          </a:p>
          <a:p>
            <a:pPr lvl="0"/>
            <a:r>
              <a:rPr lang="en-GB"/>
              <a:t>One tap mobile</a:t>
            </a:r>
          </a:p>
          <a:p>
            <a:pPr marL="0" marR="0" lvl="1" indent="0" algn="l" defTabSz="914314"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https://zoom.us/#/########</a:t>
            </a:r>
          </a:p>
        </p:txBody>
      </p:sp>
    </p:spTree>
    <p:extLst>
      <p:ext uri="{BB962C8B-B14F-4D97-AF65-F5344CB8AC3E}">
        <p14:creationId xmlns:p14="http://schemas.microsoft.com/office/powerpoint/2010/main" val="171466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5" y="0"/>
            <a:ext cx="9331325" cy="1130934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0" y="250633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4791075"/>
            <a:ext cx="8378825" cy="5183600"/>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952501" y="10504954"/>
            <a:ext cx="8867774" cy="4572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10772775" y="9757060"/>
            <a:ext cx="8378825" cy="233718"/>
          </a:xfrm>
        </p:spPr>
        <p:txBody>
          <a:bodyPr/>
          <a:lstStyle>
            <a:lvl1pPr>
              <a:defRPr sz="1400"/>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952500" y="8397875"/>
            <a:ext cx="1576388" cy="1576388"/>
          </a:xfrm>
        </p:spPr>
        <p:txBody>
          <a:bodyPr/>
          <a:lstStyle/>
          <a:p>
            <a:r>
              <a:rPr lang="en-US"/>
              <a:t>Click icon to add picture</a:t>
            </a:r>
            <a:endParaRPr lang="en-GB"/>
          </a:p>
        </p:txBody>
      </p:sp>
    </p:spTree>
    <p:extLst>
      <p:ext uri="{BB962C8B-B14F-4D97-AF65-F5344CB8AC3E}">
        <p14:creationId xmlns:p14="http://schemas.microsoft.com/office/powerpoint/2010/main" val="157106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4D69E7-E95E-D90E-DE6D-9C9D16112FC5}"/>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4F8CE152-D4E5-5AF7-67AE-21CD7041A787}"/>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951814" y="4502151"/>
          <a:ext cx="18199100" cy="5472114"/>
        </p:xfrm>
        <a:graphic>
          <a:graphicData uri="http://schemas.openxmlformats.org/drawingml/2006/table">
            <a:tbl>
              <a:tblPr bandCol="1">
                <a:tableStyleId>{2D5ABB26-0587-4C30-8999-92F81FD0307C}</a:tableStyleId>
              </a:tblPr>
              <a:tblGrid>
                <a:gridCol w="4549775">
                  <a:extLst>
                    <a:ext uri="{9D8B030D-6E8A-4147-A177-3AD203B41FA5}">
                      <a16:colId xmlns:a16="http://schemas.microsoft.com/office/drawing/2014/main" val="4151945498"/>
                    </a:ext>
                  </a:extLst>
                </a:gridCol>
                <a:gridCol w="4549775">
                  <a:extLst>
                    <a:ext uri="{9D8B030D-6E8A-4147-A177-3AD203B41FA5}">
                      <a16:colId xmlns:a16="http://schemas.microsoft.com/office/drawing/2014/main" val="1382627474"/>
                    </a:ext>
                  </a:extLst>
                </a:gridCol>
                <a:gridCol w="4549775">
                  <a:extLst>
                    <a:ext uri="{9D8B030D-6E8A-4147-A177-3AD203B41FA5}">
                      <a16:colId xmlns:a16="http://schemas.microsoft.com/office/drawing/2014/main" val="2312284562"/>
                    </a:ext>
                  </a:extLst>
                </a:gridCol>
                <a:gridCol w="4549775">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3"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4203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40594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5405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8" y="3750658"/>
            <a:ext cx="4563731"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15547" y="3750658"/>
            <a:ext cx="452888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59671" y="3750658"/>
            <a:ext cx="452833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588003" y="3750658"/>
            <a:ext cx="457410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8" y="5006238"/>
            <a:ext cx="4563731"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515549" y="5006238"/>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1502" y="5006238"/>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4615780" y="5006238"/>
            <a:ext cx="4535130" cy="569863"/>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Tree>
    <p:extLst>
      <p:ext uri="{BB962C8B-B14F-4D97-AF65-F5344CB8AC3E}">
        <p14:creationId xmlns:p14="http://schemas.microsoft.com/office/powerpoint/2010/main" val="122702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2FF1DC-CF48-177A-0FA8-023C9FDC6FF5}"/>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A87B8410-B75E-B1ED-EB3A-F1C002E96106}"/>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951816" y="4502151"/>
          <a:ext cx="18199440" cy="5472114"/>
        </p:xfrm>
        <a:graphic>
          <a:graphicData uri="http://schemas.openxmlformats.org/drawingml/2006/table">
            <a:tbl>
              <a:tblPr bandCol="1">
                <a:tableStyleId>{2D5ABB26-0587-4C30-8999-92F81FD0307C}</a:tableStyleId>
              </a:tblPr>
              <a:tblGrid>
                <a:gridCol w="3639888">
                  <a:extLst>
                    <a:ext uri="{9D8B030D-6E8A-4147-A177-3AD203B41FA5}">
                      <a16:colId xmlns:a16="http://schemas.microsoft.com/office/drawing/2014/main" val="4151945498"/>
                    </a:ext>
                  </a:extLst>
                </a:gridCol>
                <a:gridCol w="3639888">
                  <a:extLst>
                    <a:ext uri="{9D8B030D-6E8A-4147-A177-3AD203B41FA5}">
                      <a16:colId xmlns:a16="http://schemas.microsoft.com/office/drawing/2014/main" val="1382627474"/>
                    </a:ext>
                  </a:extLst>
                </a:gridCol>
                <a:gridCol w="3639888">
                  <a:extLst>
                    <a:ext uri="{9D8B030D-6E8A-4147-A177-3AD203B41FA5}">
                      <a16:colId xmlns:a16="http://schemas.microsoft.com/office/drawing/2014/main" val="2312284562"/>
                    </a:ext>
                  </a:extLst>
                </a:gridCol>
                <a:gridCol w="3639888">
                  <a:extLst>
                    <a:ext uri="{9D8B030D-6E8A-4147-A177-3AD203B41FA5}">
                      <a16:colId xmlns:a16="http://schemas.microsoft.com/office/drawing/2014/main" val="1977789979"/>
                    </a:ext>
                  </a:extLst>
                </a:gridCol>
                <a:gridCol w="3639888">
                  <a:extLst>
                    <a:ext uri="{9D8B030D-6E8A-4147-A177-3AD203B41FA5}">
                      <a16:colId xmlns:a16="http://schemas.microsoft.com/office/drawing/2014/main" val="289107806"/>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3"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91670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8574878"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220244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587092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3617673"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4600104" y="3754251"/>
            <a:ext cx="3648287"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14"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8248392"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1866063"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5524658"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3617673"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4600102"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8248391"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1866062"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5524657"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Tree>
    <p:extLst>
      <p:ext uri="{BB962C8B-B14F-4D97-AF65-F5344CB8AC3E}">
        <p14:creationId xmlns:p14="http://schemas.microsoft.com/office/powerpoint/2010/main" val="317282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C2C1DE-611E-3743-0885-D4C3941B0EDC}"/>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BD46D6AD-BF2D-D481-E55F-0F75081B15ED}"/>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951815" y="4502151"/>
          <a:ext cx="18199434" cy="5472114"/>
        </p:xfrm>
        <a:graphic>
          <a:graphicData uri="http://schemas.openxmlformats.org/drawingml/2006/table">
            <a:tbl>
              <a:tblPr bandCol="1">
                <a:tableStyleId>{2D5ABB26-0587-4C30-8999-92F81FD0307C}</a:tableStyleId>
              </a:tblPr>
              <a:tblGrid>
                <a:gridCol w="3033239">
                  <a:extLst>
                    <a:ext uri="{9D8B030D-6E8A-4147-A177-3AD203B41FA5}">
                      <a16:colId xmlns:a16="http://schemas.microsoft.com/office/drawing/2014/main" val="4151945498"/>
                    </a:ext>
                  </a:extLst>
                </a:gridCol>
                <a:gridCol w="3033239">
                  <a:extLst>
                    <a:ext uri="{9D8B030D-6E8A-4147-A177-3AD203B41FA5}">
                      <a16:colId xmlns:a16="http://schemas.microsoft.com/office/drawing/2014/main" val="1382627474"/>
                    </a:ext>
                  </a:extLst>
                </a:gridCol>
                <a:gridCol w="3033239">
                  <a:extLst>
                    <a:ext uri="{9D8B030D-6E8A-4147-A177-3AD203B41FA5}">
                      <a16:colId xmlns:a16="http://schemas.microsoft.com/office/drawing/2014/main" val="2312284562"/>
                    </a:ext>
                  </a:extLst>
                </a:gridCol>
                <a:gridCol w="3033239">
                  <a:extLst>
                    <a:ext uri="{9D8B030D-6E8A-4147-A177-3AD203B41FA5}">
                      <a16:colId xmlns:a16="http://schemas.microsoft.com/office/drawing/2014/main" val="1977789979"/>
                    </a:ext>
                  </a:extLst>
                </a:gridCol>
                <a:gridCol w="3033239">
                  <a:extLst>
                    <a:ext uri="{9D8B030D-6E8A-4147-A177-3AD203B41FA5}">
                      <a16:colId xmlns:a16="http://schemas.microsoft.com/office/drawing/2014/main" val="289107806"/>
                    </a:ext>
                  </a:extLst>
                </a:gridCol>
                <a:gridCol w="3033239">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3"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30584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73542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0388431"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342265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646997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989248" y="3754251"/>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14"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7027716"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005205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307638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611381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98924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7027716"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2050"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3076387"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6113817" y="5007130"/>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Tree>
    <p:extLst>
      <p:ext uri="{BB962C8B-B14F-4D97-AF65-F5344CB8AC3E}">
        <p14:creationId xmlns:p14="http://schemas.microsoft.com/office/powerpoint/2010/main" val="237318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03F150-EB9F-5D47-0E5D-1BBEF4BD960F}"/>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06DC990E-BF96-23BE-F5C5-BEFF390B2A22}"/>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951818" y="4502151"/>
          <a:ext cx="18199097" cy="5472114"/>
        </p:xfrm>
        <a:graphic>
          <a:graphicData uri="http://schemas.openxmlformats.org/drawingml/2006/table">
            <a:tbl>
              <a:tblPr bandCol="1">
                <a:tableStyleId>{2D5ABB26-0587-4C30-8999-92F81FD0307C}</a:tableStyleId>
              </a:tblPr>
              <a:tblGrid>
                <a:gridCol w="2599871">
                  <a:extLst>
                    <a:ext uri="{9D8B030D-6E8A-4147-A177-3AD203B41FA5}">
                      <a16:colId xmlns:a16="http://schemas.microsoft.com/office/drawing/2014/main" val="4151945498"/>
                    </a:ext>
                  </a:extLst>
                </a:gridCol>
                <a:gridCol w="2599871">
                  <a:extLst>
                    <a:ext uri="{9D8B030D-6E8A-4147-A177-3AD203B41FA5}">
                      <a16:colId xmlns:a16="http://schemas.microsoft.com/office/drawing/2014/main" val="1382627474"/>
                    </a:ext>
                  </a:extLst>
                </a:gridCol>
                <a:gridCol w="2599871">
                  <a:extLst>
                    <a:ext uri="{9D8B030D-6E8A-4147-A177-3AD203B41FA5}">
                      <a16:colId xmlns:a16="http://schemas.microsoft.com/office/drawing/2014/main" val="2312284562"/>
                    </a:ext>
                  </a:extLst>
                </a:gridCol>
                <a:gridCol w="2599871">
                  <a:extLst>
                    <a:ext uri="{9D8B030D-6E8A-4147-A177-3AD203B41FA5}">
                      <a16:colId xmlns:a16="http://schemas.microsoft.com/office/drawing/2014/main" val="1977789979"/>
                    </a:ext>
                  </a:extLst>
                </a:gridCol>
                <a:gridCol w="2599871">
                  <a:extLst>
                    <a:ext uri="{9D8B030D-6E8A-4147-A177-3AD203B41FA5}">
                      <a16:colId xmlns:a16="http://schemas.microsoft.com/office/drawing/2014/main" val="289107806"/>
                    </a:ext>
                  </a:extLst>
                </a:gridCol>
                <a:gridCol w="2599871">
                  <a:extLst>
                    <a:ext uri="{9D8B030D-6E8A-4147-A177-3AD203B41FA5}">
                      <a16:colId xmlns:a16="http://schemas.microsoft.com/office/drawing/2014/main" val="380964293"/>
                    </a:ext>
                  </a:extLst>
                </a:gridCol>
                <a:gridCol w="2599871">
                  <a:extLst>
                    <a:ext uri="{9D8B030D-6E8A-4147-A177-3AD203B41FA5}">
                      <a16:colId xmlns:a16="http://schemas.microsoft.com/office/drawing/2014/main" val="2998086781"/>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3"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38650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647148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907796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168444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4290930"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689741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548407" y="3754251"/>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14"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614499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874158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133818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3934772"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6531363"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548407"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614499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874158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1338180"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3934772"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6531363" y="5006236"/>
            <a:ext cx="2619548" cy="865329"/>
          </a:xfrm>
        </p:spPr>
        <p:txBody>
          <a:bodyPr lIns="288000" rIns="288000" bIns="288000" anchor="t" anchorCtr="0"/>
          <a:lstStyle>
            <a:lvl1pPr>
              <a:defRPr sz="1600" b="0">
                <a:latin typeface="Poppins" pitchFamily="2" charset="77"/>
                <a:cs typeface="Poppins" pitchFamily="2" charset="77"/>
              </a:defRPr>
            </a:lvl1pPr>
          </a:lstStyle>
          <a:p>
            <a:pPr marL="0" marR="0" lvl="0" indent="0" algn="l" defTabSz="914314" rtl="0" eaLnBrk="1" fontAlgn="auto" latinLnBrk="0" hangingPunct="1">
              <a:lnSpc>
                <a:spcPct val="120000"/>
              </a:lnSpc>
              <a:spcBef>
                <a:spcPts val="0"/>
              </a:spcBef>
              <a:spcAft>
                <a:spcPts val="2399"/>
              </a:spcAft>
              <a:buClrTx/>
              <a:buSzTx/>
              <a:buFontTx/>
              <a:buNone/>
              <a:tabLst/>
              <a:defRPr/>
            </a:pPr>
            <a:r>
              <a:rPr lang="en-US" sz="1600" b="0" i="0">
                <a:solidFill>
                  <a:schemeClr val="tx1"/>
                </a:solidFill>
              </a:rPr>
              <a:t>Click to edit Master text styles</a:t>
            </a:r>
          </a:p>
        </p:txBody>
      </p:sp>
    </p:spTree>
    <p:extLst>
      <p:ext uri="{BB962C8B-B14F-4D97-AF65-F5344CB8AC3E}">
        <p14:creationId xmlns:p14="http://schemas.microsoft.com/office/powerpoint/2010/main" val="56220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F747F4-4109-65F4-CD92-344B04E22D49}"/>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38FBD840-1B3C-FAD9-C07A-E7BA4130EAC0}"/>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951813" y="5156388"/>
          <a:ext cx="18219420" cy="4817875"/>
        </p:xfrm>
        <a:graphic>
          <a:graphicData uri="http://schemas.openxmlformats.org/drawingml/2006/table">
            <a:tbl>
              <a:tblPr bandCol="1">
                <a:tableStyleId>{2D5ABB26-0587-4C30-8999-92F81FD0307C}</a:tableStyleId>
              </a:tblPr>
              <a:tblGrid>
                <a:gridCol w="4554855">
                  <a:extLst>
                    <a:ext uri="{9D8B030D-6E8A-4147-A177-3AD203B41FA5}">
                      <a16:colId xmlns:a16="http://schemas.microsoft.com/office/drawing/2014/main" val="1382627474"/>
                    </a:ext>
                  </a:extLst>
                </a:gridCol>
                <a:gridCol w="4554855">
                  <a:extLst>
                    <a:ext uri="{9D8B030D-6E8A-4147-A177-3AD203B41FA5}">
                      <a16:colId xmlns:a16="http://schemas.microsoft.com/office/drawing/2014/main" val="2312284562"/>
                    </a:ext>
                  </a:extLst>
                </a:gridCol>
                <a:gridCol w="4554855">
                  <a:extLst>
                    <a:ext uri="{9D8B030D-6E8A-4147-A177-3AD203B41FA5}">
                      <a16:colId xmlns:a16="http://schemas.microsoft.com/office/drawing/2014/main" val="1977789979"/>
                    </a:ext>
                  </a:extLst>
                </a:gridCol>
                <a:gridCol w="4554855">
                  <a:extLst>
                    <a:ext uri="{9D8B030D-6E8A-4147-A177-3AD203B41FA5}">
                      <a16:colId xmlns:a16="http://schemas.microsoft.com/office/drawing/2014/main" val="289107806"/>
                    </a:ext>
                  </a:extLst>
                </a:gridCol>
              </a:tblGrid>
              <a:tr h="4817875">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3" y="5162454"/>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22322"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386117"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49913"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0813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6445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62077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5748459" y="5645425"/>
            <a:ext cx="13213040"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1184663" y="5645425"/>
            <a:ext cx="404338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14876050" y="6510145"/>
            <a:ext cx="4085448"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1184661" y="6510145"/>
            <a:ext cx="13213040"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1184663" y="7374867"/>
            <a:ext cx="17776836"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3212050" y="8239590"/>
            <a:ext cx="1572841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12356053" y="9104310"/>
            <a:ext cx="6573943"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Tree>
    <p:extLst>
      <p:ext uri="{BB962C8B-B14F-4D97-AF65-F5344CB8AC3E}">
        <p14:creationId xmlns:p14="http://schemas.microsoft.com/office/powerpoint/2010/main" val="165873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435119-6A7F-C7DE-8EE2-14A8BC3A1F15}"/>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196321D8-E653-D3FD-FE04-6D43ACC40DCB}"/>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44741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333F8F-3680-7CCC-590F-C68DF14D5911}"/>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B32D93C2-C524-3797-4312-5316E31AFAC1}"/>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8160887" cy="683180"/>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3027405"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908051"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9248128"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7128774"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9"/>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8" y="2453157"/>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8" y="3140078"/>
            <a:ext cx="4549775" cy="7216769"/>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952501" y="6340475"/>
            <a:ext cx="8378826" cy="1549078"/>
          </a:xfrm>
        </p:spPr>
        <p:txBody>
          <a:bodyPr/>
          <a:lstStyle>
            <a:lvl2pPr marL="357155" indent="-357155">
              <a:defRPr/>
            </a:lvl2pPr>
            <a:lvl3pPr marL="628591" indent="-287312">
              <a:defRPr/>
            </a:lvl3pPr>
            <a:lvl4pPr marL="1527033" indent="-303183">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2740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5D613E-E03D-3B6F-26FC-28C0A92830DD}"/>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A0776B62-4C77-53C3-EF3E-A3A65B15A39D}"/>
              </a:ext>
            </a:extLst>
          </p:cNvPr>
          <p:cNvSpPr/>
          <p:nvPr userDrawn="1"/>
        </p:nvSpPr>
        <p:spPr>
          <a:xfrm>
            <a:off x="251301" y="-14136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 name="Rectangle: Rounded Corners 1">
            <a:extLst>
              <a:ext uri="{FF2B5EF4-FFF2-40B4-BE49-F238E27FC236}">
                <a16:creationId xmlns:a16="http://schemas.microsoft.com/office/drawing/2014/main" id="{3A15FE8F-EA75-00D0-FB8A-6934D10EF176}"/>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8160887" cy="683180"/>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9"/>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8" y="2453157"/>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8" y="3140078"/>
            <a:ext cx="4549775" cy="7216769"/>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948250" y="3222947"/>
            <a:ext cx="4738833" cy="424646"/>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6242051" y="3222947"/>
            <a:ext cx="4738833" cy="424646"/>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952501" y="6340475"/>
            <a:ext cx="8378826" cy="1549078"/>
          </a:xfrm>
        </p:spPr>
        <p:txBody>
          <a:bodyPr/>
          <a:lstStyle>
            <a:lvl2pPr marL="357155" indent="-357155">
              <a:defRPr/>
            </a:lvl2pPr>
            <a:lvl3pPr marL="628591" indent="-287312">
              <a:defRPr/>
            </a:lvl3pPr>
            <a:lvl4pPr marL="1527033" indent="-303183">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7609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3EB862-FA01-EF0D-81B5-BA962AC01052}"/>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2C68D09-42FD-93A9-3770-72841444741A}"/>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8378824" cy="683180"/>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2468564" y="5797063"/>
            <a:ext cx="15167648" cy="424646"/>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942975" y="9735287"/>
            <a:ext cx="18218150" cy="247853"/>
          </a:xfrm>
        </p:spPr>
        <p:txBody>
          <a:bodyPr/>
          <a:lstStyle>
            <a:lvl1pPr>
              <a:defRPr sz="1400"/>
            </a:lvl1pPr>
          </a:lstStyle>
          <a:p>
            <a:pPr lvl="0"/>
            <a:r>
              <a:rPr lang="en-US"/>
              <a:t>Click to edit Master text styles</a:t>
            </a:r>
          </a:p>
        </p:txBody>
      </p:sp>
    </p:spTree>
    <p:extLst>
      <p:ext uri="{BB962C8B-B14F-4D97-AF65-F5344CB8AC3E}">
        <p14:creationId xmlns:p14="http://schemas.microsoft.com/office/powerpoint/2010/main" val="172133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73DF84-6D83-2BFD-4957-CC41D9FB1134}"/>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B73CDC8-43B7-4F5C-1498-7EE80D1C22AE}"/>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952501" y="9789576"/>
            <a:ext cx="18214974" cy="568586"/>
          </a:xfrm>
          <a:solidFill>
            <a:schemeClr val="bg2"/>
          </a:solidFill>
        </p:spPr>
        <p:txBody>
          <a:bodyPr tIns="108000" bIns="144000"/>
          <a:lstStyle>
            <a:lvl1pPr algn="ctr">
              <a:defRPr sz="1801"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8160887" cy="683180"/>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4868999"/>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4868999"/>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4868999"/>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4"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4" y="4868999"/>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4868999"/>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3456739" y="922179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138943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2774675"/>
            <a:ext cx="8378825" cy="719999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5" y="952500"/>
            <a:ext cx="8378825" cy="434390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5"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10890251" y="1062988"/>
            <a:ext cx="8143874" cy="4006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10890251" y="5787388"/>
            <a:ext cx="8143874" cy="4006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952500" y="8397875"/>
            <a:ext cx="1576388" cy="1576388"/>
          </a:xfrm>
        </p:spPr>
        <p:txBody>
          <a:bodyPr/>
          <a:lstStyle/>
          <a:p>
            <a:r>
              <a:rPr lang="en-US"/>
              <a:t>Click icon to add picture</a:t>
            </a:r>
            <a:endParaRPr lang="en-GB"/>
          </a:p>
        </p:txBody>
      </p:sp>
    </p:spTree>
    <p:extLst>
      <p:ext uri="{BB962C8B-B14F-4D97-AF65-F5344CB8AC3E}">
        <p14:creationId xmlns:p14="http://schemas.microsoft.com/office/powerpoint/2010/main" val="58900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5E02C2-D236-2492-8C8A-A43F1B67A478}"/>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EC42D9B5-703F-FC46-DE3B-A1936326A4E9}"/>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83185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952499" y="5929248"/>
            <a:ext cx="18219420" cy="670954"/>
          </a:xfrm>
        </p:spPr>
        <p:txBody>
          <a:bodyPr numCol="6" spcCol="360000" anchor="b" anchorCtr="0"/>
          <a:lstStyle>
            <a:lvl1pPr marL="0" indent="358742">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952503" y="6835645"/>
            <a:ext cx="18199100" cy="486287"/>
          </a:xfrm>
        </p:spPr>
        <p:txBody>
          <a:bodyPr numCol="6" spcCol="360000"/>
          <a:lstStyle>
            <a:lvl1pPr marL="0" indent="0" algn="l">
              <a:buFont typeface="Arial" panose="020B0604020202020204" pitchFamily="34" charset="0"/>
              <a:buNone/>
              <a:defRPr sz="1801" b="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700151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391668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1008340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1625306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1316823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952502" y="885880"/>
            <a:ext cx="11763844" cy="683180"/>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156172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16E913-C443-4D6A-E1D0-11E158BE75ED}"/>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E677FA19-E6B5-CBF8-FDA9-E5701776915B}"/>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1835852" cy="683180"/>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0" y="4123151"/>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499" y="7136174"/>
            <a:ext cx="18219420" cy="670954"/>
          </a:xfrm>
        </p:spPr>
        <p:txBody>
          <a:bodyPr numCol="3" spcCol="720000" anchor="t" anchorCtr="0"/>
          <a:lstStyle>
            <a:lvl1pPr marL="0" indent="358742">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4" y="4123151"/>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0" y="4123151"/>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79498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B30415-E68C-18C8-4C3F-0A3C0E999100}"/>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B7DC94F-35D3-F475-3748-DB636E8A59C2}"/>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2"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499" y="2835275"/>
            <a:ext cx="18219420" cy="670954"/>
          </a:xfrm>
        </p:spPr>
        <p:txBody>
          <a:bodyPr numCol="3" spcCol="720000" anchor="t" anchorCtr="0"/>
          <a:lstStyle>
            <a:lvl1pPr marL="0" indent="358742">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7"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3"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952504"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42" indent="-358742">
              <a:defRPr lang="en-GB" sz="1801" kern="1200" dirty="0">
                <a:solidFill>
                  <a:schemeClr val="tx1"/>
                </a:solidFill>
                <a:latin typeface="+mn-lt"/>
                <a:ea typeface="+mn-ea"/>
                <a:cs typeface="+mn-cs"/>
              </a:defRPr>
            </a:lvl3pPr>
          </a:lstStyle>
          <a:p>
            <a:pPr marL="0" marR="0" lvl="0" indent="-358742" algn="l" defTabSz="914314"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13636694"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42" indent="-358742">
              <a:defRPr lang="en-GB" sz="1801" kern="1200" dirty="0">
                <a:solidFill>
                  <a:schemeClr val="tx1"/>
                </a:solidFill>
                <a:latin typeface="+mn-lt"/>
                <a:ea typeface="+mn-ea"/>
                <a:cs typeface="+mn-cs"/>
              </a:defRPr>
            </a:lvl3pPr>
          </a:lstStyle>
          <a:p>
            <a:pPr marL="0" marR="0" lvl="0" indent="-358742" algn="l" defTabSz="914314"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7294599"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42" indent="-358742">
              <a:defRPr lang="en-GB" sz="1801" kern="1200" dirty="0">
                <a:solidFill>
                  <a:schemeClr val="tx1"/>
                </a:solidFill>
                <a:latin typeface="+mn-lt"/>
                <a:ea typeface="+mn-ea"/>
                <a:cs typeface="+mn-cs"/>
              </a:defRPr>
            </a:lvl3pPr>
          </a:lstStyle>
          <a:p>
            <a:pPr marL="0" marR="0" lvl="0" indent="-358742" algn="l" defTabSz="914314" rtl="0" eaLnBrk="1" fontAlgn="auto" latinLnBrk="0" hangingPunct="1">
              <a:lnSpc>
                <a:spcPct val="120000"/>
              </a:lnSpc>
              <a:spcBef>
                <a:spcPts val="500"/>
              </a:spcBef>
              <a:spcAft>
                <a:spcPts val="600"/>
              </a:spcAft>
              <a:buClrTx/>
              <a:buSzPct val="75000"/>
              <a:tabLst/>
              <a:defRPr/>
            </a:pPr>
            <a:r>
              <a:rPr lang="en-US"/>
              <a:t>Click to edit Master text styles</a:t>
            </a:r>
          </a:p>
        </p:txBody>
      </p:sp>
    </p:spTree>
    <p:extLst>
      <p:ext uri="{BB962C8B-B14F-4D97-AF65-F5344CB8AC3E}">
        <p14:creationId xmlns:p14="http://schemas.microsoft.com/office/powerpoint/2010/main" val="57765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E6B702-BE1F-FD29-854B-99721174A6CD}"/>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4CA3E283-5FB8-93A3-7FF1-279F77805AC2}"/>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8160887" cy="683180"/>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952501"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42" indent="-358742">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4744245"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42" indent="-358742">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8535990"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42" indent="-358742">
              <a:spcAft>
                <a:spcPts val="600"/>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12327733"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42" indent="-358742">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16119476"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42" indent="-358742">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0505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BCAEDF-837F-73E4-B4E2-F0FD4FB8B13A}"/>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D98249F-A017-3A28-9BA9-9B4043037796}"/>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8160887" cy="683180"/>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4"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4"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755650" y="270170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2492378" y="2558275"/>
            <a:ext cx="7559674" cy="424732"/>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2492378" y="3163041"/>
            <a:ext cx="7559674" cy="424732"/>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95239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8C5D1F-D392-6FF1-379C-A3D8F0F04886}"/>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FED0170B-CDB5-12AF-469C-C1702E8AA293}"/>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5" y="885880"/>
            <a:ext cx="9099547" cy="68318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3" y="2506337"/>
            <a:ext cx="1213167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52500" y="4509500"/>
            <a:ext cx="5330264" cy="2357048"/>
          </a:xfrm>
        </p:spPr>
        <p:txBody>
          <a:bodyPr numCol="1" spcCol="756000" anchor="b">
            <a:normAutofit/>
          </a:bodyPr>
          <a:lstStyle>
            <a:lvl1pPr marL="0" indent="0">
              <a:buFont typeface="Arial" panose="020B0604020202020204" pitchFamily="34" charset="0"/>
              <a:buNone/>
              <a:defRPr sz="14998"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3821336" y="4509500"/>
            <a:ext cx="5330264" cy="2357048"/>
          </a:xfrm>
        </p:spPr>
        <p:txBody>
          <a:bodyPr numCol="1" spcCol="756000" anchor="b">
            <a:normAutofit/>
          </a:bodyPr>
          <a:lstStyle>
            <a:lvl1pPr marL="0" indent="0">
              <a:buFont typeface="Arial" panose="020B0604020202020204" pitchFamily="34" charset="0"/>
              <a:buNone/>
              <a:defRPr sz="14998"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7386918" y="4509500"/>
            <a:ext cx="5330264" cy="2357048"/>
          </a:xfrm>
        </p:spPr>
        <p:txBody>
          <a:bodyPr numCol="1" spcCol="756000" anchor="b">
            <a:normAutofit/>
          </a:bodyPr>
          <a:lstStyle>
            <a:lvl1pPr marL="0" indent="0">
              <a:buFont typeface="Arial" panose="020B0604020202020204" pitchFamily="34" charset="0"/>
              <a:buNone/>
              <a:defRPr sz="14998"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0"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3821336"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7386918"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0650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CC1580-B443-C84D-B512-3BA864842DB5}"/>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2A964D74-0486-9466-524A-AB302C9A9BCA}"/>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lvl1p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5" y="885880"/>
            <a:ext cx="9099547" cy="68318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04875"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1"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4683692"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4731317"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8488365"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8535988"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12305908"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12353533"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16071850"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16119475"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65209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20104100" cy="1130935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2212050" y="3476181"/>
            <a:ext cx="6950063" cy="2357048"/>
          </a:xfrm>
        </p:spPr>
        <p:txBody>
          <a:bodyPr numCol="1" spcCol="756000" anchor="b">
            <a:noAutofit/>
          </a:bodyPr>
          <a:lstStyle>
            <a:lvl1pPr marL="0" indent="0">
              <a:buFont typeface="Arial" panose="020B0604020202020204" pitchFamily="34" charset="0"/>
              <a:buNone/>
              <a:defRPr sz="19997" b="0" i="0" spc="-1050">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2212053" y="5739596"/>
            <a:ext cx="6950061" cy="495598"/>
          </a:xfrm>
        </p:spPr>
        <p:txBody>
          <a:bodyPr numCol="1" spcCol="756000"/>
          <a:lstStyle>
            <a:lvl1pPr marL="0" indent="0">
              <a:buFont typeface="Arial" panose="020B0604020202020204" pitchFamily="34" charset="0"/>
              <a:buNone/>
              <a:defRPr sz="2800"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Tree>
    <p:extLst>
      <p:ext uri="{BB962C8B-B14F-4D97-AF65-F5344CB8AC3E}">
        <p14:creationId xmlns:p14="http://schemas.microsoft.com/office/powerpoint/2010/main" val="291387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2054" y="2489727"/>
            <a:ext cx="15163799" cy="7484539"/>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952503" y="885880"/>
            <a:ext cx="18160887" cy="683180"/>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952501" y="1860007"/>
            <a:ext cx="8378826" cy="430887"/>
          </a:xfrm>
        </p:spPr>
        <p:txBody>
          <a:bodyPr/>
          <a:lstStyle>
            <a:lvl1pPr>
              <a:lnSpc>
                <a:spcPct val="100000"/>
              </a:lnSpc>
              <a:buFont typeface="Arial" panose="020B0604020202020204" pitchFamily="34" charset="0"/>
              <a:buNone/>
              <a:defRPr sz="2800">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952501" y="9852321"/>
            <a:ext cx="5178425" cy="283154"/>
          </a:xfrm>
        </p:spPr>
        <p:txBody>
          <a:bodyPr tIns="0" bIns="0" anchor="t" anchorCtr="0"/>
          <a:lstStyle>
            <a:lvl1pPr marL="358742" indent="-358742">
              <a:spcBef>
                <a:spcPts val="0"/>
              </a:spcBef>
              <a:buSzPct val="200000"/>
              <a:buFontTx/>
              <a:buBlip>
                <a:blip r:embed="rId4">
                  <a:extLst>
                    <a:ext uri="{96DAC541-7B7A-43D3-8B79-37D633B846F1}">
                      <asvg:svgBlip xmlns:asvg="http://schemas.microsoft.com/office/drawing/2016/SVG/main" r:embed="rId5"/>
                    </a:ext>
                  </a:extLst>
                </a:blip>
              </a:buBlip>
              <a:defRPr sz="2399"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952501" y="9132388"/>
            <a:ext cx="5178425" cy="283154"/>
          </a:xfrm>
        </p:spPr>
        <p:txBody>
          <a:bodyPr tIns="0" bIns="0" anchor="t" anchorCtr="0"/>
          <a:lstStyle>
            <a:lvl1pPr marL="358742" indent="-358742">
              <a:spcBef>
                <a:spcPts val="0"/>
              </a:spcBef>
              <a:buSzPct val="200000"/>
              <a:buFontTx/>
              <a:buBlip>
                <a:blip r:embed="rId6">
                  <a:extLst>
                    <a:ext uri="{96DAC541-7B7A-43D3-8B79-37D633B846F1}">
                      <asvg:svgBlip xmlns:asvg="http://schemas.microsoft.com/office/drawing/2016/SVG/main" r:embed="rId7"/>
                    </a:ext>
                  </a:extLst>
                </a:blip>
              </a:buBlip>
              <a:defRPr sz="2399"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6236050" y="6865810"/>
            <a:ext cx="3816000" cy="283154"/>
          </a:xfrm>
        </p:spPr>
        <p:txBody>
          <a:bodyPr wrap="square" tIns="0" bIns="0" anchor="t" anchorCtr="0">
            <a:spAutoFit/>
          </a:bodyPr>
          <a:lstStyle>
            <a:lvl1pPr marL="358742" indent="-358742">
              <a:spcBef>
                <a:spcPts val="0"/>
              </a:spcBef>
              <a:buSzPct val="200000"/>
              <a:buFontTx/>
              <a:buBlip>
                <a:blip r:embed="rId4">
                  <a:extLst>
                    <a:ext uri="{96DAC541-7B7A-43D3-8B79-37D633B846F1}">
                      <asvg:svgBlip xmlns:asvg="http://schemas.microsoft.com/office/drawing/2016/SVG/main" r:embed="rId5"/>
                    </a:ext>
                  </a:extLst>
                </a:blip>
              </a:buBlip>
              <a:defRPr sz="2399"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9769626" y="5006677"/>
            <a:ext cx="3816000" cy="283154"/>
          </a:xfrm>
        </p:spPr>
        <p:txBody>
          <a:bodyPr wrap="square" tIns="0" bIns="0" anchor="t" anchorCtr="0">
            <a:spAutoFit/>
          </a:bodyPr>
          <a:lstStyle>
            <a:lvl1pPr marL="358742" indent="-358742">
              <a:spcBef>
                <a:spcPts val="0"/>
              </a:spcBef>
              <a:buSzPct val="200000"/>
              <a:buFontTx/>
              <a:buBlip>
                <a:blip r:embed="rId6">
                  <a:extLst>
                    <a:ext uri="{96DAC541-7B7A-43D3-8B79-37D633B846F1}">
                      <asvg:svgBlip xmlns:asvg="http://schemas.microsoft.com/office/drawing/2016/SVG/main" r:embed="rId7"/>
                    </a:ext>
                  </a:extLst>
                </a:blip>
              </a:buBlip>
              <a:defRPr sz="2399"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62874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952502" y="10690759"/>
            <a:ext cx="12492038" cy="184667"/>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469100" y="925596"/>
            <a:ext cx="9165900" cy="1965896"/>
          </a:xfrm>
        </p:spPr>
        <p:txBody>
          <a:bodyPr lIns="0" tIns="0" rIns="0" bIns="0" anchor="b" anchorCtr="0"/>
          <a:lstStyle>
            <a:lvl1pPr algn="ctr">
              <a:defRPr sz="70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5" y="3566675"/>
            <a:ext cx="18124267" cy="955774"/>
          </a:xfrm>
        </p:spPr>
        <p:txBody>
          <a:bodyPr/>
          <a:lstStyle>
            <a:lvl1pPr algn="ctr">
              <a:defRPr sz="5400">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301"/>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301"/>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52501" y="8644308"/>
            <a:ext cx="2797741" cy="367405"/>
          </a:xfrm>
          <a:prstGeom prst="rect">
            <a:avLst/>
          </a:prstGeom>
        </p:spPr>
        <p:txBody>
          <a:bodyPr vert="horz" wrap="square" lIns="0" tIns="13332"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Associated</a:t>
            </a:r>
            <a:r>
              <a:rPr sz="2300" b="0" i="0" spc="-101">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8" y="8644308"/>
            <a:ext cx="2875450" cy="367405"/>
          </a:xfrm>
          <a:prstGeom prst="rect">
            <a:avLst/>
          </a:prstGeom>
        </p:spPr>
        <p:txBody>
          <a:bodyPr vert="horz" wrap="square" lIns="0" tIns="13332"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5" y="8644307"/>
            <a:ext cx="2875449" cy="367405"/>
          </a:xfrm>
          <a:prstGeom prst="rect">
            <a:avLst/>
          </a:prstGeom>
        </p:spPr>
        <p:txBody>
          <a:bodyPr vert="horz" wrap="square" lIns="0" tIns="13332"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Hosted</a:t>
            </a:r>
            <a:r>
              <a:rPr sz="2300" b="0" i="0" spc="-106">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Tree>
    <p:extLst>
      <p:ext uri="{BB962C8B-B14F-4D97-AF65-F5344CB8AC3E}">
        <p14:creationId xmlns:p14="http://schemas.microsoft.com/office/powerpoint/2010/main" val="298284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2774675"/>
            <a:ext cx="8378825" cy="719999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5"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10785005" y="3547013"/>
            <a:ext cx="8366594" cy="1384482"/>
          </a:xfrm>
        </p:spPr>
        <p:txBody>
          <a:bodyPr/>
          <a:lstStyle>
            <a:lvl1pPr>
              <a:lnSpc>
                <a:spcPct val="100000"/>
              </a:lnSpc>
              <a:buFont typeface="Arial" panose="020B0604020202020204" pitchFamily="34" charset="0"/>
              <a:buNone/>
              <a:defRPr sz="2400" b="0" i="0">
                <a:solidFill>
                  <a:schemeClr val="tx1"/>
                </a:solidFill>
                <a:latin typeface="Poppins Medium" pitchFamily="2" charset="77"/>
                <a:cs typeface="Poppins Medium" pitchFamily="2" charset="77"/>
              </a:defRPr>
            </a:lvl1pPr>
            <a:lvl2pPr marL="0" indent="0">
              <a:spcAft>
                <a:spcPts val="0"/>
              </a:spcAft>
              <a:buFontTx/>
              <a:buNone/>
              <a:defRPr sz="2400" b="1" i="0">
                <a:solidFill>
                  <a:schemeClr val="accent1"/>
                </a:solidFill>
                <a:latin typeface="Poppins SemiBold" pitchFamily="2" charset="77"/>
                <a:cs typeface="Poppins SemiBold" pitchFamily="2" charset="77"/>
              </a:defRPr>
            </a:lvl2pPr>
            <a:lvl3pPr marL="0" indent="0">
              <a:spcBef>
                <a:spcPts val="0"/>
              </a:spcBef>
              <a:buFontTx/>
              <a:buNone/>
              <a:defRPr sz="2000"/>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952500" y="8397875"/>
            <a:ext cx="1576388" cy="1576388"/>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5005" y="2649761"/>
            <a:ext cx="783108" cy="661591"/>
          </a:xfrm>
          <a:prstGeom prst="rect">
            <a:avLst/>
          </a:prstGeom>
        </p:spPr>
      </p:pic>
    </p:spTree>
    <p:extLst>
      <p:ext uri="{BB962C8B-B14F-4D97-AF65-F5344CB8AC3E}">
        <p14:creationId xmlns:p14="http://schemas.microsoft.com/office/powerpoint/2010/main" val="399271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userDrawn="1">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989125" y="2122773"/>
            <a:ext cx="12095052" cy="768721"/>
          </a:xfrm>
        </p:spPr>
        <p:txBody>
          <a:bodyPr lIns="0" tIns="0" rIns="0" bIns="0" anchor="b" anchorCtr="0"/>
          <a:lstStyle>
            <a:lvl1pPr algn="l">
              <a:defRPr sz="54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8"/>
            <a:ext cx="13612702" cy="495598"/>
          </a:xfrm>
        </p:spPr>
        <p:txBody>
          <a:bodyPr/>
          <a:lstStyle>
            <a:lvl1pPr algn="l">
              <a:defRPr sz="2800">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301"/>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301"/>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89123" y="8644308"/>
            <a:ext cx="3101143" cy="367405"/>
          </a:xfrm>
          <a:prstGeom prst="rect">
            <a:avLst/>
          </a:prstGeom>
        </p:spPr>
        <p:txBody>
          <a:bodyPr vert="horz" wrap="square" lIns="0" tIns="13332"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Associated</a:t>
            </a:r>
            <a:r>
              <a:rPr sz="2300" b="0" i="0" spc="-101">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9" y="8644307"/>
            <a:ext cx="3595531" cy="367405"/>
          </a:xfrm>
          <a:prstGeom prst="rect">
            <a:avLst/>
          </a:prstGeom>
        </p:spPr>
        <p:txBody>
          <a:bodyPr vert="horz" wrap="square" lIns="0" tIns="13332"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5" y="8644307"/>
            <a:ext cx="2406277" cy="367405"/>
          </a:xfrm>
          <a:prstGeom prst="rect">
            <a:avLst/>
          </a:prstGeom>
        </p:spPr>
        <p:txBody>
          <a:bodyPr vert="horz" wrap="square" lIns="0" tIns="13332"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Hosted</a:t>
            </a:r>
            <a:r>
              <a:rPr sz="2300" b="0" i="0" spc="-106">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952853" y="8245474"/>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Tree>
    <p:extLst>
      <p:ext uri="{BB962C8B-B14F-4D97-AF65-F5344CB8AC3E}">
        <p14:creationId xmlns:p14="http://schemas.microsoft.com/office/powerpoint/2010/main" val="358768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70154" y="4722372"/>
            <a:ext cx="15163799" cy="1864613"/>
          </a:xfrm>
        </p:spPr>
        <p:txBody>
          <a:bodyPr anchor="ctr"/>
          <a:lstStyle>
            <a:lvl1pPr algn="ctr">
              <a:defRPr sz="70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2013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68566" y="6070994"/>
            <a:ext cx="15163799" cy="1384482"/>
          </a:xfrm>
        </p:spPr>
        <p:txBody>
          <a:bodyPr anchor="ctr"/>
          <a:lstStyle>
            <a:lvl1pPr algn="ctr">
              <a:defRPr sz="44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3782468"/>
            <a:ext cx="8153400" cy="1743075"/>
          </a:xfrm>
          <a:prstGeom prst="rect">
            <a:avLst/>
          </a:prstGeom>
        </p:spPr>
      </p:pic>
    </p:spTree>
    <p:extLst>
      <p:ext uri="{BB962C8B-B14F-4D97-AF65-F5344CB8AC3E}">
        <p14:creationId xmlns:p14="http://schemas.microsoft.com/office/powerpoint/2010/main" val="306219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4783139"/>
            <a:ext cx="8153400" cy="1743075"/>
          </a:xfrm>
          <a:prstGeom prst="rect">
            <a:avLst/>
          </a:prstGeom>
        </p:spPr>
      </p:pic>
    </p:spTree>
    <p:extLst>
      <p:ext uri="{BB962C8B-B14F-4D97-AF65-F5344CB8AC3E}">
        <p14:creationId xmlns:p14="http://schemas.microsoft.com/office/powerpoint/2010/main" val="280925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753904" y="1130937"/>
            <a:ext cx="9298146" cy="4523740"/>
          </a:xfrm>
        </p:spPr>
        <p:txBody>
          <a:bodyPr anchor="t" anchorCtr="0">
            <a:normAutofit/>
          </a:bodyPr>
          <a:lstStyle>
            <a:lvl1pPr>
              <a:defRPr sz="6926">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753905" y="753957"/>
            <a:ext cx="1859629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3909" y="9895939"/>
            <a:ext cx="3015612" cy="918226"/>
          </a:xfrm>
          <a:prstGeom prst="rect">
            <a:avLst/>
          </a:prstGeom>
        </p:spPr>
      </p:pic>
    </p:spTree>
    <p:extLst>
      <p:ext uri="{BB962C8B-B14F-4D97-AF65-F5344CB8AC3E}">
        <p14:creationId xmlns:p14="http://schemas.microsoft.com/office/powerpoint/2010/main" val="55786536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7AC725-C918-4A1E-9902-F4CF517CBA83}"/>
              </a:ext>
            </a:extLst>
          </p:cNvPr>
          <p:cNvSpPr>
            <a:spLocks noGrp="1"/>
          </p:cNvSpPr>
          <p:nvPr>
            <p:ph type="dt" sz="half" idx="10"/>
          </p:nvPr>
        </p:nvSpPr>
        <p:spPr/>
        <p:txBody>
          <a:bodyPr/>
          <a:lstStyle/>
          <a:p>
            <a:fld id="{8A52FA82-9B0A-496B-9CB6-8D5E67706E7D}" type="datetimeFigureOut">
              <a:rPr lang="en-US" smtClean="0"/>
              <a:t>9/9/2024</a:t>
            </a:fld>
            <a:endParaRPr lang="en-US"/>
          </a:p>
        </p:txBody>
      </p:sp>
      <p:sp>
        <p:nvSpPr>
          <p:cNvPr id="3" name="Footer Placeholder 2">
            <a:extLst>
              <a:ext uri="{FF2B5EF4-FFF2-40B4-BE49-F238E27FC236}">
                <a16:creationId xmlns:a16="http://schemas.microsoft.com/office/drawing/2014/main" id="{15265AC6-4155-47B3-A3BC-5177F44188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A465D9-05D0-4703-AE5C-5A8A174B1B23}"/>
              </a:ext>
            </a:extLst>
          </p:cNvPr>
          <p:cNvSpPr>
            <a:spLocks noGrp="1"/>
          </p:cNvSpPr>
          <p:nvPr>
            <p:ph type="sldNum" sz="quarter" idx="12"/>
          </p:nvPr>
        </p:nvSpPr>
        <p:spPr/>
        <p:txBody>
          <a:bodyPr/>
          <a:lstStyle/>
          <a:p>
            <a:fld id="{C8E56A0C-A02E-43BC-ABF0-0621C1896F43}" type="slidenum">
              <a:rPr lang="en-US" smtClean="0"/>
              <a:t>‹#›</a:t>
            </a:fld>
            <a:endParaRPr lang="en-US"/>
          </a:p>
        </p:txBody>
      </p:sp>
    </p:spTree>
    <p:extLst>
      <p:ext uri="{BB962C8B-B14F-4D97-AF65-F5344CB8AC3E}">
        <p14:creationId xmlns:p14="http://schemas.microsoft.com/office/powerpoint/2010/main" val="204685714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3" y="885880"/>
            <a:ext cx="18160887" cy="664796"/>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3027405"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08051"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248128"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128774"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49"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363999"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3027405" y="595222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08051" y="5689307"/>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9248128" y="595222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128774" y="5689307"/>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15483349" y="595222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363999" y="5689307"/>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3027405" y="8501452"/>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08051" y="8238538"/>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9248128" y="8501452"/>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128774" y="8238538"/>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15483349" y="8501452"/>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363999" y="8238538"/>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Tree>
    <p:extLst>
      <p:ext uri="{BB962C8B-B14F-4D97-AF65-F5344CB8AC3E}">
        <p14:creationId xmlns:p14="http://schemas.microsoft.com/office/powerpoint/2010/main" val="394590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791498" y="2968336"/>
            <a:ext cx="9023100" cy="2591479"/>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10280206" y="2968336"/>
            <a:ext cx="9023100" cy="2591479"/>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791504" y="10378699"/>
            <a:ext cx="18511808" cy="343962"/>
          </a:xfrm>
        </p:spPr>
        <p:txBody>
          <a:bodyPr anchor="t">
            <a:normAutofit/>
          </a:bodyPr>
          <a:lstStyle>
            <a:lvl1pPr>
              <a:defRPr sz="1319"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792300" y="1959109"/>
            <a:ext cx="13455500" cy="476459"/>
          </a:xfrm>
        </p:spPr>
        <p:txBody>
          <a:bodyPr lIns="18000" anchor="ctr">
            <a:normAutofit/>
          </a:bodyPr>
          <a:lstStyle>
            <a:lvl1pPr>
              <a:defRPr sz="2638"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8479040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Graphic Righ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a:xfrm>
            <a:off x="835027" y="10690759"/>
            <a:ext cx="3482925" cy="184667"/>
          </a:xfrm>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a:xfrm>
            <a:off x="4707352" y="10690759"/>
            <a:ext cx="1479439" cy="184667"/>
          </a:xfrm>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835026" y="758133"/>
            <a:ext cx="11949605" cy="664796"/>
          </a:xfrm>
        </p:spPr>
        <p:txBody>
          <a:bodyPr lIns="0" tIns="0" rIns="0" bIns="0" anchor="t" anchorCtr="0"/>
          <a:lstStyle>
            <a:lvl1pPr>
              <a:defRPr/>
            </a:lvl1pPr>
          </a:lstStyle>
          <a:p>
            <a:r>
              <a:rPr lang="en-GB"/>
              <a:t>Click to edit Master title style</a:t>
            </a:r>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849315" y="3292476"/>
            <a:ext cx="5220000" cy="2092360"/>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849315" y="2521651"/>
            <a:ext cx="5220000" cy="1005472"/>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278527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F1DF7B41-F7DB-34D2-2141-1DFA3BD4E32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5" r="-1048"/>
          <a:stretch/>
        </p:blipFill>
        <p:spPr bwMode="auto">
          <a:xfrm>
            <a:off x="7884150" y="0"/>
            <a:ext cx="13025781"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Shape 3">
            <a:extLst>
              <a:ext uri="{FF2B5EF4-FFF2-40B4-BE49-F238E27FC236}">
                <a16:creationId xmlns:a16="http://schemas.microsoft.com/office/drawing/2014/main" id="{D5F06F89-C2B0-38D1-B000-3DC76C079BEA}"/>
              </a:ext>
            </a:extLst>
          </p:cNvPr>
          <p:cNvSpPr/>
          <p:nvPr userDrawn="1"/>
        </p:nvSpPr>
        <p:spPr>
          <a:xfrm>
            <a:off x="0" y="0"/>
            <a:ext cx="9235321" cy="11309347"/>
          </a:xfrm>
          <a:custGeom>
            <a:avLst/>
            <a:gdLst>
              <a:gd name="connsiteX0" fmla="*/ 0 w 4864100"/>
              <a:gd name="connsiteY0" fmla="*/ 0 h 6857998"/>
              <a:gd name="connsiteX1" fmla="*/ 4420096 w 4864100"/>
              <a:gd name="connsiteY1" fmla="*/ 0 h 6857998"/>
              <a:gd name="connsiteX2" fmla="*/ 4864100 w 4864100"/>
              <a:gd name="connsiteY2" fmla="*/ 444004 h 6857998"/>
              <a:gd name="connsiteX3" fmla="*/ 4864100 w 4864100"/>
              <a:gd name="connsiteY3" fmla="*/ 6413994 h 6857998"/>
              <a:gd name="connsiteX4" fmla="*/ 4420096 w 4864100"/>
              <a:gd name="connsiteY4" fmla="*/ 6857998 h 6857998"/>
              <a:gd name="connsiteX5" fmla="*/ 0 w 4864100"/>
              <a:gd name="connsiteY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4100" h="6857998">
                <a:moveTo>
                  <a:pt x="0" y="0"/>
                </a:moveTo>
                <a:lnTo>
                  <a:pt x="4420096" y="0"/>
                </a:lnTo>
                <a:cubicBezTo>
                  <a:pt x="4665313" y="0"/>
                  <a:pt x="4864100" y="198787"/>
                  <a:pt x="4864100" y="444004"/>
                </a:cubicBezTo>
                <a:lnTo>
                  <a:pt x="4864100" y="6413994"/>
                </a:lnTo>
                <a:cubicBezTo>
                  <a:pt x="4864100" y="6659211"/>
                  <a:pt x="4665313" y="6857998"/>
                  <a:pt x="4420096" y="6857998"/>
                </a:cubicBezTo>
                <a:lnTo>
                  <a:pt x="0" y="68579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968"/>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Director’s Report to SAGE</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959657" y="10550528"/>
            <a:ext cx="6615087" cy="72703"/>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952501" y="4862678"/>
            <a:ext cx="6867526" cy="2935416"/>
          </a:xfrm>
        </p:spPr>
        <p:txBody>
          <a:bodyPr lIns="0" tIns="0" rIns="0" bIns="0" anchor="t" anchorCtr="0"/>
          <a:lstStyle>
            <a:lvl1pPr algn="l">
              <a:defRPr sz="7000">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959657" y="4008942"/>
            <a:ext cx="6867526" cy="566233"/>
          </a:xfrm>
        </p:spPr>
        <p:txBody>
          <a:bodyPr wrap="square" anchor="b" anchorCtr="0">
            <a:spAutoFit/>
          </a:bodyPr>
          <a:lstStyle>
            <a:lvl1pPr marL="0" indent="0" algn="l">
              <a:buNone/>
              <a:defRPr sz="3199">
                <a:solidFill>
                  <a:schemeClr val="accent1"/>
                </a:solidFill>
              </a:defRPr>
            </a:lvl1pPr>
            <a:lvl2pPr marL="457157" indent="0" algn="ctr">
              <a:buNone/>
              <a:defRPr sz="2000"/>
            </a:lvl2pPr>
            <a:lvl3pPr marL="914314" indent="0" algn="ctr">
              <a:buNone/>
              <a:defRPr sz="1801"/>
            </a:lvl3pPr>
            <a:lvl4pPr marL="1371472" indent="0" algn="ctr">
              <a:buNone/>
              <a:defRPr sz="1600"/>
            </a:lvl4pPr>
            <a:lvl5pPr marL="1828631" indent="0" algn="ctr">
              <a:buNone/>
              <a:defRPr sz="1600"/>
            </a:lvl5pPr>
            <a:lvl6pPr marL="2285788" indent="0" algn="ctr">
              <a:buNone/>
              <a:defRPr sz="1600"/>
            </a:lvl6pPr>
            <a:lvl7pPr marL="2742945" indent="0" algn="ctr">
              <a:buNone/>
              <a:defRPr sz="1600"/>
            </a:lvl7pPr>
            <a:lvl8pPr marL="3200104" indent="0" algn="ctr">
              <a:buNone/>
              <a:defRPr sz="1600"/>
            </a:lvl8pPr>
            <a:lvl9pPr marL="3657261"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71606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18209260" cy="664797"/>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412412" y="6374469"/>
            <a:ext cx="3997493"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952500" y="2054678"/>
            <a:ext cx="8739188" cy="791958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15154107" y="6374469"/>
            <a:ext cx="3997493"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10412412" y="2054677"/>
            <a:ext cx="8739188" cy="3599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260577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userDrawn="1">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419FE-805A-B002-0843-821BB7AE1B8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06EDD9B-7E45-4CF7-DC5C-4418F1576050}"/>
              </a:ext>
            </a:extLst>
          </p:cNvPr>
          <p:cNvSpPr>
            <a:spLocks noGrp="1"/>
          </p:cNvSpPr>
          <p:nvPr>
            <p:ph type="ftr" sz="quarter" idx="10"/>
          </p:nvPr>
        </p:nvSpPr>
        <p:spPr/>
        <p:txBody>
          <a:bodyPr/>
          <a:lstStyle/>
          <a:p>
            <a:r>
              <a:rPr lang="en-GB"/>
              <a:t>Director’s Report to SAGE</a:t>
            </a:r>
          </a:p>
        </p:txBody>
      </p:sp>
      <p:sp>
        <p:nvSpPr>
          <p:cNvPr id="4" name="Slide Number Placeholder 3">
            <a:extLst>
              <a:ext uri="{FF2B5EF4-FFF2-40B4-BE49-F238E27FC236}">
                <a16:creationId xmlns:a16="http://schemas.microsoft.com/office/drawing/2014/main" id="{357A6284-DF0B-C21C-BE5F-57A823B3B747}"/>
              </a:ext>
            </a:extLst>
          </p:cNvPr>
          <p:cNvSpPr>
            <a:spLocks noGrp="1"/>
          </p:cNvSpPr>
          <p:nvPr>
            <p:ph type="sldNum" sz="quarter" idx="11"/>
          </p:nvPr>
        </p:nvSpPr>
        <p:spPr/>
        <p:txBody>
          <a:bodyPr/>
          <a:lstStyle/>
          <a:p>
            <a:fld id="{E2E31AFC-DF42-41A5-B57C-06A83BBA6616}" type="slidenum">
              <a:rPr lang="en-GB" smtClean="0"/>
              <a:pPr/>
              <a:t>‹#›</a:t>
            </a:fld>
            <a:endParaRPr lang="en-GB"/>
          </a:p>
        </p:txBody>
      </p:sp>
    </p:spTree>
    <p:extLst>
      <p:ext uri="{BB962C8B-B14F-4D97-AF65-F5344CB8AC3E}">
        <p14:creationId xmlns:p14="http://schemas.microsoft.com/office/powerpoint/2010/main" val="121401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F38F23-3328-E74A-BBB1-BBDAD3C6ECD7}"/>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1A755422-4593-A434-1861-B832192A0F28}"/>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3" y="885880"/>
            <a:ext cx="18160887" cy="683180"/>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2869569" y="2659474"/>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42301" y="2443099"/>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176460" y="266146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249192" y="2443099"/>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52" y="266146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556083" y="2443099"/>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42301" y="4437790"/>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249192" y="4437790"/>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556083" y="4437790"/>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42301" y="8427169"/>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249192" y="8427169"/>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556083" y="8427169"/>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942301" y="643247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7249192" y="643247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13556083" y="643247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2869569" y="4654165"/>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9176460" y="4656154"/>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15483352" y="4656154"/>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2869569" y="6648855"/>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9176460" y="665084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15483352" y="665084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2869569" y="8643544"/>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9176460" y="8645533"/>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15483352" y="8645533"/>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Tree>
    <p:extLst>
      <p:ext uri="{BB962C8B-B14F-4D97-AF65-F5344CB8AC3E}">
        <p14:creationId xmlns:p14="http://schemas.microsoft.com/office/powerpoint/2010/main" val="78388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DE2289-A8DD-BDCE-7964-4B6DA3EA2BC4}"/>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14290" y="3217143"/>
            <a:ext cx="18199100" cy="2735598"/>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28578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CA986B-631B-FDB6-16A9-CD70E8D6F960}"/>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5F1B8FB0-86D3-307A-9D4B-765A250E8AE3}"/>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3" y="2774678"/>
            <a:ext cx="18199100" cy="2761782"/>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31078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BC6697-7549-860A-0DA4-D28BE0D2DA24}"/>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4" name="Rectangle: Rounded Corners 3">
            <a:extLst>
              <a:ext uri="{FF2B5EF4-FFF2-40B4-BE49-F238E27FC236}">
                <a16:creationId xmlns:a16="http://schemas.microsoft.com/office/drawing/2014/main" id="{35B2AC9F-514D-1EBA-F01F-8D1EE4FF2DB1}"/>
              </a:ext>
            </a:extLst>
          </p:cNvPr>
          <p:cNvSpPr/>
          <p:nvPr userDrawn="1"/>
        </p:nvSpPr>
        <p:spPr>
          <a:xfrm>
            <a:off x="251301" y="-14136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3" name="Rectangle: Rounded Corners 2">
            <a:extLst>
              <a:ext uri="{FF2B5EF4-FFF2-40B4-BE49-F238E27FC236}">
                <a16:creationId xmlns:a16="http://schemas.microsoft.com/office/drawing/2014/main" id="{4C941A8C-2C69-BEDD-FB34-11EC05D7B78D}"/>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3" y="2774678"/>
            <a:ext cx="18199100" cy="2761782"/>
          </a:xfrm>
        </p:spPr>
        <p:txBody>
          <a:bodyPr numCol="2" spcCol="1440000"/>
          <a:lstStyle>
            <a:lvl1pPr marL="342868" indent="-342868">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37167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3A470E-E0FA-202B-3129-A45CD2529A5A}"/>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A3DD1671-6802-0BA4-11D3-6D9EF196F320}"/>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3" y="2774678"/>
            <a:ext cx="18199100" cy="2761782"/>
          </a:xfrm>
        </p:spPr>
        <p:txBody>
          <a:bodyPr numCol="2" spcCol="1440000"/>
          <a:lstStyle>
            <a:lvl1pPr marL="457157" indent="-457157">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414843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B21556-CC8D-3C8F-8AEA-66A806BB6E02}"/>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4" name="Rectangle: Rounded Corners 3">
            <a:extLst>
              <a:ext uri="{FF2B5EF4-FFF2-40B4-BE49-F238E27FC236}">
                <a16:creationId xmlns:a16="http://schemas.microsoft.com/office/drawing/2014/main" id="{CC5CE25E-E585-793E-931B-3B59BFEF6C34}"/>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952502" y="4791077"/>
            <a:ext cx="17768886" cy="2579553"/>
          </a:xfrm>
        </p:spPr>
        <p:txBody>
          <a:bodyPr/>
          <a:lstStyle>
            <a:lvl1pPr marL="0" indent="0">
              <a:spcAft>
                <a:spcPts val="1200"/>
              </a:spcAft>
              <a:buFontTx/>
              <a:buNone/>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Director’s Report to SAGE</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43881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DBAB19-BF47-0842-AC02-494BBB8F3847}"/>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6BB53E3-3844-2DCD-9055-233E58E3B264}"/>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8" y="4"/>
            <a:ext cx="9331325" cy="1130934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4791075"/>
            <a:ext cx="8378826" cy="2569454"/>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952501" y="10504955"/>
            <a:ext cx="8867775" cy="45721"/>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10772775" y="9757060"/>
            <a:ext cx="8378826" cy="247853"/>
          </a:xfrm>
        </p:spPr>
        <p:txBody>
          <a:bodyPr/>
          <a:lstStyle>
            <a:lvl1pPr>
              <a:defRPr sz="1400"/>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952499" y="8397876"/>
            <a:ext cx="1576388" cy="1310738"/>
          </a:xfrm>
        </p:spPr>
        <p:txBody>
          <a:bodyPr/>
          <a:lstStyle/>
          <a:p>
            <a:r>
              <a:rPr lang="en-US"/>
              <a:t>Click icon to add picture</a:t>
            </a:r>
            <a:endParaRPr lang="en-GB"/>
          </a:p>
        </p:txBody>
      </p:sp>
    </p:spTree>
    <p:extLst>
      <p:ext uri="{BB962C8B-B14F-4D97-AF65-F5344CB8AC3E}">
        <p14:creationId xmlns:p14="http://schemas.microsoft.com/office/powerpoint/2010/main" val="301935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A69708-5E78-D3DF-BA26-A37528390323}"/>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76D6FC6-555F-3C09-808A-4688B31343A5}"/>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8"/>
            <a:ext cx="8378826" cy="2569454"/>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5" y="952501"/>
            <a:ext cx="8378826" cy="434390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6"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10890254" y="1062988"/>
            <a:ext cx="8143874" cy="424646"/>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10890254" y="5787389"/>
            <a:ext cx="8143874" cy="424646"/>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952499" y="8397876"/>
            <a:ext cx="1576388" cy="1310738"/>
          </a:xfrm>
        </p:spPr>
        <p:txBody>
          <a:bodyPr/>
          <a:lstStyle/>
          <a:p>
            <a:r>
              <a:rPr lang="en-US"/>
              <a:t>Click icon to add picture</a:t>
            </a:r>
            <a:endParaRPr lang="en-GB"/>
          </a:p>
        </p:txBody>
      </p:sp>
    </p:spTree>
    <p:extLst>
      <p:ext uri="{BB962C8B-B14F-4D97-AF65-F5344CB8AC3E}">
        <p14:creationId xmlns:p14="http://schemas.microsoft.com/office/powerpoint/2010/main" val="244877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CF9D0E-2C8D-FFCF-71A0-E1C82FEB96A3}"/>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89DC463-378A-2C13-4BFC-1A21C5B6D636}"/>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8"/>
            <a:ext cx="8378826" cy="2569454"/>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6"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10785005" y="3547016"/>
            <a:ext cx="8366594" cy="1384482"/>
          </a:xfrm>
        </p:spPr>
        <p:txBody>
          <a:bodyPr/>
          <a:lstStyle>
            <a:lvl1pPr>
              <a:lnSpc>
                <a:spcPct val="100000"/>
              </a:lnSpc>
              <a:buFont typeface="Arial" panose="020B0604020202020204" pitchFamily="34" charset="0"/>
              <a:buNone/>
              <a:defRPr sz="2399" b="0" i="0">
                <a:solidFill>
                  <a:schemeClr val="tx1"/>
                </a:solidFill>
                <a:latin typeface="Poppins Medium" pitchFamily="2" charset="77"/>
                <a:cs typeface="Poppins Medium" pitchFamily="2" charset="77"/>
              </a:defRPr>
            </a:lvl1pPr>
            <a:lvl2pPr marL="0" indent="0">
              <a:spcAft>
                <a:spcPts val="0"/>
              </a:spcAft>
              <a:buFontTx/>
              <a:buNone/>
              <a:defRPr sz="2399" b="1" i="0">
                <a:solidFill>
                  <a:schemeClr val="accent1"/>
                </a:solidFill>
                <a:latin typeface="Poppins SemiBold" pitchFamily="2" charset="77"/>
                <a:cs typeface="Poppins SemiBold" pitchFamily="2" charset="77"/>
              </a:defRPr>
            </a:lvl2pPr>
            <a:lvl3pPr marL="0" indent="0">
              <a:spcBef>
                <a:spcPts val="0"/>
              </a:spcBef>
              <a:buFontTx/>
              <a:buNone/>
              <a:defRPr sz="2000"/>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952499" y="8397876"/>
            <a:ext cx="1576388" cy="1310738"/>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5006" y="2649765"/>
            <a:ext cx="783108" cy="661590"/>
          </a:xfrm>
          <a:prstGeom prst="rect">
            <a:avLst/>
          </a:prstGeom>
        </p:spPr>
      </p:pic>
    </p:spTree>
    <p:extLst>
      <p:ext uri="{BB962C8B-B14F-4D97-AF65-F5344CB8AC3E}">
        <p14:creationId xmlns:p14="http://schemas.microsoft.com/office/powerpoint/2010/main" val="172493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IVB 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952500" y="250633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425412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C524D9-0D9C-E66E-949B-F8A590D503F1}"/>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2FB52DB-2CB8-0EA3-D972-40DB26E9929E}"/>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18209261" cy="683180"/>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412414"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952504" y="2054681"/>
            <a:ext cx="8739187" cy="791958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15154109"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10412414" y="2054677"/>
            <a:ext cx="8739187" cy="3599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9115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5F4241-9002-8C93-6C78-5562F9E493AD}"/>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C413A0A-8930-676A-874E-EABEA503AB4A}"/>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21483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80A369-44BF-6738-8542-D58C48E6F2EE}"/>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Director’s Report to SAGE</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6" name="Rectangle: Rounded Corners 5">
            <a:extLst>
              <a:ext uri="{FF2B5EF4-FFF2-40B4-BE49-F238E27FC236}">
                <a16:creationId xmlns:a16="http://schemas.microsoft.com/office/drawing/2014/main" id="{4CB4A9A2-FC87-8AAA-CAC8-029E24BC7E01}"/>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2" y="885880"/>
            <a:ext cx="17769440" cy="670954"/>
          </a:xfrm>
        </p:spPr>
        <p:txBody>
          <a:bodyPr lIns="0" tIns="0" rIns="0" bIns="0" anchor="t" anchorCtr="0"/>
          <a:lstStyle/>
          <a:p>
            <a:r>
              <a:rPr lang="en-US"/>
              <a:t>Click to edit Master title style</a:t>
            </a:r>
            <a:endParaRPr lang="en-GB"/>
          </a:p>
        </p:txBody>
      </p:sp>
    </p:spTree>
    <p:extLst>
      <p:ext uri="{BB962C8B-B14F-4D97-AF65-F5344CB8AC3E}">
        <p14:creationId xmlns:p14="http://schemas.microsoft.com/office/powerpoint/2010/main" val="340515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2B48DA-F175-91B3-C3B5-86C52518CB59}"/>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691F4D8-57A0-64C3-4C8A-7F02134A6346}"/>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949605"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966794" y="3292478"/>
            <a:ext cx="8797227" cy="2095955"/>
          </a:xfrm>
        </p:spPr>
        <p:txBody>
          <a:bodyPr/>
          <a:lstStyle>
            <a:lvl1pPr marL="342868" indent="-342868">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10340084" y="3292478"/>
            <a:ext cx="8797227" cy="2095955"/>
          </a:xfrm>
        </p:spPr>
        <p:txBody>
          <a:bodyPr/>
          <a:lstStyle>
            <a:lvl1pPr marL="342868" indent="-342868">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4" y="2521650"/>
            <a:ext cx="8797227"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0340084" y="2521653"/>
            <a:ext cx="8797227"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14" rtl="0" eaLnBrk="1" latinLnBrk="0" hangingPunct="1">
              <a:lnSpc>
                <a:spcPct val="120000"/>
              </a:lnSpc>
              <a:spcBef>
                <a:spcPts val="999"/>
              </a:spcBef>
              <a:spcAft>
                <a:spcPts val="1200"/>
              </a:spcAft>
              <a:buSzPct val="75000"/>
              <a:buFontTx/>
              <a:buNone/>
            </a:pPr>
            <a:r>
              <a:rPr lang="en-US"/>
              <a:t>Click to edit Master text styles</a:t>
            </a:r>
          </a:p>
        </p:txBody>
      </p:sp>
    </p:spTree>
    <p:extLst>
      <p:ext uri="{BB962C8B-B14F-4D97-AF65-F5344CB8AC3E}">
        <p14:creationId xmlns:p14="http://schemas.microsoft.com/office/powerpoint/2010/main" val="206880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CE2D1D-F096-86FE-E6A6-503A8FA64045}"/>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1DF9DAED-7889-55A1-EFEF-C60046CE698C}"/>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949605"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1" y="2521650"/>
            <a:ext cx="5700116"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7201992" y="2521653"/>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14" rtl="0" eaLnBrk="1" latinLnBrk="0" hangingPunct="1">
              <a:lnSpc>
                <a:spcPct val="120000"/>
              </a:lnSpc>
              <a:spcBef>
                <a:spcPts val="999"/>
              </a:spcBef>
              <a:spcAft>
                <a:spcPts val="1200"/>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3437193" y="2521653"/>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14" rtl="0" eaLnBrk="1" latinLnBrk="0" hangingPunct="1">
              <a:lnSpc>
                <a:spcPct val="120000"/>
              </a:lnSpc>
              <a:spcBef>
                <a:spcPts val="999"/>
              </a:spcBef>
              <a:spcAft>
                <a:spcPts val="1200"/>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966791" y="3292478"/>
            <a:ext cx="5700116" cy="2095955"/>
          </a:xfrm>
        </p:spPr>
        <p:txBody>
          <a:bodyPr/>
          <a:lstStyle>
            <a:lvl1pPr marL="342868" indent="-342868">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7198519" y="3292478"/>
            <a:ext cx="5700116" cy="2095955"/>
          </a:xfrm>
        </p:spPr>
        <p:txBody>
          <a:bodyPr/>
          <a:lstStyle>
            <a:lvl1pPr marL="342868" indent="-342868">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13440264" y="3292478"/>
            <a:ext cx="5700116" cy="2095955"/>
          </a:xfrm>
        </p:spPr>
        <p:txBody>
          <a:bodyPr/>
          <a:lstStyle>
            <a:lvl1pPr marL="342868" indent="-342868">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2717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60121-0BC2-A1A0-6EA3-7A3DB12BDF3A}"/>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C48438A4-D5AB-7A0E-E258-44C309EFB281}"/>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952500" y="952500"/>
            <a:ext cx="18161000" cy="1298817"/>
          </a:xfrm>
        </p:spPr>
        <p:txBody>
          <a:bodyPr numCol="5" spcCol="144000"/>
          <a:lstStyle>
            <a:lvl1pPr>
              <a:spcBef>
                <a:spcPts val="1801"/>
              </a:spcBef>
              <a:defRPr sz="2399"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35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9610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7C273E-E79E-7299-F1AA-B8CC9678041E}"/>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766538"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7385061" y="2487404"/>
            <a:ext cx="5333981" cy="7338132"/>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13817618" y="2487404"/>
            <a:ext cx="5333981" cy="7338132"/>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952501" y="2487404"/>
            <a:ext cx="5333981" cy="7338132"/>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1215431"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1215431"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1215431" y="4206875"/>
            <a:ext cx="4798020" cy="318697"/>
          </a:xfrm>
        </p:spPr>
        <p:txBody>
          <a:bodyPr/>
          <a:lstStyle>
            <a:lvl1pPr>
              <a:defRPr sz="1801"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7653040"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7653040"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7653040" y="4206875"/>
            <a:ext cx="4798020" cy="318697"/>
          </a:xfrm>
        </p:spPr>
        <p:txBody>
          <a:bodyPr/>
          <a:lstStyle>
            <a:lvl1pPr>
              <a:defRPr sz="1801"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14085597"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14085597"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14085597" y="4206875"/>
            <a:ext cx="4798020" cy="318697"/>
          </a:xfrm>
        </p:spPr>
        <p:txBody>
          <a:bodyPr/>
          <a:lstStyle>
            <a:lvl1pPr>
              <a:defRPr sz="1801"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66820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3AAD03-F8BA-33E9-B4BC-1E54DDA000FA}"/>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430E9A30-9618-1927-81C0-23C2A2C2580A}"/>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8" y="3775338"/>
            <a:ext cx="5572125" cy="618297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945486" y="3811469"/>
            <a:ext cx="5002109"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399"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2399" b="0" i="0">
                <a:latin typeface="Poppins" pitchFamily="2" charset="77"/>
                <a:cs typeface="Poppins" pitchFamily="2" charset="77"/>
              </a:defRPr>
            </a:lvl2pPr>
            <a:lvl3pPr marL="0" indent="0">
              <a:buFontTx/>
              <a:buNone/>
              <a:defRPr sz="2399"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6342996" y="3814497"/>
            <a:ext cx="6841081"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399" b="0" i="0">
                <a:solidFill>
                  <a:schemeClr val="accent1"/>
                </a:solidFill>
                <a:latin typeface="Poppins" pitchFamily="2" charset="77"/>
                <a:cs typeface="Poppins" pitchFamily="2" charset="77"/>
              </a:defRPr>
            </a:lvl1pPr>
            <a:lvl2pPr marL="0" marR="0" indent="0" algn="l" defTabSz="914314"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2300" b="0" i="0">
                <a:latin typeface="Poppins" pitchFamily="2" charset="77"/>
                <a:cs typeface="Poppins" pitchFamily="2" charset="77"/>
              </a:defRPr>
            </a:lvl2pPr>
            <a:lvl3pPr marL="0" indent="0">
              <a:buFontTx/>
              <a:buNone/>
              <a:defRPr sz="2399"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Https://zoom.us/#/########</a:t>
            </a:r>
          </a:p>
          <a:p>
            <a:pPr lvl="1"/>
            <a:endParaRPr lang="en-GB"/>
          </a:p>
          <a:p>
            <a:pPr lvl="0"/>
            <a:r>
              <a:rPr lang="en-GB"/>
              <a:t>Meeting ID</a:t>
            </a:r>
          </a:p>
          <a:p>
            <a:pPr lvl="1"/>
            <a:r>
              <a:rPr lang="en-GB"/>
              <a:t>985 717 469</a:t>
            </a:r>
          </a:p>
          <a:p>
            <a:pPr lvl="0"/>
            <a:r>
              <a:rPr lang="en-GB"/>
              <a:t>One tap mobile</a:t>
            </a:r>
          </a:p>
          <a:p>
            <a:pPr marL="0" marR="0" lvl="1" indent="0" algn="l" defTabSz="914314"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https://zoom.us/#/########</a:t>
            </a:r>
          </a:p>
        </p:txBody>
      </p:sp>
    </p:spTree>
    <p:extLst>
      <p:ext uri="{BB962C8B-B14F-4D97-AF65-F5344CB8AC3E}">
        <p14:creationId xmlns:p14="http://schemas.microsoft.com/office/powerpoint/2010/main" val="339232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4D69E7-E95E-D90E-DE6D-9C9D16112FC5}"/>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4F8CE152-D4E5-5AF7-67AE-21CD7041A787}"/>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951814" y="4502151"/>
          <a:ext cx="18199100" cy="5472114"/>
        </p:xfrm>
        <a:graphic>
          <a:graphicData uri="http://schemas.openxmlformats.org/drawingml/2006/table">
            <a:tbl>
              <a:tblPr bandCol="1">
                <a:tableStyleId>{2D5ABB26-0587-4C30-8999-92F81FD0307C}</a:tableStyleId>
              </a:tblPr>
              <a:tblGrid>
                <a:gridCol w="4549775">
                  <a:extLst>
                    <a:ext uri="{9D8B030D-6E8A-4147-A177-3AD203B41FA5}">
                      <a16:colId xmlns:a16="http://schemas.microsoft.com/office/drawing/2014/main" val="4151945498"/>
                    </a:ext>
                  </a:extLst>
                </a:gridCol>
                <a:gridCol w="4549775">
                  <a:extLst>
                    <a:ext uri="{9D8B030D-6E8A-4147-A177-3AD203B41FA5}">
                      <a16:colId xmlns:a16="http://schemas.microsoft.com/office/drawing/2014/main" val="1382627474"/>
                    </a:ext>
                  </a:extLst>
                </a:gridCol>
                <a:gridCol w="4549775">
                  <a:extLst>
                    <a:ext uri="{9D8B030D-6E8A-4147-A177-3AD203B41FA5}">
                      <a16:colId xmlns:a16="http://schemas.microsoft.com/office/drawing/2014/main" val="2312284562"/>
                    </a:ext>
                  </a:extLst>
                </a:gridCol>
                <a:gridCol w="4549775">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3"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4203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40594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5405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8" y="3750658"/>
            <a:ext cx="4563731"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15547" y="3750658"/>
            <a:ext cx="452888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59671" y="3750658"/>
            <a:ext cx="452833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588003" y="3750658"/>
            <a:ext cx="457410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8" y="5006238"/>
            <a:ext cx="4563731"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515549" y="5006238"/>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1502" y="5006238"/>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4615780" y="5006238"/>
            <a:ext cx="4535130" cy="569863"/>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Tree>
    <p:extLst>
      <p:ext uri="{BB962C8B-B14F-4D97-AF65-F5344CB8AC3E}">
        <p14:creationId xmlns:p14="http://schemas.microsoft.com/office/powerpoint/2010/main" val="43502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2FF1DC-CF48-177A-0FA8-023C9FDC6FF5}"/>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A87B8410-B75E-B1ED-EB3A-F1C002E96106}"/>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951816" y="4502151"/>
          <a:ext cx="18199440" cy="5472114"/>
        </p:xfrm>
        <a:graphic>
          <a:graphicData uri="http://schemas.openxmlformats.org/drawingml/2006/table">
            <a:tbl>
              <a:tblPr bandCol="1">
                <a:tableStyleId>{2D5ABB26-0587-4C30-8999-92F81FD0307C}</a:tableStyleId>
              </a:tblPr>
              <a:tblGrid>
                <a:gridCol w="3639888">
                  <a:extLst>
                    <a:ext uri="{9D8B030D-6E8A-4147-A177-3AD203B41FA5}">
                      <a16:colId xmlns:a16="http://schemas.microsoft.com/office/drawing/2014/main" val="4151945498"/>
                    </a:ext>
                  </a:extLst>
                </a:gridCol>
                <a:gridCol w="3639888">
                  <a:extLst>
                    <a:ext uri="{9D8B030D-6E8A-4147-A177-3AD203B41FA5}">
                      <a16:colId xmlns:a16="http://schemas.microsoft.com/office/drawing/2014/main" val="1382627474"/>
                    </a:ext>
                  </a:extLst>
                </a:gridCol>
                <a:gridCol w="3639888">
                  <a:extLst>
                    <a:ext uri="{9D8B030D-6E8A-4147-A177-3AD203B41FA5}">
                      <a16:colId xmlns:a16="http://schemas.microsoft.com/office/drawing/2014/main" val="2312284562"/>
                    </a:ext>
                  </a:extLst>
                </a:gridCol>
                <a:gridCol w="3639888">
                  <a:extLst>
                    <a:ext uri="{9D8B030D-6E8A-4147-A177-3AD203B41FA5}">
                      <a16:colId xmlns:a16="http://schemas.microsoft.com/office/drawing/2014/main" val="1977789979"/>
                    </a:ext>
                  </a:extLst>
                </a:gridCol>
                <a:gridCol w="3639888">
                  <a:extLst>
                    <a:ext uri="{9D8B030D-6E8A-4147-A177-3AD203B41FA5}">
                      <a16:colId xmlns:a16="http://schemas.microsoft.com/office/drawing/2014/main" val="289107806"/>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3"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91670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8574878"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220244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587092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3617673"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4600104" y="3754251"/>
            <a:ext cx="3648287"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14"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8248392"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1866063"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5524658"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3617673"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4600102"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8248391"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1866062"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5524657"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Tree>
    <p:extLst>
      <p:ext uri="{BB962C8B-B14F-4D97-AF65-F5344CB8AC3E}">
        <p14:creationId xmlns:p14="http://schemas.microsoft.com/office/powerpoint/2010/main" val="161418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IVB Director’s Report to SAGE</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86655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C2C1DE-611E-3743-0885-D4C3941B0EDC}"/>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BD46D6AD-BF2D-D481-E55F-0F75081B15ED}"/>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951815" y="4502151"/>
          <a:ext cx="18199434" cy="5472114"/>
        </p:xfrm>
        <a:graphic>
          <a:graphicData uri="http://schemas.openxmlformats.org/drawingml/2006/table">
            <a:tbl>
              <a:tblPr bandCol="1">
                <a:tableStyleId>{2D5ABB26-0587-4C30-8999-92F81FD0307C}</a:tableStyleId>
              </a:tblPr>
              <a:tblGrid>
                <a:gridCol w="3033239">
                  <a:extLst>
                    <a:ext uri="{9D8B030D-6E8A-4147-A177-3AD203B41FA5}">
                      <a16:colId xmlns:a16="http://schemas.microsoft.com/office/drawing/2014/main" val="4151945498"/>
                    </a:ext>
                  </a:extLst>
                </a:gridCol>
                <a:gridCol w="3033239">
                  <a:extLst>
                    <a:ext uri="{9D8B030D-6E8A-4147-A177-3AD203B41FA5}">
                      <a16:colId xmlns:a16="http://schemas.microsoft.com/office/drawing/2014/main" val="1382627474"/>
                    </a:ext>
                  </a:extLst>
                </a:gridCol>
                <a:gridCol w="3033239">
                  <a:extLst>
                    <a:ext uri="{9D8B030D-6E8A-4147-A177-3AD203B41FA5}">
                      <a16:colId xmlns:a16="http://schemas.microsoft.com/office/drawing/2014/main" val="2312284562"/>
                    </a:ext>
                  </a:extLst>
                </a:gridCol>
                <a:gridCol w="3033239">
                  <a:extLst>
                    <a:ext uri="{9D8B030D-6E8A-4147-A177-3AD203B41FA5}">
                      <a16:colId xmlns:a16="http://schemas.microsoft.com/office/drawing/2014/main" val="1977789979"/>
                    </a:ext>
                  </a:extLst>
                </a:gridCol>
                <a:gridCol w="3033239">
                  <a:extLst>
                    <a:ext uri="{9D8B030D-6E8A-4147-A177-3AD203B41FA5}">
                      <a16:colId xmlns:a16="http://schemas.microsoft.com/office/drawing/2014/main" val="289107806"/>
                    </a:ext>
                  </a:extLst>
                </a:gridCol>
                <a:gridCol w="3033239">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3"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30584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73542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0388431"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342265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646997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989248" y="3754251"/>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14"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7027716"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005205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307638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611381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98924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7027716"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2050"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3076387"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6113817" y="5007130"/>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Tree>
    <p:extLst>
      <p:ext uri="{BB962C8B-B14F-4D97-AF65-F5344CB8AC3E}">
        <p14:creationId xmlns:p14="http://schemas.microsoft.com/office/powerpoint/2010/main" val="379837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03F150-EB9F-5D47-0E5D-1BBEF4BD960F}"/>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06DC990E-BF96-23BE-F5C5-BEFF390B2A22}"/>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951818" y="4502151"/>
          <a:ext cx="18199097" cy="5472114"/>
        </p:xfrm>
        <a:graphic>
          <a:graphicData uri="http://schemas.openxmlformats.org/drawingml/2006/table">
            <a:tbl>
              <a:tblPr bandCol="1">
                <a:tableStyleId>{2D5ABB26-0587-4C30-8999-92F81FD0307C}</a:tableStyleId>
              </a:tblPr>
              <a:tblGrid>
                <a:gridCol w="2599871">
                  <a:extLst>
                    <a:ext uri="{9D8B030D-6E8A-4147-A177-3AD203B41FA5}">
                      <a16:colId xmlns:a16="http://schemas.microsoft.com/office/drawing/2014/main" val="4151945498"/>
                    </a:ext>
                  </a:extLst>
                </a:gridCol>
                <a:gridCol w="2599871">
                  <a:extLst>
                    <a:ext uri="{9D8B030D-6E8A-4147-A177-3AD203B41FA5}">
                      <a16:colId xmlns:a16="http://schemas.microsoft.com/office/drawing/2014/main" val="1382627474"/>
                    </a:ext>
                  </a:extLst>
                </a:gridCol>
                <a:gridCol w="2599871">
                  <a:extLst>
                    <a:ext uri="{9D8B030D-6E8A-4147-A177-3AD203B41FA5}">
                      <a16:colId xmlns:a16="http://schemas.microsoft.com/office/drawing/2014/main" val="2312284562"/>
                    </a:ext>
                  </a:extLst>
                </a:gridCol>
                <a:gridCol w="2599871">
                  <a:extLst>
                    <a:ext uri="{9D8B030D-6E8A-4147-A177-3AD203B41FA5}">
                      <a16:colId xmlns:a16="http://schemas.microsoft.com/office/drawing/2014/main" val="1977789979"/>
                    </a:ext>
                  </a:extLst>
                </a:gridCol>
                <a:gridCol w="2599871">
                  <a:extLst>
                    <a:ext uri="{9D8B030D-6E8A-4147-A177-3AD203B41FA5}">
                      <a16:colId xmlns:a16="http://schemas.microsoft.com/office/drawing/2014/main" val="289107806"/>
                    </a:ext>
                  </a:extLst>
                </a:gridCol>
                <a:gridCol w="2599871">
                  <a:extLst>
                    <a:ext uri="{9D8B030D-6E8A-4147-A177-3AD203B41FA5}">
                      <a16:colId xmlns:a16="http://schemas.microsoft.com/office/drawing/2014/main" val="380964293"/>
                    </a:ext>
                  </a:extLst>
                </a:gridCol>
                <a:gridCol w="2599871">
                  <a:extLst>
                    <a:ext uri="{9D8B030D-6E8A-4147-A177-3AD203B41FA5}">
                      <a16:colId xmlns:a16="http://schemas.microsoft.com/office/drawing/2014/main" val="2998086781"/>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3"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38650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647148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907796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168444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4290930"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689741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548407" y="3754251"/>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14"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614499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874158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133818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3934772"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6531363"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548407"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614499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874158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1338180"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3934772"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6531363" y="5006236"/>
            <a:ext cx="2619548" cy="865329"/>
          </a:xfrm>
        </p:spPr>
        <p:txBody>
          <a:bodyPr lIns="288000" rIns="288000" bIns="288000" anchor="t" anchorCtr="0"/>
          <a:lstStyle>
            <a:lvl1pPr>
              <a:defRPr sz="1600" b="0">
                <a:latin typeface="Poppins" pitchFamily="2" charset="77"/>
                <a:cs typeface="Poppins" pitchFamily="2" charset="77"/>
              </a:defRPr>
            </a:lvl1pPr>
          </a:lstStyle>
          <a:p>
            <a:pPr marL="0" marR="0" lvl="0" indent="0" algn="l" defTabSz="914314" rtl="0" eaLnBrk="1" fontAlgn="auto" latinLnBrk="0" hangingPunct="1">
              <a:lnSpc>
                <a:spcPct val="120000"/>
              </a:lnSpc>
              <a:spcBef>
                <a:spcPts val="0"/>
              </a:spcBef>
              <a:spcAft>
                <a:spcPts val="2399"/>
              </a:spcAft>
              <a:buClrTx/>
              <a:buSzTx/>
              <a:buFontTx/>
              <a:buNone/>
              <a:tabLst/>
              <a:defRPr/>
            </a:pPr>
            <a:r>
              <a:rPr lang="en-US" sz="1600" b="0" i="0">
                <a:solidFill>
                  <a:schemeClr val="tx1"/>
                </a:solidFill>
              </a:rPr>
              <a:t>Click to edit Master text styles</a:t>
            </a:r>
          </a:p>
        </p:txBody>
      </p:sp>
    </p:spTree>
    <p:extLst>
      <p:ext uri="{BB962C8B-B14F-4D97-AF65-F5344CB8AC3E}">
        <p14:creationId xmlns:p14="http://schemas.microsoft.com/office/powerpoint/2010/main" val="289878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F747F4-4109-65F4-CD92-344B04E22D49}"/>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38FBD840-1B3C-FAD9-C07A-E7BA4130EAC0}"/>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951813" y="5156388"/>
          <a:ext cx="18219420" cy="4817875"/>
        </p:xfrm>
        <a:graphic>
          <a:graphicData uri="http://schemas.openxmlformats.org/drawingml/2006/table">
            <a:tbl>
              <a:tblPr bandCol="1">
                <a:tableStyleId>{2D5ABB26-0587-4C30-8999-92F81FD0307C}</a:tableStyleId>
              </a:tblPr>
              <a:tblGrid>
                <a:gridCol w="4554855">
                  <a:extLst>
                    <a:ext uri="{9D8B030D-6E8A-4147-A177-3AD203B41FA5}">
                      <a16:colId xmlns:a16="http://schemas.microsoft.com/office/drawing/2014/main" val="1382627474"/>
                    </a:ext>
                  </a:extLst>
                </a:gridCol>
                <a:gridCol w="4554855">
                  <a:extLst>
                    <a:ext uri="{9D8B030D-6E8A-4147-A177-3AD203B41FA5}">
                      <a16:colId xmlns:a16="http://schemas.microsoft.com/office/drawing/2014/main" val="2312284562"/>
                    </a:ext>
                  </a:extLst>
                </a:gridCol>
                <a:gridCol w="4554855">
                  <a:extLst>
                    <a:ext uri="{9D8B030D-6E8A-4147-A177-3AD203B41FA5}">
                      <a16:colId xmlns:a16="http://schemas.microsoft.com/office/drawing/2014/main" val="1977789979"/>
                    </a:ext>
                  </a:extLst>
                </a:gridCol>
                <a:gridCol w="4554855">
                  <a:extLst>
                    <a:ext uri="{9D8B030D-6E8A-4147-A177-3AD203B41FA5}">
                      <a16:colId xmlns:a16="http://schemas.microsoft.com/office/drawing/2014/main" val="289107806"/>
                    </a:ext>
                  </a:extLst>
                </a:gridCol>
              </a:tblGrid>
              <a:tr h="4817875">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3" y="5162454"/>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22322"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386117"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49913"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0813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6445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62077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5748459" y="5645425"/>
            <a:ext cx="13213040"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1184663" y="5645425"/>
            <a:ext cx="404338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14876050" y="6510145"/>
            <a:ext cx="4085448"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1184661" y="6510145"/>
            <a:ext cx="13213040"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1184663" y="7374867"/>
            <a:ext cx="17776836"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3212050" y="8239590"/>
            <a:ext cx="1572841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12356053" y="9104310"/>
            <a:ext cx="6573943"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Tree>
    <p:extLst>
      <p:ext uri="{BB962C8B-B14F-4D97-AF65-F5344CB8AC3E}">
        <p14:creationId xmlns:p14="http://schemas.microsoft.com/office/powerpoint/2010/main" val="103018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435119-6A7F-C7DE-8EE2-14A8BC3A1F15}"/>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196321D8-E653-D3FD-FE04-6D43ACC40DCB}"/>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20112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333F8F-3680-7CCC-590F-C68DF14D5911}"/>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B32D93C2-C524-3797-4312-5316E31AFAC1}"/>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8160887" cy="683180"/>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3027405"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908051"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9248128"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7128774"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9"/>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8" y="2453157"/>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8" y="3140078"/>
            <a:ext cx="4549775" cy="7216769"/>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952501" y="6340475"/>
            <a:ext cx="8378826" cy="1549078"/>
          </a:xfrm>
        </p:spPr>
        <p:txBody>
          <a:bodyPr/>
          <a:lstStyle>
            <a:lvl2pPr marL="357155" indent="-357155">
              <a:defRPr/>
            </a:lvl2pPr>
            <a:lvl3pPr marL="628591" indent="-287312">
              <a:defRPr/>
            </a:lvl3pPr>
            <a:lvl4pPr marL="1527033" indent="-303183">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7558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5D613E-E03D-3B6F-26FC-28C0A92830DD}"/>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A0776B62-4C77-53C3-EF3E-A3A65B15A39D}"/>
              </a:ext>
            </a:extLst>
          </p:cNvPr>
          <p:cNvSpPr/>
          <p:nvPr userDrawn="1"/>
        </p:nvSpPr>
        <p:spPr>
          <a:xfrm>
            <a:off x="251301" y="-14136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 name="Rectangle: Rounded Corners 1">
            <a:extLst>
              <a:ext uri="{FF2B5EF4-FFF2-40B4-BE49-F238E27FC236}">
                <a16:creationId xmlns:a16="http://schemas.microsoft.com/office/drawing/2014/main" id="{3A15FE8F-EA75-00D0-FB8A-6934D10EF176}"/>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8160887" cy="683180"/>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9"/>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8" y="2453157"/>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8" y="3140078"/>
            <a:ext cx="4549775" cy="7216769"/>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948250" y="3222947"/>
            <a:ext cx="4738833" cy="424646"/>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6242051" y="3222947"/>
            <a:ext cx="4738833" cy="424646"/>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952501" y="6340475"/>
            <a:ext cx="8378826" cy="1549078"/>
          </a:xfrm>
        </p:spPr>
        <p:txBody>
          <a:bodyPr/>
          <a:lstStyle>
            <a:lvl2pPr marL="357155" indent="-357155">
              <a:defRPr/>
            </a:lvl2pPr>
            <a:lvl3pPr marL="628591" indent="-287312">
              <a:defRPr/>
            </a:lvl3pPr>
            <a:lvl4pPr marL="1527033" indent="-303183">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1663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3EB862-FA01-EF0D-81B5-BA962AC01052}"/>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2C68D09-42FD-93A9-3770-72841444741A}"/>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8378824" cy="683180"/>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2468564" y="5797063"/>
            <a:ext cx="15167648" cy="424646"/>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942975" y="9735287"/>
            <a:ext cx="18218150" cy="247853"/>
          </a:xfrm>
        </p:spPr>
        <p:txBody>
          <a:bodyPr/>
          <a:lstStyle>
            <a:lvl1pPr>
              <a:defRPr sz="1400"/>
            </a:lvl1pPr>
          </a:lstStyle>
          <a:p>
            <a:pPr lvl="0"/>
            <a:r>
              <a:rPr lang="en-US"/>
              <a:t>Click to edit Master text styles</a:t>
            </a:r>
          </a:p>
        </p:txBody>
      </p:sp>
    </p:spTree>
    <p:extLst>
      <p:ext uri="{BB962C8B-B14F-4D97-AF65-F5344CB8AC3E}">
        <p14:creationId xmlns:p14="http://schemas.microsoft.com/office/powerpoint/2010/main" val="246939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73DF84-6D83-2BFD-4957-CC41D9FB1134}"/>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B73CDC8-43B7-4F5C-1498-7EE80D1C22AE}"/>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952501" y="9789576"/>
            <a:ext cx="18214974" cy="568586"/>
          </a:xfrm>
          <a:solidFill>
            <a:schemeClr val="bg2"/>
          </a:solidFill>
        </p:spPr>
        <p:txBody>
          <a:bodyPr tIns="108000" bIns="144000"/>
          <a:lstStyle>
            <a:lvl1pPr algn="ctr">
              <a:defRPr sz="1801"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8160887" cy="683180"/>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4868999"/>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4868999"/>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4868999"/>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4"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4" y="4868999"/>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4868999"/>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3456739" y="922179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73574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5E02C2-D236-2492-8C8A-A43F1B67A478}"/>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EC42D9B5-703F-FC46-DE3B-A1936326A4E9}"/>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83185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952499" y="5929248"/>
            <a:ext cx="18219420" cy="670954"/>
          </a:xfrm>
        </p:spPr>
        <p:txBody>
          <a:bodyPr numCol="6" spcCol="360000" anchor="b" anchorCtr="0"/>
          <a:lstStyle>
            <a:lvl1pPr marL="0" indent="358742">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952503" y="6835645"/>
            <a:ext cx="18199100" cy="486287"/>
          </a:xfrm>
        </p:spPr>
        <p:txBody>
          <a:bodyPr numCol="6" spcCol="360000"/>
          <a:lstStyle>
            <a:lvl1pPr marL="0" indent="0" algn="l">
              <a:buFont typeface="Arial" panose="020B0604020202020204" pitchFamily="34" charset="0"/>
              <a:buNone/>
              <a:defRPr sz="1801" b="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700151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391668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1008340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1625306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1316823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952502" y="885880"/>
            <a:ext cx="11763844" cy="683180"/>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218031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16E913-C443-4D6A-E1D0-11E158BE75ED}"/>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E677FA19-E6B5-CBF8-FDA9-E5701776915B}"/>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1835852" cy="683180"/>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0" y="4123151"/>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499" y="7136174"/>
            <a:ext cx="18219420" cy="670954"/>
          </a:xfrm>
        </p:spPr>
        <p:txBody>
          <a:bodyPr numCol="3" spcCol="720000" anchor="t" anchorCtr="0"/>
          <a:lstStyle>
            <a:lvl1pPr marL="0" indent="358742">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4" y="4123151"/>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0" y="4123151"/>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199754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2" y="885878"/>
            <a:ext cx="11949606" cy="664797"/>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966790" y="3292475"/>
            <a:ext cx="8797228" cy="2053704"/>
          </a:xfrm>
        </p:spPr>
        <p:txBody>
          <a:bodyPr/>
          <a:lstStyle>
            <a:lvl1pPr marL="342900" indent="-342900">
              <a:spcAft>
                <a:spcPts val="600"/>
              </a:spcAft>
              <a:buClr>
                <a:schemeClr val="accent1"/>
              </a:buClr>
              <a:buSzPct val="100000"/>
              <a:buFont typeface="Wingdings" pitchFamily="2" charset="2"/>
              <a:buChar char="§"/>
              <a:defRPr sz="2000"/>
            </a:lvl1pPr>
            <a:lvl2pPr>
              <a:spcAft>
                <a:spcPts val="600"/>
              </a:spcAft>
              <a:defRPr sz="1800"/>
            </a:lvl2pPr>
            <a:lvl3pPr>
              <a:spcAft>
                <a:spcPts val="6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10340082" y="3292475"/>
            <a:ext cx="8797228" cy="2053704"/>
          </a:xfrm>
        </p:spPr>
        <p:txBody>
          <a:bodyPr/>
          <a:lstStyle>
            <a:lvl1pPr marL="342900" indent="-342900">
              <a:spcAft>
                <a:spcPts val="600"/>
              </a:spcAft>
              <a:buClr>
                <a:schemeClr val="accent1"/>
              </a:buClr>
              <a:buSzPct val="100000"/>
              <a:buFont typeface="Wingdings" pitchFamily="2" charset="2"/>
              <a:buChar char="§"/>
              <a:defRPr sz="2000"/>
            </a:lvl1pPr>
            <a:lvl2pPr>
              <a:spcAft>
                <a:spcPts val="600"/>
              </a:spcAft>
              <a:defRPr sz="1800"/>
            </a:lvl2pPr>
            <a:lvl3pPr>
              <a:spcAft>
                <a:spcPts val="6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0" y="2521650"/>
            <a:ext cx="8797228"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0340082" y="2521650"/>
            <a:ext cx="8797228"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400" rtl="0" eaLnBrk="1" latinLnBrk="0" hangingPunct="1">
              <a:lnSpc>
                <a:spcPct val="120000"/>
              </a:lnSpc>
              <a:spcBef>
                <a:spcPts val="1000"/>
              </a:spcBef>
              <a:spcAft>
                <a:spcPts val="1200"/>
              </a:spcAft>
              <a:buSzPct val="75000"/>
              <a:buFontTx/>
              <a:buNone/>
            </a:pPr>
            <a:r>
              <a:rPr lang="en-US"/>
              <a:t>Click to edit Master text styles</a:t>
            </a:r>
          </a:p>
        </p:txBody>
      </p:sp>
    </p:spTree>
    <p:extLst>
      <p:ext uri="{BB962C8B-B14F-4D97-AF65-F5344CB8AC3E}">
        <p14:creationId xmlns:p14="http://schemas.microsoft.com/office/powerpoint/2010/main" val="126528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B30415-E68C-18C8-4C3F-0A3C0E999100}"/>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B7DC94F-35D3-F475-3748-DB636E8A59C2}"/>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2"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499" y="2835275"/>
            <a:ext cx="18219420" cy="670954"/>
          </a:xfrm>
        </p:spPr>
        <p:txBody>
          <a:bodyPr numCol="3" spcCol="720000" anchor="t" anchorCtr="0"/>
          <a:lstStyle>
            <a:lvl1pPr marL="0" indent="358742">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7"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3"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952504"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42" indent="-358742">
              <a:defRPr lang="en-GB" sz="1801" kern="1200" dirty="0">
                <a:solidFill>
                  <a:schemeClr val="tx1"/>
                </a:solidFill>
                <a:latin typeface="+mn-lt"/>
                <a:ea typeface="+mn-ea"/>
                <a:cs typeface="+mn-cs"/>
              </a:defRPr>
            </a:lvl3pPr>
          </a:lstStyle>
          <a:p>
            <a:pPr marL="0" marR="0" lvl="0" indent="-358742" algn="l" defTabSz="914314"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13636694"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42" indent="-358742">
              <a:defRPr lang="en-GB" sz="1801" kern="1200" dirty="0">
                <a:solidFill>
                  <a:schemeClr val="tx1"/>
                </a:solidFill>
                <a:latin typeface="+mn-lt"/>
                <a:ea typeface="+mn-ea"/>
                <a:cs typeface="+mn-cs"/>
              </a:defRPr>
            </a:lvl3pPr>
          </a:lstStyle>
          <a:p>
            <a:pPr marL="0" marR="0" lvl="0" indent="-358742" algn="l" defTabSz="914314"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7294599"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42" indent="-358742">
              <a:defRPr lang="en-GB" sz="1801" kern="1200" dirty="0">
                <a:solidFill>
                  <a:schemeClr val="tx1"/>
                </a:solidFill>
                <a:latin typeface="+mn-lt"/>
                <a:ea typeface="+mn-ea"/>
                <a:cs typeface="+mn-cs"/>
              </a:defRPr>
            </a:lvl3pPr>
          </a:lstStyle>
          <a:p>
            <a:pPr marL="0" marR="0" lvl="0" indent="-358742" algn="l" defTabSz="914314" rtl="0" eaLnBrk="1" fontAlgn="auto" latinLnBrk="0" hangingPunct="1">
              <a:lnSpc>
                <a:spcPct val="120000"/>
              </a:lnSpc>
              <a:spcBef>
                <a:spcPts val="500"/>
              </a:spcBef>
              <a:spcAft>
                <a:spcPts val="600"/>
              </a:spcAft>
              <a:buClrTx/>
              <a:buSzPct val="75000"/>
              <a:tabLst/>
              <a:defRPr/>
            </a:pPr>
            <a:r>
              <a:rPr lang="en-US"/>
              <a:t>Click to edit Master text styles</a:t>
            </a:r>
          </a:p>
        </p:txBody>
      </p:sp>
    </p:spTree>
    <p:extLst>
      <p:ext uri="{BB962C8B-B14F-4D97-AF65-F5344CB8AC3E}">
        <p14:creationId xmlns:p14="http://schemas.microsoft.com/office/powerpoint/2010/main" val="354853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E6B702-BE1F-FD29-854B-99721174A6CD}"/>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4CA3E283-5FB8-93A3-7FF1-279F77805AC2}"/>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8160887" cy="683180"/>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952501"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42" indent="-358742">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4744245"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42" indent="-358742">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8535990"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42" indent="-358742">
              <a:spcAft>
                <a:spcPts val="600"/>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12327733"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42" indent="-358742">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16119476"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42" indent="-358742">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8294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BCAEDF-837F-73E4-B4E2-F0FD4FB8B13A}"/>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D98249F-A017-3A28-9BA9-9B4043037796}"/>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8160887" cy="683180"/>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4"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4"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755650" y="270170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2492378" y="2558275"/>
            <a:ext cx="7559674" cy="424732"/>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2492378" y="3163041"/>
            <a:ext cx="7559674" cy="424732"/>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406856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8C5D1F-D392-6FF1-379C-A3D8F0F04886}"/>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FED0170B-CDB5-12AF-469C-C1702E8AA293}"/>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5" y="885880"/>
            <a:ext cx="9099547" cy="68318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3" y="2506337"/>
            <a:ext cx="1213167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52500" y="4509500"/>
            <a:ext cx="5330264" cy="2357048"/>
          </a:xfrm>
        </p:spPr>
        <p:txBody>
          <a:bodyPr numCol="1" spcCol="756000" anchor="b">
            <a:normAutofit/>
          </a:bodyPr>
          <a:lstStyle>
            <a:lvl1pPr marL="0" indent="0">
              <a:buFont typeface="Arial" panose="020B0604020202020204" pitchFamily="34" charset="0"/>
              <a:buNone/>
              <a:defRPr sz="14998"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3821336" y="4509500"/>
            <a:ext cx="5330264" cy="2357048"/>
          </a:xfrm>
        </p:spPr>
        <p:txBody>
          <a:bodyPr numCol="1" spcCol="756000" anchor="b">
            <a:normAutofit/>
          </a:bodyPr>
          <a:lstStyle>
            <a:lvl1pPr marL="0" indent="0">
              <a:buFont typeface="Arial" panose="020B0604020202020204" pitchFamily="34" charset="0"/>
              <a:buNone/>
              <a:defRPr sz="14998"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7386918" y="4509500"/>
            <a:ext cx="5330264" cy="2357048"/>
          </a:xfrm>
        </p:spPr>
        <p:txBody>
          <a:bodyPr numCol="1" spcCol="756000" anchor="b">
            <a:normAutofit/>
          </a:bodyPr>
          <a:lstStyle>
            <a:lvl1pPr marL="0" indent="0">
              <a:buFont typeface="Arial" panose="020B0604020202020204" pitchFamily="34" charset="0"/>
              <a:buNone/>
              <a:defRPr sz="14998"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0"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3821336"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7386918"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166901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CC1580-B443-C84D-B512-3BA864842DB5}"/>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2A964D74-0486-9466-524A-AB302C9A9BCA}"/>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lvl1p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5" y="885880"/>
            <a:ext cx="9099547" cy="68318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04875"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1"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4683692"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4731317"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8488365"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8535988"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12305908"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12353533"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16071850"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16119475"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339327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20104100" cy="1130935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2212050" y="3476181"/>
            <a:ext cx="6950063" cy="2357048"/>
          </a:xfrm>
        </p:spPr>
        <p:txBody>
          <a:bodyPr numCol="1" spcCol="756000" anchor="b">
            <a:noAutofit/>
          </a:bodyPr>
          <a:lstStyle>
            <a:lvl1pPr marL="0" indent="0">
              <a:buFont typeface="Arial" panose="020B0604020202020204" pitchFamily="34" charset="0"/>
              <a:buNone/>
              <a:defRPr sz="19997" b="0" i="0" spc="-1050">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2212053" y="5739596"/>
            <a:ext cx="6950061" cy="495598"/>
          </a:xfrm>
        </p:spPr>
        <p:txBody>
          <a:bodyPr numCol="1" spcCol="756000"/>
          <a:lstStyle>
            <a:lvl1pPr marL="0" indent="0">
              <a:buFont typeface="Arial" panose="020B0604020202020204" pitchFamily="34" charset="0"/>
              <a:buNone/>
              <a:defRPr sz="2800"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Tree>
    <p:extLst>
      <p:ext uri="{BB962C8B-B14F-4D97-AF65-F5344CB8AC3E}">
        <p14:creationId xmlns:p14="http://schemas.microsoft.com/office/powerpoint/2010/main" val="262211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2054" y="2489727"/>
            <a:ext cx="15163799" cy="7484539"/>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952503" y="885880"/>
            <a:ext cx="18160887" cy="683180"/>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952501" y="1860007"/>
            <a:ext cx="8378826" cy="430887"/>
          </a:xfrm>
        </p:spPr>
        <p:txBody>
          <a:bodyPr/>
          <a:lstStyle>
            <a:lvl1pPr>
              <a:lnSpc>
                <a:spcPct val="100000"/>
              </a:lnSpc>
              <a:buFont typeface="Arial" panose="020B0604020202020204" pitchFamily="34" charset="0"/>
              <a:buNone/>
              <a:defRPr sz="2800">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952501" y="9852321"/>
            <a:ext cx="5178425" cy="283154"/>
          </a:xfrm>
        </p:spPr>
        <p:txBody>
          <a:bodyPr tIns="0" bIns="0" anchor="t" anchorCtr="0"/>
          <a:lstStyle>
            <a:lvl1pPr marL="358742" indent="-358742">
              <a:spcBef>
                <a:spcPts val="0"/>
              </a:spcBef>
              <a:buSzPct val="200000"/>
              <a:buFontTx/>
              <a:buBlip>
                <a:blip r:embed="rId4">
                  <a:extLst>
                    <a:ext uri="{96DAC541-7B7A-43D3-8B79-37D633B846F1}">
                      <asvg:svgBlip xmlns:asvg="http://schemas.microsoft.com/office/drawing/2016/SVG/main" r:embed="rId5"/>
                    </a:ext>
                  </a:extLst>
                </a:blip>
              </a:buBlip>
              <a:defRPr sz="2399"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952501" y="9132388"/>
            <a:ext cx="5178425" cy="283154"/>
          </a:xfrm>
        </p:spPr>
        <p:txBody>
          <a:bodyPr tIns="0" bIns="0" anchor="t" anchorCtr="0"/>
          <a:lstStyle>
            <a:lvl1pPr marL="358742" indent="-358742">
              <a:spcBef>
                <a:spcPts val="0"/>
              </a:spcBef>
              <a:buSzPct val="200000"/>
              <a:buFontTx/>
              <a:buBlip>
                <a:blip r:embed="rId6">
                  <a:extLst>
                    <a:ext uri="{96DAC541-7B7A-43D3-8B79-37D633B846F1}">
                      <asvg:svgBlip xmlns:asvg="http://schemas.microsoft.com/office/drawing/2016/SVG/main" r:embed="rId7"/>
                    </a:ext>
                  </a:extLst>
                </a:blip>
              </a:buBlip>
              <a:defRPr sz="2399"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6236050" y="6865810"/>
            <a:ext cx="3816000" cy="283154"/>
          </a:xfrm>
        </p:spPr>
        <p:txBody>
          <a:bodyPr wrap="square" tIns="0" bIns="0" anchor="t" anchorCtr="0">
            <a:spAutoFit/>
          </a:bodyPr>
          <a:lstStyle>
            <a:lvl1pPr marL="358742" indent="-358742">
              <a:spcBef>
                <a:spcPts val="0"/>
              </a:spcBef>
              <a:buSzPct val="200000"/>
              <a:buFontTx/>
              <a:buBlip>
                <a:blip r:embed="rId4">
                  <a:extLst>
                    <a:ext uri="{96DAC541-7B7A-43D3-8B79-37D633B846F1}">
                      <asvg:svgBlip xmlns:asvg="http://schemas.microsoft.com/office/drawing/2016/SVG/main" r:embed="rId5"/>
                    </a:ext>
                  </a:extLst>
                </a:blip>
              </a:buBlip>
              <a:defRPr sz="2399"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9769626" y="5006677"/>
            <a:ext cx="3816000" cy="283154"/>
          </a:xfrm>
        </p:spPr>
        <p:txBody>
          <a:bodyPr wrap="square" tIns="0" bIns="0" anchor="t" anchorCtr="0">
            <a:spAutoFit/>
          </a:bodyPr>
          <a:lstStyle>
            <a:lvl1pPr marL="358742" indent="-358742">
              <a:spcBef>
                <a:spcPts val="0"/>
              </a:spcBef>
              <a:buSzPct val="200000"/>
              <a:buFontTx/>
              <a:buBlip>
                <a:blip r:embed="rId6">
                  <a:extLst>
                    <a:ext uri="{96DAC541-7B7A-43D3-8B79-37D633B846F1}">
                      <asvg:svgBlip xmlns:asvg="http://schemas.microsoft.com/office/drawing/2016/SVG/main" r:embed="rId7"/>
                    </a:ext>
                  </a:extLst>
                </a:blip>
              </a:buBlip>
              <a:defRPr sz="2399"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62136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952502" y="10690759"/>
            <a:ext cx="12492038" cy="184667"/>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469100" y="925596"/>
            <a:ext cx="9165900" cy="1965896"/>
          </a:xfrm>
        </p:spPr>
        <p:txBody>
          <a:bodyPr lIns="0" tIns="0" rIns="0" bIns="0" anchor="b" anchorCtr="0"/>
          <a:lstStyle>
            <a:lvl1pPr algn="ctr">
              <a:defRPr sz="70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5" y="3566675"/>
            <a:ext cx="18124267" cy="955774"/>
          </a:xfrm>
        </p:spPr>
        <p:txBody>
          <a:bodyPr/>
          <a:lstStyle>
            <a:lvl1pPr algn="ctr">
              <a:defRPr sz="5400">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301"/>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301"/>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52501" y="8644308"/>
            <a:ext cx="2797741" cy="367405"/>
          </a:xfrm>
          <a:prstGeom prst="rect">
            <a:avLst/>
          </a:prstGeom>
        </p:spPr>
        <p:txBody>
          <a:bodyPr vert="horz" wrap="square" lIns="0" tIns="13332"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Associated</a:t>
            </a:r>
            <a:r>
              <a:rPr sz="2300" b="0" i="0" spc="-101">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8" y="8644308"/>
            <a:ext cx="2875450" cy="367405"/>
          </a:xfrm>
          <a:prstGeom prst="rect">
            <a:avLst/>
          </a:prstGeom>
        </p:spPr>
        <p:txBody>
          <a:bodyPr vert="horz" wrap="square" lIns="0" tIns="13332"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5" y="8644307"/>
            <a:ext cx="2875449" cy="367405"/>
          </a:xfrm>
          <a:prstGeom prst="rect">
            <a:avLst/>
          </a:prstGeom>
        </p:spPr>
        <p:txBody>
          <a:bodyPr vert="horz" wrap="square" lIns="0" tIns="13332"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Hosted</a:t>
            </a:r>
            <a:r>
              <a:rPr sz="2300" b="0" i="0" spc="-106">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Tree>
    <p:extLst>
      <p:ext uri="{BB962C8B-B14F-4D97-AF65-F5344CB8AC3E}">
        <p14:creationId xmlns:p14="http://schemas.microsoft.com/office/powerpoint/2010/main" val="262534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989125" y="2122773"/>
            <a:ext cx="12095052" cy="768721"/>
          </a:xfrm>
        </p:spPr>
        <p:txBody>
          <a:bodyPr lIns="0" tIns="0" rIns="0" bIns="0" anchor="b" anchorCtr="0"/>
          <a:lstStyle>
            <a:lvl1pPr algn="l">
              <a:defRPr sz="54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8"/>
            <a:ext cx="13612702" cy="495598"/>
          </a:xfrm>
        </p:spPr>
        <p:txBody>
          <a:bodyPr/>
          <a:lstStyle>
            <a:lvl1pPr algn="l">
              <a:defRPr sz="2800">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301"/>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301"/>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89123" y="8644308"/>
            <a:ext cx="3101143" cy="367405"/>
          </a:xfrm>
          <a:prstGeom prst="rect">
            <a:avLst/>
          </a:prstGeom>
        </p:spPr>
        <p:txBody>
          <a:bodyPr vert="horz" wrap="square" lIns="0" tIns="13332"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Associated</a:t>
            </a:r>
            <a:r>
              <a:rPr sz="2300" b="0" i="0" spc="-101">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9" y="8644307"/>
            <a:ext cx="3595531" cy="367405"/>
          </a:xfrm>
          <a:prstGeom prst="rect">
            <a:avLst/>
          </a:prstGeom>
        </p:spPr>
        <p:txBody>
          <a:bodyPr vert="horz" wrap="square" lIns="0" tIns="13332"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5" y="8644307"/>
            <a:ext cx="2406277" cy="367405"/>
          </a:xfrm>
          <a:prstGeom prst="rect">
            <a:avLst/>
          </a:prstGeom>
        </p:spPr>
        <p:txBody>
          <a:bodyPr vert="horz" wrap="square" lIns="0" tIns="13332"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Hosted</a:t>
            </a:r>
            <a:r>
              <a:rPr sz="2300" b="0" i="0" spc="-106">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952853" y="8245474"/>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Tree>
    <p:extLst>
      <p:ext uri="{BB962C8B-B14F-4D97-AF65-F5344CB8AC3E}">
        <p14:creationId xmlns:p14="http://schemas.microsoft.com/office/powerpoint/2010/main" val="264423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70154" y="4722372"/>
            <a:ext cx="15163799" cy="1864613"/>
          </a:xfrm>
        </p:spPr>
        <p:txBody>
          <a:bodyPr anchor="ctr"/>
          <a:lstStyle>
            <a:lvl1pPr algn="ctr">
              <a:defRPr sz="70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7586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2" y="885878"/>
            <a:ext cx="11949606" cy="664797"/>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0" y="2521650"/>
            <a:ext cx="5700116"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7201992" y="2521650"/>
            <a:ext cx="5700116"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400" rtl="0" eaLnBrk="1" latinLnBrk="0" hangingPunct="1">
              <a:lnSpc>
                <a:spcPct val="120000"/>
              </a:lnSpc>
              <a:spcBef>
                <a:spcPts val="1000"/>
              </a:spcBef>
              <a:spcAft>
                <a:spcPts val="1200"/>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3437194" y="2521650"/>
            <a:ext cx="5700116"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400" rtl="0" eaLnBrk="1" latinLnBrk="0" hangingPunct="1">
              <a:lnSpc>
                <a:spcPct val="120000"/>
              </a:lnSpc>
              <a:spcBef>
                <a:spcPts val="1000"/>
              </a:spcBef>
              <a:spcAft>
                <a:spcPts val="1200"/>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966790" y="3292475"/>
            <a:ext cx="5700116" cy="2053704"/>
          </a:xfrm>
        </p:spPr>
        <p:txBody>
          <a:bodyPr/>
          <a:lstStyle>
            <a:lvl1pPr marL="342900" indent="-342900">
              <a:spcAft>
                <a:spcPts val="600"/>
              </a:spcAft>
              <a:buClr>
                <a:schemeClr val="accent1"/>
              </a:buClr>
              <a:buSzPct val="100000"/>
              <a:buFont typeface="Wingdings" pitchFamily="2" charset="2"/>
              <a:buChar char="§"/>
              <a:defRPr sz="2000"/>
            </a:lvl1pPr>
            <a:lvl2pPr>
              <a:spcAft>
                <a:spcPts val="600"/>
              </a:spcAft>
              <a:defRPr sz="1800"/>
            </a:lvl2pPr>
            <a:lvl3pPr>
              <a:spcAft>
                <a:spcPts val="6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7198520" y="3292475"/>
            <a:ext cx="5700116" cy="2053704"/>
          </a:xfrm>
        </p:spPr>
        <p:txBody>
          <a:bodyPr/>
          <a:lstStyle>
            <a:lvl1pPr marL="342900" indent="-342900">
              <a:spcAft>
                <a:spcPts val="600"/>
              </a:spcAft>
              <a:buClr>
                <a:schemeClr val="accent1"/>
              </a:buClr>
              <a:buSzPct val="100000"/>
              <a:buFont typeface="Wingdings" pitchFamily="2" charset="2"/>
              <a:buChar char="§"/>
              <a:defRPr sz="2000"/>
            </a:lvl1pPr>
            <a:lvl2pPr>
              <a:spcAft>
                <a:spcPts val="600"/>
              </a:spcAft>
              <a:defRPr sz="1800"/>
            </a:lvl2pPr>
            <a:lvl3pPr>
              <a:spcAft>
                <a:spcPts val="6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13440263" y="3292475"/>
            <a:ext cx="5700116" cy="2053704"/>
          </a:xfrm>
        </p:spPr>
        <p:txBody>
          <a:bodyPr/>
          <a:lstStyle>
            <a:lvl1pPr marL="342900" indent="-342900">
              <a:spcAft>
                <a:spcPts val="600"/>
              </a:spcAft>
              <a:buClr>
                <a:schemeClr val="accent1"/>
              </a:buClr>
              <a:buSzPct val="100000"/>
              <a:buFont typeface="Wingdings" pitchFamily="2" charset="2"/>
              <a:buChar char="§"/>
              <a:defRPr sz="2000"/>
            </a:lvl1pPr>
            <a:lvl2pPr>
              <a:spcAft>
                <a:spcPts val="600"/>
              </a:spcAft>
              <a:defRPr sz="1800"/>
            </a:lvl2pPr>
            <a:lvl3pPr>
              <a:spcAft>
                <a:spcPts val="6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117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userDrawn="1">
          <p15:clr>
            <a:srgbClr val="FBAE40"/>
          </p15:clr>
        </p15:guide>
        <p15:guide id="2" pos="8079" userDrawn="1">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68566" y="6070994"/>
            <a:ext cx="15163799" cy="1384482"/>
          </a:xfrm>
        </p:spPr>
        <p:txBody>
          <a:bodyPr anchor="ctr"/>
          <a:lstStyle>
            <a:lvl1pPr algn="ctr">
              <a:defRPr sz="44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3782468"/>
            <a:ext cx="8153400" cy="1743075"/>
          </a:xfrm>
          <a:prstGeom prst="rect">
            <a:avLst/>
          </a:prstGeom>
        </p:spPr>
      </p:pic>
    </p:spTree>
    <p:extLst>
      <p:ext uri="{BB962C8B-B14F-4D97-AF65-F5344CB8AC3E}">
        <p14:creationId xmlns:p14="http://schemas.microsoft.com/office/powerpoint/2010/main" val="36288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4783139"/>
            <a:ext cx="8153400" cy="1743075"/>
          </a:xfrm>
          <a:prstGeom prst="rect">
            <a:avLst/>
          </a:prstGeom>
        </p:spPr>
      </p:pic>
    </p:spTree>
    <p:extLst>
      <p:ext uri="{BB962C8B-B14F-4D97-AF65-F5344CB8AC3E}">
        <p14:creationId xmlns:p14="http://schemas.microsoft.com/office/powerpoint/2010/main" val="207322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753904" y="1130937"/>
            <a:ext cx="9298146" cy="4523740"/>
          </a:xfrm>
        </p:spPr>
        <p:txBody>
          <a:bodyPr anchor="t" anchorCtr="0">
            <a:normAutofit/>
          </a:bodyPr>
          <a:lstStyle>
            <a:lvl1pPr>
              <a:defRPr sz="6926">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753905" y="753957"/>
            <a:ext cx="1859629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3909" y="9895939"/>
            <a:ext cx="3015612" cy="918226"/>
          </a:xfrm>
          <a:prstGeom prst="rect">
            <a:avLst/>
          </a:prstGeom>
        </p:spPr>
      </p:pic>
    </p:spTree>
    <p:extLst>
      <p:ext uri="{BB962C8B-B14F-4D97-AF65-F5344CB8AC3E}">
        <p14:creationId xmlns:p14="http://schemas.microsoft.com/office/powerpoint/2010/main" val="225493544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7AC725-C918-4A1E-9902-F4CF517CBA83}"/>
              </a:ext>
            </a:extLst>
          </p:cNvPr>
          <p:cNvSpPr>
            <a:spLocks noGrp="1"/>
          </p:cNvSpPr>
          <p:nvPr>
            <p:ph type="dt" sz="half" idx="10"/>
          </p:nvPr>
        </p:nvSpPr>
        <p:spPr/>
        <p:txBody>
          <a:bodyPr/>
          <a:lstStyle/>
          <a:p>
            <a:fld id="{8A52FA82-9B0A-496B-9CB6-8D5E67706E7D}" type="datetimeFigureOut">
              <a:rPr lang="en-US" smtClean="0"/>
              <a:t>9/9/2024</a:t>
            </a:fld>
            <a:endParaRPr lang="en-US"/>
          </a:p>
        </p:txBody>
      </p:sp>
      <p:sp>
        <p:nvSpPr>
          <p:cNvPr id="3" name="Footer Placeholder 2">
            <a:extLst>
              <a:ext uri="{FF2B5EF4-FFF2-40B4-BE49-F238E27FC236}">
                <a16:creationId xmlns:a16="http://schemas.microsoft.com/office/drawing/2014/main" id="{15265AC6-4155-47B3-A3BC-5177F44188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A465D9-05D0-4703-AE5C-5A8A174B1B23}"/>
              </a:ext>
            </a:extLst>
          </p:cNvPr>
          <p:cNvSpPr>
            <a:spLocks noGrp="1"/>
          </p:cNvSpPr>
          <p:nvPr>
            <p:ph type="sldNum" sz="quarter" idx="12"/>
          </p:nvPr>
        </p:nvSpPr>
        <p:spPr/>
        <p:txBody>
          <a:bodyPr/>
          <a:lstStyle/>
          <a:p>
            <a:fld id="{C8E56A0C-A02E-43BC-ABF0-0621C1896F43}" type="slidenum">
              <a:rPr lang="en-US" smtClean="0"/>
              <a:t>‹#›</a:t>
            </a:fld>
            <a:endParaRPr lang="en-US"/>
          </a:p>
        </p:txBody>
      </p:sp>
    </p:spTree>
    <p:extLst>
      <p:ext uri="{BB962C8B-B14F-4D97-AF65-F5344CB8AC3E}">
        <p14:creationId xmlns:p14="http://schemas.microsoft.com/office/powerpoint/2010/main" val="284071158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3" y="885880"/>
            <a:ext cx="18160887" cy="664796"/>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3027405"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08051"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248128"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128774"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49"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363999"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3027405" y="595222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08051" y="5689307"/>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9248128" y="595222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128774" y="5689307"/>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15483349" y="595222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363999" y="5689307"/>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3027405" y="8501452"/>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08051" y="8238538"/>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9248128" y="8501452"/>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128774" y="8238538"/>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15483349" y="8501452"/>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363999" y="8238538"/>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Tree>
    <p:extLst>
      <p:ext uri="{BB962C8B-B14F-4D97-AF65-F5344CB8AC3E}">
        <p14:creationId xmlns:p14="http://schemas.microsoft.com/office/powerpoint/2010/main" val="289485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791498" y="2968336"/>
            <a:ext cx="9023100" cy="2591479"/>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10280206" y="2968336"/>
            <a:ext cx="9023100" cy="2591479"/>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791504" y="10378699"/>
            <a:ext cx="18511808" cy="343962"/>
          </a:xfrm>
        </p:spPr>
        <p:txBody>
          <a:bodyPr anchor="t">
            <a:normAutofit/>
          </a:bodyPr>
          <a:lstStyle>
            <a:lvl1pPr>
              <a:defRPr sz="1319"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792300" y="1959109"/>
            <a:ext cx="13455500" cy="476459"/>
          </a:xfrm>
        </p:spPr>
        <p:txBody>
          <a:bodyPr lIns="18000" anchor="ctr">
            <a:normAutofit/>
          </a:bodyPr>
          <a:lstStyle>
            <a:lvl1pPr>
              <a:defRPr sz="2638"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1056690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Graphic Righ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a:xfrm>
            <a:off x="835027" y="10690759"/>
            <a:ext cx="3482925" cy="184667"/>
          </a:xfrm>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a:xfrm>
            <a:off x="4707352" y="10690759"/>
            <a:ext cx="1479439" cy="184667"/>
          </a:xfrm>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835026" y="758133"/>
            <a:ext cx="11949605" cy="664796"/>
          </a:xfrm>
        </p:spPr>
        <p:txBody>
          <a:bodyPr lIns="0" tIns="0" rIns="0" bIns="0" anchor="t" anchorCtr="0"/>
          <a:lstStyle>
            <a:lvl1pPr>
              <a:defRPr/>
            </a:lvl1pPr>
          </a:lstStyle>
          <a:p>
            <a:r>
              <a:rPr lang="en-GB"/>
              <a:t>Click to edit Master title style</a:t>
            </a:r>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849315" y="3292476"/>
            <a:ext cx="5220000" cy="2092360"/>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849315" y="2521651"/>
            <a:ext cx="5220000" cy="1005472"/>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83312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F1DF7B41-F7DB-34D2-2141-1DFA3BD4E32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5" r="-1048"/>
          <a:stretch/>
        </p:blipFill>
        <p:spPr bwMode="auto">
          <a:xfrm>
            <a:off x="7884150" y="0"/>
            <a:ext cx="13025781"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Shape 3">
            <a:extLst>
              <a:ext uri="{FF2B5EF4-FFF2-40B4-BE49-F238E27FC236}">
                <a16:creationId xmlns:a16="http://schemas.microsoft.com/office/drawing/2014/main" id="{D5F06F89-C2B0-38D1-B000-3DC76C079BEA}"/>
              </a:ext>
            </a:extLst>
          </p:cNvPr>
          <p:cNvSpPr/>
          <p:nvPr userDrawn="1"/>
        </p:nvSpPr>
        <p:spPr>
          <a:xfrm>
            <a:off x="0" y="0"/>
            <a:ext cx="9235321" cy="11309347"/>
          </a:xfrm>
          <a:custGeom>
            <a:avLst/>
            <a:gdLst>
              <a:gd name="connsiteX0" fmla="*/ 0 w 4864100"/>
              <a:gd name="connsiteY0" fmla="*/ 0 h 6857998"/>
              <a:gd name="connsiteX1" fmla="*/ 4420096 w 4864100"/>
              <a:gd name="connsiteY1" fmla="*/ 0 h 6857998"/>
              <a:gd name="connsiteX2" fmla="*/ 4864100 w 4864100"/>
              <a:gd name="connsiteY2" fmla="*/ 444004 h 6857998"/>
              <a:gd name="connsiteX3" fmla="*/ 4864100 w 4864100"/>
              <a:gd name="connsiteY3" fmla="*/ 6413994 h 6857998"/>
              <a:gd name="connsiteX4" fmla="*/ 4420096 w 4864100"/>
              <a:gd name="connsiteY4" fmla="*/ 6857998 h 6857998"/>
              <a:gd name="connsiteX5" fmla="*/ 0 w 4864100"/>
              <a:gd name="connsiteY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4100" h="6857998">
                <a:moveTo>
                  <a:pt x="0" y="0"/>
                </a:moveTo>
                <a:lnTo>
                  <a:pt x="4420096" y="0"/>
                </a:lnTo>
                <a:cubicBezTo>
                  <a:pt x="4665313" y="0"/>
                  <a:pt x="4864100" y="198787"/>
                  <a:pt x="4864100" y="444004"/>
                </a:cubicBezTo>
                <a:lnTo>
                  <a:pt x="4864100" y="6413994"/>
                </a:lnTo>
                <a:cubicBezTo>
                  <a:pt x="4864100" y="6659211"/>
                  <a:pt x="4665313" y="6857998"/>
                  <a:pt x="4420096" y="6857998"/>
                </a:cubicBezTo>
                <a:lnTo>
                  <a:pt x="0" y="68579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968"/>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Director’s Report to SAGE</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959657" y="10550526"/>
            <a:ext cx="6615087" cy="72703"/>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952501" y="4862677"/>
            <a:ext cx="6867526" cy="2935416"/>
          </a:xfrm>
        </p:spPr>
        <p:txBody>
          <a:bodyPr lIns="0" tIns="0" rIns="0" bIns="0" anchor="t" anchorCtr="0"/>
          <a:lstStyle>
            <a:lvl1pPr algn="l">
              <a:defRPr sz="7000">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959657" y="4008942"/>
            <a:ext cx="6867526" cy="566233"/>
          </a:xfrm>
        </p:spPr>
        <p:txBody>
          <a:bodyPr wrap="square" anchor="b" anchorCtr="0">
            <a:spAutoFit/>
          </a:bodyPr>
          <a:lstStyle>
            <a:lvl1pPr marL="0" indent="0" algn="l">
              <a:buNone/>
              <a:defRPr sz="3199">
                <a:solidFill>
                  <a:schemeClr val="accent1"/>
                </a:solidFill>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427831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419FE-805A-B002-0843-821BB7AE1B8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06EDD9B-7E45-4CF7-DC5C-4418F1576050}"/>
              </a:ext>
            </a:extLst>
          </p:cNvPr>
          <p:cNvSpPr>
            <a:spLocks noGrp="1"/>
          </p:cNvSpPr>
          <p:nvPr>
            <p:ph type="ftr" sz="quarter" idx="10"/>
          </p:nvPr>
        </p:nvSpPr>
        <p:spPr/>
        <p:txBody>
          <a:bodyPr/>
          <a:lstStyle/>
          <a:p>
            <a:r>
              <a:rPr lang="en-GB"/>
              <a:t>Director’s Report to SAGE</a:t>
            </a:r>
          </a:p>
        </p:txBody>
      </p:sp>
      <p:sp>
        <p:nvSpPr>
          <p:cNvPr id="4" name="Slide Number Placeholder 3">
            <a:extLst>
              <a:ext uri="{FF2B5EF4-FFF2-40B4-BE49-F238E27FC236}">
                <a16:creationId xmlns:a16="http://schemas.microsoft.com/office/drawing/2014/main" id="{357A6284-DF0B-C21C-BE5F-57A823B3B747}"/>
              </a:ext>
            </a:extLst>
          </p:cNvPr>
          <p:cNvSpPr>
            <a:spLocks noGrp="1"/>
          </p:cNvSpPr>
          <p:nvPr>
            <p:ph type="sldNum" sz="quarter" idx="11"/>
          </p:nvPr>
        </p:nvSpPr>
        <p:spPr/>
        <p:txBody>
          <a:bodyPr/>
          <a:lstStyle/>
          <a:p>
            <a:fld id="{E2E31AFC-DF42-41A5-B57C-06A83BBA6616}" type="slidenum">
              <a:rPr lang="en-GB" smtClean="0"/>
              <a:pPr/>
              <a:t>‹#›</a:t>
            </a:fld>
            <a:endParaRPr lang="en-GB"/>
          </a:p>
        </p:txBody>
      </p:sp>
    </p:spTree>
    <p:extLst>
      <p:ext uri="{BB962C8B-B14F-4D97-AF65-F5344CB8AC3E}">
        <p14:creationId xmlns:p14="http://schemas.microsoft.com/office/powerpoint/2010/main" val="108757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F38F23-3328-E74A-BBB1-BBDAD3C6ECD7}"/>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1A755422-4593-A434-1861-B832192A0F28}"/>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2869567" y="2659473"/>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42301" y="244309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176459" y="266146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249192" y="244309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50" y="266146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556083" y="244309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42301" y="443778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249192" y="443778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556083" y="443778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42301" y="842716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249192" y="842716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556083" y="842716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942301" y="643247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7249192" y="643247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13556083" y="643247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2869567" y="4654163"/>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9176459" y="4656153"/>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15483350" y="4656153"/>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2869567" y="6648853"/>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9176459" y="665084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15483350" y="665084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2869567" y="8643542"/>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9176459" y="864553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15483350" y="864553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Tree>
    <p:extLst>
      <p:ext uri="{BB962C8B-B14F-4D97-AF65-F5344CB8AC3E}">
        <p14:creationId xmlns:p14="http://schemas.microsoft.com/office/powerpoint/2010/main" val="152376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IVB 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952500" y="952500"/>
            <a:ext cx="18161000" cy="1298817"/>
          </a:xfrm>
        </p:spPr>
        <p:txBody>
          <a:bodyPr numCol="5" spcCol="144000"/>
          <a:lstStyle>
            <a:lvl1pPr>
              <a:spcBef>
                <a:spcPts val="1800"/>
              </a:spcBef>
              <a:defRPr sz="2400"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35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8195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DE2289-A8DD-BDCE-7964-4B6DA3EA2BC4}"/>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14289" y="3217143"/>
            <a:ext cx="18199100" cy="2735598"/>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67550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CA986B-631B-FDB6-16A9-CD70E8D6F960}"/>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5F1B8FB0-86D3-307A-9D4B-765A250E8AE3}"/>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78"/>
            <a:ext cx="18199100" cy="2761782"/>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90287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BC6697-7549-860A-0DA4-D28BE0D2DA24}"/>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4" name="Rectangle: Rounded Corners 3">
            <a:extLst>
              <a:ext uri="{FF2B5EF4-FFF2-40B4-BE49-F238E27FC236}">
                <a16:creationId xmlns:a16="http://schemas.microsoft.com/office/drawing/2014/main" id="{35B2AC9F-514D-1EBA-F01F-8D1EE4FF2DB1}"/>
              </a:ext>
            </a:extLst>
          </p:cNvPr>
          <p:cNvSpPr/>
          <p:nvPr userDrawn="1"/>
        </p:nvSpPr>
        <p:spPr>
          <a:xfrm>
            <a:off x="251301" y="-141363"/>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3" name="Rectangle: Rounded Corners 2">
            <a:extLst>
              <a:ext uri="{FF2B5EF4-FFF2-40B4-BE49-F238E27FC236}">
                <a16:creationId xmlns:a16="http://schemas.microsoft.com/office/drawing/2014/main" id="{4C941A8C-2C69-BEDD-FB34-11EC05D7B78D}"/>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78"/>
            <a:ext cx="18199100" cy="2761782"/>
          </a:xfrm>
        </p:spPr>
        <p:txBody>
          <a:bodyPr numCol="2" spcCol="1440000"/>
          <a:lstStyle>
            <a:lvl1pPr marL="342885" indent="-342885">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408513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3A470E-E0FA-202B-3129-A45CD2529A5A}"/>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A3DD1671-6802-0BA4-11D3-6D9EF196F320}"/>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78"/>
            <a:ext cx="18199100" cy="2761782"/>
          </a:xfrm>
        </p:spPr>
        <p:txBody>
          <a:bodyPr numCol="2" spcCol="1440000"/>
          <a:lstStyle>
            <a:lvl1pPr marL="457179" indent="-457179">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31094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B21556-CC8D-3C8F-8AEA-66A806BB6E02}"/>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4" name="Rectangle: Rounded Corners 3">
            <a:extLst>
              <a:ext uri="{FF2B5EF4-FFF2-40B4-BE49-F238E27FC236}">
                <a16:creationId xmlns:a16="http://schemas.microsoft.com/office/drawing/2014/main" id="{CC5CE25E-E585-793E-931B-3B59BFEF6C34}"/>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952502" y="4791075"/>
            <a:ext cx="17768886" cy="2579553"/>
          </a:xfrm>
        </p:spPr>
        <p:txBody>
          <a:bodyPr/>
          <a:lstStyle>
            <a:lvl1pPr marL="0" indent="0">
              <a:spcAft>
                <a:spcPts val="1200"/>
              </a:spcAft>
              <a:buFontTx/>
              <a:buNone/>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Director’s Report to SAGE</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55684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DBAB19-BF47-0842-AC02-494BBB8F3847}"/>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6BB53E3-3844-2DCD-9055-233E58E3B264}"/>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6" y="3"/>
            <a:ext cx="9331325" cy="1130934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4791075"/>
            <a:ext cx="8378826" cy="2569454"/>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952501" y="10504954"/>
            <a:ext cx="8867775" cy="45721"/>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10772775" y="9757060"/>
            <a:ext cx="8378826" cy="247853"/>
          </a:xfrm>
        </p:spPr>
        <p:txBody>
          <a:bodyPr/>
          <a:lstStyle>
            <a:lvl1pPr>
              <a:defRPr sz="1400"/>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952499" y="8397876"/>
            <a:ext cx="1576388" cy="1310738"/>
          </a:xfrm>
        </p:spPr>
        <p:txBody>
          <a:bodyPr/>
          <a:lstStyle/>
          <a:p>
            <a:r>
              <a:rPr lang="en-US"/>
              <a:t>Click icon to add picture</a:t>
            </a:r>
            <a:endParaRPr lang="en-GB"/>
          </a:p>
        </p:txBody>
      </p:sp>
    </p:spTree>
    <p:extLst>
      <p:ext uri="{BB962C8B-B14F-4D97-AF65-F5344CB8AC3E}">
        <p14:creationId xmlns:p14="http://schemas.microsoft.com/office/powerpoint/2010/main" val="589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A69708-5E78-D3DF-BA26-A37528390323}"/>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76D6FC6-555F-3C09-808A-4688B31343A5}"/>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7"/>
            <a:ext cx="8378826" cy="2569454"/>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5" y="952501"/>
            <a:ext cx="8378826" cy="434390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6"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10890253" y="1062988"/>
            <a:ext cx="8143874" cy="424646"/>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10890253" y="5787389"/>
            <a:ext cx="8143874" cy="424646"/>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952499" y="8397876"/>
            <a:ext cx="1576388" cy="1310738"/>
          </a:xfrm>
        </p:spPr>
        <p:txBody>
          <a:bodyPr/>
          <a:lstStyle/>
          <a:p>
            <a:r>
              <a:rPr lang="en-US"/>
              <a:t>Click icon to add picture</a:t>
            </a:r>
            <a:endParaRPr lang="en-GB"/>
          </a:p>
        </p:txBody>
      </p:sp>
    </p:spTree>
    <p:extLst>
      <p:ext uri="{BB962C8B-B14F-4D97-AF65-F5344CB8AC3E}">
        <p14:creationId xmlns:p14="http://schemas.microsoft.com/office/powerpoint/2010/main" val="379427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CF9D0E-2C8D-FFCF-71A0-E1C82FEB96A3}"/>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89DC463-378A-2C13-4BFC-1A21C5B6D636}"/>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7"/>
            <a:ext cx="8378826" cy="2569454"/>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6"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10785005" y="3547014"/>
            <a:ext cx="8366594" cy="1384482"/>
          </a:xfrm>
        </p:spPr>
        <p:txBody>
          <a:bodyPr/>
          <a:lstStyle>
            <a:lvl1pPr>
              <a:lnSpc>
                <a:spcPct val="100000"/>
              </a:lnSpc>
              <a:buFont typeface="Arial" panose="020B0604020202020204" pitchFamily="34" charset="0"/>
              <a:buNone/>
              <a:defRPr sz="2399" b="0" i="0">
                <a:solidFill>
                  <a:schemeClr val="tx1"/>
                </a:solidFill>
                <a:latin typeface="Poppins Medium" pitchFamily="2" charset="77"/>
                <a:cs typeface="Poppins Medium" pitchFamily="2" charset="77"/>
              </a:defRPr>
            </a:lvl1pPr>
            <a:lvl2pPr marL="0" indent="0">
              <a:spcAft>
                <a:spcPts val="0"/>
              </a:spcAft>
              <a:buFontTx/>
              <a:buNone/>
              <a:defRPr sz="2399" b="1" i="0">
                <a:solidFill>
                  <a:schemeClr val="accent1"/>
                </a:solidFill>
                <a:latin typeface="Poppins SemiBold" pitchFamily="2" charset="77"/>
                <a:cs typeface="Poppins SemiBold" pitchFamily="2" charset="77"/>
              </a:defRPr>
            </a:lvl2pPr>
            <a:lvl3pPr marL="0" indent="0">
              <a:spcBef>
                <a:spcPts val="0"/>
              </a:spcBef>
              <a:buFontTx/>
              <a:buNone/>
              <a:defRPr sz="2000"/>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952499" y="8397876"/>
            <a:ext cx="1576388" cy="1310738"/>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5006" y="2649763"/>
            <a:ext cx="783108" cy="661590"/>
          </a:xfrm>
          <a:prstGeom prst="rect">
            <a:avLst/>
          </a:prstGeom>
        </p:spPr>
      </p:pic>
    </p:spTree>
    <p:extLst>
      <p:ext uri="{BB962C8B-B14F-4D97-AF65-F5344CB8AC3E}">
        <p14:creationId xmlns:p14="http://schemas.microsoft.com/office/powerpoint/2010/main" val="126747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C524D9-0D9C-E66E-949B-F8A590D503F1}"/>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2FB52DB-2CB8-0EA3-D972-40DB26E9929E}"/>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80"/>
            <a:ext cx="18209261" cy="683180"/>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412414"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952502" y="2054680"/>
            <a:ext cx="8739187" cy="791958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15154109"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10412413" y="2054677"/>
            <a:ext cx="8739187" cy="3599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34000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5F4241-9002-8C93-6C78-5562F9E493AD}"/>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C413A0A-8930-676A-874E-EABEA503AB4A}"/>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66901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5890133"/>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7412675"/>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8048820"/>
            <a:ext cx="6111875" cy="4006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92803"/>
            <a:ext cx="1238250" cy="914400"/>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8534401"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Tree>
    <p:extLst>
      <p:ext uri="{BB962C8B-B14F-4D97-AF65-F5344CB8AC3E}">
        <p14:creationId xmlns:p14="http://schemas.microsoft.com/office/powerpoint/2010/main" val="169652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2" y="885878"/>
            <a:ext cx="11766538" cy="664797"/>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7385059" y="2487403"/>
            <a:ext cx="5333981" cy="733813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13817617" y="2487403"/>
            <a:ext cx="5333981" cy="733813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952501" y="2487403"/>
            <a:ext cx="5333981" cy="733813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1215430"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1215430"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1215430" y="4206875"/>
            <a:ext cx="4798020" cy="300531"/>
          </a:xfrm>
        </p:spPr>
        <p:txBody>
          <a:bodyPr/>
          <a:lstStyle>
            <a:lvl1pPr>
              <a:defRPr sz="1800"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7653040"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7653040"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7653040" y="4206875"/>
            <a:ext cx="4798020" cy="300531"/>
          </a:xfrm>
        </p:spPr>
        <p:txBody>
          <a:bodyPr/>
          <a:lstStyle>
            <a:lvl1pPr>
              <a:defRPr sz="1800"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14085597"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14085597"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14085597" y="4206875"/>
            <a:ext cx="4798020" cy="300531"/>
          </a:xfrm>
        </p:spPr>
        <p:txBody>
          <a:bodyPr/>
          <a:lstStyle>
            <a:lvl1pPr>
              <a:defRPr sz="1800"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54655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userDrawn="1">
          <p15:clr>
            <a:srgbClr val="FBAE40"/>
          </p15:clr>
        </p15:guide>
        <p15:guide id="2" pos="8079" userDrawn="1">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80A369-44BF-6738-8542-D58C48E6F2EE}"/>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Director’s Report to SAGE</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6" name="Rectangle: Rounded Corners 5">
            <a:extLst>
              <a:ext uri="{FF2B5EF4-FFF2-40B4-BE49-F238E27FC236}">
                <a16:creationId xmlns:a16="http://schemas.microsoft.com/office/drawing/2014/main" id="{4CB4A9A2-FC87-8AAA-CAC8-029E24BC7E01}"/>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2" y="885880"/>
            <a:ext cx="17769440" cy="670953"/>
          </a:xfrm>
        </p:spPr>
        <p:txBody>
          <a:bodyPr lIns="0" tIns="0" rIns="0" bIns="0" anchor="t" anchorCtr="0"/>
          <a:lstStyle/>
          <a:p>
            <a:r>
              <a:rPr lang="en-US"/>
              <a:t>Click to edit Master title style</a:t>
            </a:r>
            <a:endParaRPr lang="en-GB"/>
          </a:p>
        </p:txBody>
      </p:sp>
    </p:spTree>
    <p:extLst>
      <p:ext uri="{BB962C8B-B14F-4D97-AF65-F5344CB8AC3E}">
        <p14:creationId xmlns:p14="http://schemas.microsoft.com/office/powerpoint/2010/main" val="294368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2B48DA-F175-91B3-C3B5-86C52518CB59}"/>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691F4D8-57A0-64C3-4C8A-7F02134A6346}"/>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949605"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966792" y="3292476"/>
            <a:ext cx="8797227" cy="2095955"/>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10340083" y="3292476"/>
            <a:ext cx="8797227" cy="2095955"/>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2" y="2521650"/>
            <a:ext cx="8797227"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0340083" y="2521651"/>
            <a:ext cx="8797227"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999"/>
              </a:spcBef>
              <a:spcAft>
                <a:spcPts val="1200"/>
              </a:spcAft>
              <a:buSzPct val="75000"/>
              <a:buFontTx/>
              <a:buNone/>
            </a:pPr>
            <a:r>
              <a:rPr lang="en-US"/>
              <a:t>Click to edit Master text styles</a:t>
            </a:r>
          </a:p>
        </p:txBody>
      </p:sp>
    </p:spTree>
    <p:extLst>
      <p:ext uri="{BB962C8B-B14F-4D97-AF65-F5344CB8AC3E}">
        <p14:creationId xmlns:p14="http://schemas.microsoft.com/office/powerpoint/2010/main" val="154199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CE2D1D-F096-86FE-E6A6-503A8FA64045}"/>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1DF9DAED-7889-55A1-EFEF-C60046CE698C}"/>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949605"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1" y="2521650"/>
            <a:ext cx="5700116"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7201992" y="2521651"/>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999"/>
              </a:spcBef>
              <a:spcAft>
                <a:spcPts val="1200"/>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3437193" y="2521651"/>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999"/>
              </a:spcBef>
              <a:spcAft>
                <a:spcPts val="1200"/>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966791" y="3292476"/>
            <a:ext cx="5700116" cy="2095955"/>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7198519" y="3292476"/>
            <a:ext cx="5700116" cy="2095955"/>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13440264" y="3292476"/>
            <a:ext cx="5700116" cy="2095955"/>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678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60121-0BC2-A1A0-6EA3-7A3DB12BDF3A}"/>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C48438A4-D5AB-7A0E-E258-44C309EFB281}"/>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952500" y="952500"/>
            <a:ext cx="18161000" cy="1298817"/>
          </a:xfrm>
        </p:spPr>
        <p:txBody>
          <a:bodyPr numCol="5" spcCol="144000"/>
          <a:lstStyle>
            <a:lvl1pPr>
              <a:spcBef>
                <a:spcPts val="1801"/>
              </a:spcBef>
              <a:defRPr sz="2399"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35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4475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7C273E-E79E-7299-F1AA-B8CC9678041E}"/>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766538"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7385060" y="2487404"/>
            <a:ext cx="5333981" cy="7338132"/>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13817618" y="2487404"/>
            <a:ext cx="5333981" cy="7338132"/>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952501" y="2487404"/>
            <a:ext cx="5333981" cy="7338132"/>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1215431"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1215431"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1215431" y="4206875"/>
            <a:ext cx="4798020" cy="318697"/>
          </a:xfrm>
        </p:spPr>
        <p:txBody>
          <a:bodyPr/>
          <a:lstStyle>
            <a:lvl1pPr>
              <a:defRPr sz="1801"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7653040"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7653040"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7653040" y="4206875"/>
            <a:ext cx="4798020" cy="318697"/>
          </a:xfrm>
        </p:spPr>
        <p:txBody>
          <a:bodyPr/>
          <a:lstStyle>
            <a:lvl1pPr>
              <a:defRPr sz="1801"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14085597"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14085597"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14085597" y="4206875"/>
            <a:ext cx="4798020" cy="318697"/>
          </a:xfrm>
        </p:spPr>
        <p:txBody>
          <a:bodyPr/>
          <a:lstStyle>
            <a:lvl1pPr>
              <a:defRPr sz="1801"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2913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3AAD03-F8BA-33E9-B4BC-1E54DDA000FA}"/>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430E9A30-9618-1927-81C0-23C2A2C2580A}"/>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6" y="3775338"/>
            <a:ext cx="5572125" cy="618297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945486" y="3811468"/>
            <a:ext cx="5002109"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399"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2399" b="0" i="0">
                <a:latin typeface="Poppins" pitchFamily="2" charset="77"/>
                <a:cs typeface="Poppins" pitchFamily="2" charset="77"/>
              </a:defRPr>
            </a:lvl2pPr>
            <a:lvl3pPr marL="0" indent="0">
              <a:buFontTx/>
              <a:buNone/>
              <a:defRPr sz="2399"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6342995" y="3814495"/>
            <a:ext cx="6841081"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399" b="0" i="0">
                <a:solidFill>
                  <a:schemeClr val="accent1"/>
                </a:solidFill>
                <a:latin typeface="Poppins" pitchFamily="2" charset="77"/>
                <a:cs typeface="Poppins" pitchFamily="2" charset="77"/>
              </a:defRPr>
            </a:lvl1pPr>
            <a:lvl2pPr marL="0" marR="0" indent="0" algn="l" defTabSz="914357"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2300" b="0" i="0">
                <a:latin typeface="Poppins" pitchFamily="2" charset="77"/>
                <a:cs typeface="Poppins" pitchFamily="2" charset="77"/>
              </a:defRPr>
            </a:lvl2pPr>
            <a:lvl3pPr marL="0" indent="0">
              <a:buFontTx/>
              <a:buNone/>
              <a:defRPr sz="2399"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Https://zoom.us/#/########</a:t>
            </a:r>
          </a:p>
          <a:p>
            <a:pPr lvl="1"/>
            <a:endParaRPr lang="en-GB"/>
          </a:p>
          <a:p>
            <a:pPr lvl="0"/>
            <a:r>
              <a:rPr lang="en-GB"/>
              <a:t>Meeting ID</a:t>
            </a:r>
          </a:p>
          <a:p>
            <a:pPr lvl="1"/>
            <a:r>
              <a:rPr lang="en-GB"/>
              <a:t>985 717 469</a:t>
            </a:r>
          </a:p>
          <a:p>
            <a:pPr lvl="0"/>
            <a:r>
              <a:rPr lang="en-GB"/>
              <a:t>One tap mobile</a:t>
            </a:r>
          </a:p>
          <a:p>
            <a:pPr marL="0" marR="0" lvl="1" indent="0" algn="l" defTabSz="914357"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https://zoom.us/#/########</a:t>
            </a:r>
          </a:p>
        </p:txBody>
      </p:sp>
    </p:spTree>
    <p:extLst>
      <p:ext uri="{BB962C8B-B14F-4D97-AF65-F5344CB8AC3E}">
        <p14:creationId xmlns:p14="http://schemas.microsoft.com/office/powerpoint/2010/main" val="377742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4D69E7-E95E-D90E-DE6D-9C9D16112FC5}"/>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4F8CE152-D4E5-5AF7-67AE-21CD7041A787}"/>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951813" y="4502150"/>
          <a:ext cx="18199100" cy="5472114"/>
        </p:xfrm>
        <a:graphic>
          <a:graphicData uri="http://schemas.openxmlformats.org/drawingml/2006/table">
            <a:tbl>
              <a:tblPr bandCol="1">
                <a:tableStyleId>{2D5ABB26-0587-4C30-8999-92F81FD0307C}</a:tableStyleId>
              </a:tblPr>
              <a:tblGrid>
                <a:gridCol w="4549775">
                  <a:extLst>
                    <a:ext uri="{9D8B030D-6E8A-4147-A177-3AD203B41FA5}">
                      <a16:colId xmlns:a16="http://schemas.microsoft.com/office/drawing/2014/main" val="4151945498"/>
                    </a:ext>
                  </a:extLst>
                </a:gridCol>
                <a:gridCol w="4549775">
                  <a:extLst>
                    <a:ext uri="{9D8B030D-6E8A-4147-A177-3AD203B41FA5}">
                      <a16:colId xmlns:a16="http://schemas.microsoft.com/office/drawing/2014/main" val="1382627474"/>
                    </a:ext>
                  </a:extLst>
                </a:gridCol>
                <a:gridCol w="4549775">
                  <a:extLst>
                    <a:ext uri="{9D8B030D-6E8A-4147-A177-3AD203B41FA5}">
                      <a16:colId xmlns:a16="http://schemas.microsoft.com/office/drawing/2014/main" val="2312284562"/>
                    </a:ext>
                  </a:extLst>
                </a:gridCol>
                <a:gridCol w="4549775">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4203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40594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5405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3750658"/>
            <a:ext cx="4563731"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15547" y="3750658"/>
            <a:ext cx="452888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59671" y="3750658"/>
            <a:ext cx="452833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588003" y="3750658"/>
            <a:ext cx="457410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6" y="5006237"/>
            <a:ext cx="4563731"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515547" y="5006237"/>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1500" y="5006237"/>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4615780" y="5006237"/>
            <a:ext cx="4535130" cy="569863"/>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Tree>
    <p:extLst>
      <p:ext uri="{BB962C8B-B14F-4D97-AF65-F5344CB8AC3E}">
        <p14:creationId xmlns:p14="http://schemas.microsoft.com/office/powerpoint/2010/main" val="361092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2FF1DC-CF48-177A-0FA8-023C9FDC6FF5}"/>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A87B8410-B75E-B1ED-EB3A-F1C002E96106}"/>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951815" y="4502150"/>
          <a:ext cx="18199440" cy="5472114"/>
        </p:xfrm>
        <a:graphic>
          <a:graphicData uri="http://schemas.openxmlformats.org/drawingml/2006/table">
            <a:tbl>
              <a:tblPr bandCol="1">
                <a:tableStyleId>{2D5ABB26-0587-4C30-8999-92F81FD0307C}</a:tableStyleId>
              </a:tblPr>
              <a:tblGrid>
                <a:gridCol w="3639888">
                  <a:extLst>
                    <a:ext uri="{9D8B030D-6E8A-4147-A177-3AD203B41FA5}">
                      <a16:colId xmlns:a16="http://schemas.microsoft.com/office/drawing/2014/main" val="4151945498"/>
                    </a:ext>
                  </a:extLst>
                </a:gridCol>
                <a:gridCol w="3639888">
                  <a:extLst>
                    <a:ext uri="{9D8B030D-6E8A-4147-A177-3AD203B41FA5}">
                      <a16:colId xmlns:a16="http://schemas.microsoft.com/office/drawing/2014/main" val="1382627474"/>
                    </a:ext>
                  </a:extLst>
                </a:gridCol>
                <a:gridCol w="3639888">
                  <a:extLst>
                    <a:ext uri="{9D8B030D-6E8A-4147-A177-3AD203B41FA5}">
                      <a16:colId xmlns:a16="http://schemas.microsoft.com/office/drawing/2014/main" val="2312284562"/>
                    </a:ext>
                  </a:extLst>
                </a:gridCol>
                <a:gridCol w="3639888">
                  <a:extLst>
                    <a:ext uri="{9D8B030D-6E8A-4147-A177-3AD203B41FA5}">
                      <a16:colId xmlns:a16="http://schemas.microsoft.com/office/drawing/2014/main" val="1977789979"/>
                    </a:ext>
                  </a:extLst>
                </a:gridCol>
                <a:gridCol w="3639888">
                  <a:extLst>
                    <a:ext uri="{9D8B030D-6E8A-4147-A177-3AD203B41FA5}">
                      <a16:colId xmlns:a16="http://schemas.microsoft.com/office/drawing/2014/main" val="289107806"/>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91670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8574878"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220244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587092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3617673"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4600103" y="3754250"/>
            <a:ext cx="3648287"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8248391"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1866063"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5524658"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3617673"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4600102"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8248390"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1866062"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5524657"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Tree>
    <p:extLst>
      <p:ext uri="{BB962C8B-B14F-4D97-AF65-F5344CB8AC3E}">
        <p14:creationId xmlns:p14="http://schemas.microsoft.com/office/powerpoint/2010/main" val="167540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C2C1DE-611E-3743-0885-D4C3941B0EDC}"/>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BD46D6AD-BF2D-D481-E55F-0F75081B15ED}"/>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951815" y="4502150"/>
          <a:ext cx="18199434" cy="5472114"/>
        </p:xfrm>
        <a:graphic>
          <a:graphicData uri="http://schemas.openxmlformats.org/drawingml/2006/table">
            <a:tbl>
              <a:tblPr bandCol="1">
                <a:tableStyleId>{2D5ABB26-0587-4C30-8999-92F81FD0307C}</a:tableStyleId>
              </a:tblPr>
              <a:tblGrid>
                <a:gridCol w="3033239">
                  <a:extLst>
                    <a:ext uri="{9D8B030D-6E8A-4147-A177-3AD203B41FA5}">
                      <a16:colId xmlns:a16="http://schemas.microsoft.com/office/drawing/2014/main" val="4151945498"/>
                    </a:ext>
                  </a:extLst>
                </a:gridCol>
                <a:gridCol w="3033239">
                  <a:extLst>
                    <a:ext uri="{9D8B030D-6E8A-4147-A177-3AD203B41FA5}">
                      <a16:colId xmlns:a16="http://schemas.microsoft.com/office/drawing/2014/main" val="1382627474"/>
                    </a:ext>
                  </a:extLst>
                </a:gridCol>
                <a:gridCol w="3033239">
                  <a:extLst>
                    <a:ext uri="{9D8B030D-6E8A-4147-A177-3AD203B41FA5}">
                      <a16:colId xmlns:a16="http://schemas.microsoft.com/office/drawing/2014/main" val="2312284562"/>
                    </a:ext>
                  </a:extLst>
                </a:gridCol>
                <a:gridCol w="3033239">
                  <a:extLst>
                    <a:ext uri="{9D8B030D-6E8A-4147-A177-3AD203B41FA5}">
                      <a16:colId xmlns:a16="http://schemas.microsoft.com/office/drawing/2014/main" val="1977789979"/>
                    </a:ext>
                  </a:extLst>
                </a:gridCol>
                <a:gridCol w="3033239">
                  <a:extLst>
                    <a:ext uri="{9D8B030D-6E8A-4147-A177-3AD203B41FA5}">
                      <a16:colId xmlns:a16="http://schemas.microsoft.com/office/drawing/2014/main" val="289107806"/>
                    </a:ext>
                  </a:extLst>
                </a:gridCol>
                <a:gridCol w="3033239">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30584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73542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0388431"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342265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646997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989248" y="3754250"/>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7027716"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005205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307638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611381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98924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7027716"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2050"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3076387"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6113817" y="5007130"/>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Tree>
    <p:extLst>
      <p:ext uri="{BB962C8B-B14F-4D97-AF65-F5344CB8AC3E}">
        <p14:creationId xmlns:p14="http://schemas.microsoft.com/office/powerpoint/2010/main" val="119128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03F150-EB9F-5D47-0E5D-1BBEF4BD960F}"/>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06DC990E-BF96-23BE-F5C5-BEFF390B2A22}"/>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951816" y="4502150"/>
          <a:ext cx="18199097" cy="5472114"/>
        </p:xfrm>
        <a:graphic>
          <a:graphicData uri="http://schemas.openxmlformats.org/drawingml/2006/table">
            <a:tbl>
              <a:tblPr bandCol="1">
                <a:tableStyleId>{2D5ABB26-0587-4C30-8999-92F81FD0307C}</a:tableStyleId>
              </a:tblPr>
              <a:tblGrid>
                <a:gridCol w="2599871">
                  <a:extLst>
                    <a:ext uri="{9D8B030D-6E8A-4147-A177-3AD203B41FA5}">
                      <a16:colId xmlns:a16="http://schemas.microsoft.com/office/drawing/2014/main" val="4151945498"/>
                    </a:ext>
                  </a:extLst>
                </a:gridCol>
                <a:gridCol w="2599871">
                  <a:extLst>
                    <a:ext uri="{9D8B030D-6E8A-4147-A177-3AD203B41FA5}">
                      <a16:colId xmlns:a16="http://schemas.microsoft.com/office/drawing/2014/main" val="1382627474"/>
                    </a:ext>
                  </a:extLst>
                </a:gridCol>
                <a:gridCol w="2599871">
                  <a:extLst>
                    <a:ext uri="{9D8B030D-6E8A-4147-A177-3AD203B41FA5}">
                      <a16:colId xmlns:a16="http://schemas.microsoft.com/office/drawing/2014/main" val="2312284562"/>
                    </a:ext>
                  </a:extLst>
                </a:gridCol>
                <a:gridCol w="2599871">
                  <a:extLst>
                    <a:ext uri="{9D8B030D-6E8A-4147-A177-3AD203B41FA5}">
                      <a16:colId xmlns:a16="http://schemas.microsoft.com/office/drawing/2014/main" val="1977789979"/>
                    </a:ext>
                  </a:extLst>
                </a:gridCol>
                <a:gridCol w="2599871">
                  <a:extLst>
                    <a:ext uri="{9D8B030D-6E8A-4147-A177-3AD203B41FA5}">
                      <a16:colId xmlns:a16="http://schemas.microsoft.com/office/drawing/2014/main" val="289107806"/>
                    </a:ext>
                  </a:extLst>
                </a:gridCol>
                <a:gridCol w="2599871">
                  <a:extLst>
                    <a:ext uri="{9D8B030D-6E8A-4147-A177-3AD203B41FA5}">
                      <a16:colId xmlns:a16="http://schemas.microsoft.com/office/drawing/2014/main" val="380964293"/>
                    </a:ext>
                  </a:extLst>
                </a:gridCol>
                <a:gridCol w="2599871">
                  <a:extLst>
                    <a:ext uri="{9D8B030D-6E8A-4147-A177-3AD203B41FA5}">
                      <a16:colId xmlns:a16="http://schemas.microsoft.com/office/drawing/2014/main" val="2998086781"/>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38650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647148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907796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168444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4290930"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689741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548407" y="3754250"/>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614499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874158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133818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3934772"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6531363"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548407"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614499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874158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1338180"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3934772"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6531363" y="5006236"/>
            <a:ext cx="2619548" cy="865329"/>
          </a:xfrm>
        </p:spPr>
        <p:txBody>
          <a:bodyPr lIns="288000" rIns="288000" bIns="288000" anchor="t" anchorCtr="0"/>
          <a:lstStyle>
            <a:lvl1pPr>
              <a:defRPr sz="1600" b="0">
                <a:latin typeface="Poppins" pitchFamily="2" charset="77"/>
                <a:cs typeface="Poppins" pitchFamily="2" charset="77"/>
              </a:defRPr>
            </a:lvl1pPr>
          </a:lstStyle>
          <a:p>
            <a:pPr marL="0" marR="0" lvl="0" indent="0" algn="l" defTabSz="914357" rtl="0" eaLnBrk="1" fontAlgn="auto" latinLnBrk="0" hangingPunct="1">
              <a:lnSpc>
                <a:spcPct val="120000"/>
              </a:lnSpc>
              <a:spcBef>
                <a:spcPts val="0"/>
              </a:spcBef>
              <a:spcAft>
                <a:spcPts val="2399"/>
              </a:spcAft>
              <a:buClrTx/>
              <a:buSzTx/>
              <a:buFontTx/>
              <a:buNone/>
              <a:tabLst/>
              <a:defRPr/>
            </a:pPr>
            <a:r>
              <a:rPr lang="en-US" sz="1600" b="0" i="0">
                <a:solidFill>
                  <a:schemeClr val="tx1"/>
                </a:solidFill>
              </a:rPr>
              <a:t>Click to edit Master text styles</a:t>
            </a:r>
          </a:p>
        </p:txBody>
      </p:sp>
    </p:spTree>
    <p:extLst>
      <p:ext uri="{BB962C8B-B14F-4D97-AF65-F5344CB8AC3E}">
        <p14:creationId xmlns:p14="http://schemas.microsoft.com/office/powerpoint/2010/main" val="60074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4" cy="664797"/>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5" y="3791287"/>
            <a:ext cx="5572125" cy="618297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945485" y="3863541"/>
            <a:ext cx="5002109"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400"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2400" b="0" i="0">
                <a:latin typeface="Poppins" pitchFamily="2" charset="77"/>
                <a:cs typeface="Poppins" pitchFamily="2" charset="77"/>
              </a:defRPr>
            </a:lvl2pPr>
            <a:lvl3pPr marL="0" indent="0">
              <a:buFontTx/>
              <a:buNone/>
              <a:defRPr sz="2400"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6342994" y="3875490"/>
            <a:ext cx="6841081"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400" b="0" i="0">
                <a:solidFill>
                  <a:schemeClr val="accent1"/>
                </a:solidFill>
                <a:latin typeface="Poppins" pitchFamily="2" charset="77"/>
                <a:cs typeface="Poppins" pitchFamily="2" charset="77"/>
              </a:defRPr>
            </a:lvl1pPr>
            <a:lvl2pPr marL="0" marR="0" indent="0" algn="l" defTabSz="914400"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2300" b="0" i="0">
                <a:latin typeface="Poppins" pitchFamily="2" charset="77"/>
                <a:cs typeface="Poppins" pitchFamily="2" charset="77"/>
              </a:defRPr>
            </a:lvl2pPr>
            <a:lvl3pPr marL="0" indent="0">
              <a:buFontTx/>
              <a:buNone/>
              <a:defRPr sz="2400"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914400"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221428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userDrawn="1">
          <p15:clr>
            <a:srgbClr val="FBAE40"/>
          </p15:clr>
        </p15:guide>
        <p15:guide id="2" pos="8079" userDrawn="1">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F747F4-4109-65F4-CD92-344B04E22D49}"/>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38FBD840-1B3C-FAD9-C07A-E7BA4130EAC0}"/>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951813" y="5156388"/>
          <a:ext cx="18219420" cy="4817875"/>
        </p:xfrm>
        <a:graphic>
          <a:graphicData uri="http://schemas.openxmlformats.org/drawingml/2006/table">
            <a:tbl>
              <a:tblPr bandCol="1">
                <a:tableStyleId>{2D5ABB26-0587-4C30-8999-92F81FD0307C}</a:tableStyleId>
              </a:tblPr>
              <a:tblGrid>
                <a:gridCol w="4554855">
                  <a:extLst>
                    <a:ext uri="{9D8B030D-6E8A-4147-A177-3AD203B41FA5}">
                      <a16:colId xmlns:a16="http://schemas.microsoft.com/office/drawing/2014/main" val="1382627474"/>
                    </a:ext>
                  </a:extLst>
                </a:gridCol>
                <a:gridCol w="4554855">
                  <a:extLst>
                    <a:ext uri="{9D8B030D-6E8A-4147-A177-3AD203B41FA5}">
                      <a16:colId xmlns:a16="http://schemas.microsoft.com/office/drawing/2014/main" val="2312284562"/>
                    </a:ext>
                  </a:extLst>
                </a:gridCol>
                <a:gridCol w="4554855">
                  <a:extLst>
                    <a:ext uri="{9D8B030D-6E8A-4147-A177-3AD203B41FA5}">
                      <a16:colId xmlns:a16="http://schemas.microsoft.com/office/drawing/2014/main" val="1977789979"/>
                    </a:ext>
                  </a:extLst>
                </a:gridCol>
                <a:gridCol w="4554855">
                  <a:extLst>
                    <a:ext uri="{9D8B030D-6E8A-4147-A177-3AD203B41FA5}">
                      <a16:colId xmlns:a16="http://schemas.microsoft.com/office/drawing/2014/main" val="289107806"/>
                    </a:ext>
                  </a:extLst>
                </a:gridCol>
              </a:tblGrid>
              <a:tr h="4817875">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5162454"/>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22322"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386117"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49913"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0813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6445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62077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5748459" y="5645424"/>
            <a:ext cx="13213040"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1184663" y="5645424"/>
            <a:ext cx="404338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14876050" y="6510145"/>
            <a:ext cx="4085448"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1184661" y="6510145"/>
            <a:ext cx="13213040"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1184663" y="7374867"/>
            <a:ext cx="17776836"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3212050" y="8239590"/>
            <a:ext cx="1572841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12356051" y="9104310"/>
            <a:ext cx="6573943"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Tree>
    <p:extLst>
      <p:ext uri="{BB962C8B-B14F-4D97-AF65-F5344CB8AC3E}">
        <p14:creationId xmlns:p14="http://schemas.microsoft.com/office/powerpoint/2010/main" val="87014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435119-6A7F-C7DE-8EE2-14A8BC3A1F15}"/>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196321D8-E653-D3FD-FE04-6D43ACC40DCB}"/>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15722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333F8F-3680-7CCC-590F-C68DF14D5911}"/>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B32D93C2-C524-3797-4312-5316E31AFAC1}"/>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3027405"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908051"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9248128"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7128774"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9"/>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7" y="2453155"/>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7" y="3140077"/>
            <a:ext cx="4549775" cy="7216769"/>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952501" y="6340475"/>
            <a:ext cx="8378826" cy="1549078"/>
          </a:xfrm>
        </p:spPr>
        <p:txBody>
          <a:bodyPr/>
          <a:lstStyle>
            <a:lvl2pPr marL="357172" indent="-357172">
              <a:defRPr/>
            </a:lvl2pPr>
            <a:lvl3pPr marL="628620" indent="-287325">
              <a:defRPr/>
            </a:lvl3pPr>
            <a:lvl4pPr marL="1527104" indent="-30319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676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5D613E-E03D-3B6F-26FC-28C0A92830DD}"/>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A0776B62-4C77-53C3-EF3E-A3A65B15A39D}"/>
              </a:ext>
            </a:extLst>
          </p:cNvPr>
          <p:cNvSpPr/>
          <p:nvPr userDrawn="1"/>
        </p:nvSpPr>
        <p:spPr>
          <a:xfrm>
            <a:off x="251301" y="-141363"/>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 name="Rectangle: Rounded Corners 1">
            <a:extLst>
              <a:ext uri="{FF2B5EF4-FFF2-40B4-BE49-F238E27FC236}">
                <a16:creationId xmlns:a16="http://schemas.microsoft.com/office/drawing/2014/main" id="{3A15FE8F-EA75-00D0-FB8A-6934D10EF176}"/>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9"/>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7" y="2453155"/>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7" y="3140077"/>
            <a:ext cx="4549775" cy="7216769"/>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948250" y="3222947"/>
            <a:ext cx="4738833" cy="424646"/>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6242051" y="3222947"/>
            <a:ext cx="4738833" cy="424646"/>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952501" y="6340475"/>
            <a:ext cx="8378826" cy="1549078"/>
          </a:xfrm>
        </p:spPr>
        <p:txBody>
          <a:bodyPr/>
          <a:lstStyle>
            <a:lvl2pPr marL="357172" indent="-357172">
              <a:defRPr/>
            </a:lvl2pPr>
            <a:lvl3pPr marL="628620" indent="-287325">
              <a:defRPr/>
            </a:lvl3pPr>
            <a:lvl4pPr marL="1527104" indent="-30319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0287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3EB862-FA01-EF0D-81B5-BA962AC01052}"/>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2C68D09-42FD-93A9-3770-72841444741A}"/>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8378824" cy="683180"/>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2468564" y="5797063"/>
            <a:ext cx="15167648" cy="424646"/>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942975" y="9735287"/>
            <a:ext cx="18218150" cy="247853"/>
          </a:xfrm>
        </p:spPr>
        <p:txBody>
          <a:bodyPr/>
          <a:lstStyle>
            <a:lvl1pPr>
              <a:defRPr sz="1400"/>
            </a:lvl1pPr>
          </a:lstStyle>
          <a:p>
            <a:pPr lvl="0"/>
            <a:r>
              <a:rPr lang="en-US"/>
              <a:t>Click to edit Master text styles</a:t>
            </a:r>
          </a:p>
        </p:txBody>
      </p:sp>
    </p:spTree>
    <p:extLst>
      <p:ext uri="{BB962C8B-B14F-4D97-AF65-F5344CB8AC3E}">
        <p14:creationId xmlns:p14="http://schemas.microsoft.com/office/powerpoint/2010/main" val="378653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73DF84-6D83-2BFD-4957-CC41D9FB1134}"/>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B73CDC8-43B7-4F5C-1498-7EE80D1C22AE}"/>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952501" y="9789577"/>
            <a:ext cx="18214974" cy="568586"/>
          </a:xfrm>
          <a:solidFill>
            <a:schemeClr val="bg2"/>
          </a:solidFill>
        </p:spPr>
        <p:txBody>
          <a:bodyPr tIns="108000" bIns="144000"/>
          <a:lstStyle>
            <a:lvl1pPr algn="ctr">
              <a:defRPr sz="1801"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4"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4"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3456739" y="922179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3877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5E02C2-D236-2492-8C8A-A43F1B67A478}"/>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EC42D9B5-703F-FC46-DE3B-A1936326A4E9}"/>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83185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952499" y="5929247"/>
            <a:ext cx="18219420" cy="670954"/>
          </a:xfrm>
        </p:spPr>
        <p:txBody>
          <a:bodyPr numCol="6" spcCol="360000" anchor="b"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952502" y="6835644"/>
            <a:ext cx="18199100" cy="486287"/>
          </a:xfrm>
        </p:spPr>
        <p:txBody>
          <a:bodyPr numCol="6" spcCol="360000"/>
          <a:lstStyle>
            <a:lvl1pPr marL="0" indent="0" algn="l">
              <a:buFont typeface="Arial" panose="020B0604020202020204" pitchFamily="34" charset="0"/>
              <a:buNone/>
              <a:defRPr sz="1801" b="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700151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391668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1008340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1625306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1316823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952502" y="885880"/>
            <a:ext cx="11763844" cy="683180"/>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20931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16E913-C443-4D6A-E1D0-11E158BE75ED}"/>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E677FA19-E6B5-CBF8-FDA9-E5701776915B}"/>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1835852" cy="683180"/>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0" y="4123150"/>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499" y="7136173"/>
            <a:ext cx="18219420" cy="670954"/>
          </a:xfrm>
        </p:spPr>
        <p:txBody>
          <a:bodyPr numCol="3" spcCol="720000" anchor="t"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4" y="4123150"/>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0" y="4123150"/>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287328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B30415-E68C-18C8-4C3F-0A3C0E999100}"/>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B7DC94F-35D3-F475-3748-DB636E8A59C2}"/>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1"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499" y="2835275"/>
            <a:ext cx="18219420" cy="670954"/>
          </a:xfrm>
        </p:spPr>
        <p:txBody>
          <a:bodyPr numCol="3" spcCol="720000" anchor="t"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5"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1"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952502"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13636692"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7294597"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US"/>
              <a:t>Click to edit Master text styles</a:t>
            </a:r>
          </a:p>
        </p:txBody>
      </p:sp>
    </p:spTree>
    <p:extLst>
      <p:ext uri="{BB962C8B-B14F-4D97-AF65-F5344CB8AC3E}">
        <p14:creationId xmlns:p14="http://schemas.microsoft.com/office/powerpoint/2010/main" val="94678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E6B702-BE1F-FD29-854B-99721174A6CD}"/>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4CA3E283-5FB8-93A3-7FF1-279F77805AC2}"/>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952501"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4744245"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8535990"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spcAft>
                <a:spcPts val="600"/>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12327733"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16119476"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9949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951814" y="4502149"/>
          <a:ext cx="18199096" cy="5472114"/>
        </p:xfrm>
        <a:graphic>
          <a:graphicData uri="http://schemas.openxmlformats.org/drawingml/2006/table">
            <a:tbl>
              <a:tblPr bandCol="1">
                <a:tableStyleId>{2D5ABB26-0587-4C30-8999-92F81FD0307C}</a:tableStyleId>
              </a:tblPr>
              <a:tblGrid>
                <a:gridCol w="4549774">
                  <a:extLst>
                    <a:ext uri="{9D8B030D-6E8A-4147-A177-3AD203B41FA5}">
                      <a16:colId xmlns:a16="http://schemas.microsoft.com/office/drawing/2014/main" val="4151945498"/>
                    </a:ext>
                  </a:extLst>
                </a:gridCol>
                <a:gridCol w="4549774">
                  <a:extLst>
                    <a:ext uri="{9D8B030D-6E8A-4147-A177-3AD203B41FA5}">
                      <a16:colId xmlns:a16="http://schemas.microsoft.com/office/drawing/2014/main" val="1382627474"/>
                    </a:ext>
                  </a:extLst>
                </a:gridCol>
                <a:gridCol w="4549774">
                  <a:extLst>
                    <a:ext uri="{9D8B030D-6E8A-4147-A177-3AD203B41FA5}">
                      <a16:colId xmlns:a16="http://schemas.microsoft.com/office/drawing/2014/main" val="2312284562"/>
                    </a:ext>
                  </a:extLst>
                </a:gridCol>
                <a:gridCol w="4549774">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4" cy="664797"/>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4" name="Oval 53">
            <a:extLst>
              <a:ext uri="{FF2B5EF4-FFF2-40B4-BE49-F238E27FC236}">
                <a16:creationId xmlns:a16="http://schemas.microsoft.com/office/drawing/2014/main" id="{9E7A0D4B-AB57-44B0-97E1-0F74C2C20372}"/>
              </a:ext>
            </a:extLst>
          </p:cNvPr>
          <p:cNvSpPr/>
          <p:nvPr/>
        </p:nvSpPr>
        <p:spPr>
          <a:xfrm>
            <a:off x="1258525"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8C9AC41-4B38-40D6-B070-CDF412ECA81A}"/>
              </a:ext>
            </a:extLst>
          </p:cNvPr>
          <p:cNvSpPr/>
          <p:nvPr/>
        </p:nvSpPr>
        <p:spPr>
          <a:xfrm>
            <a:off x="5842036"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4AA5FF5-FC45-4C9B-833A-3EAAFD5E25BD}"/>
              </a:ext>
            </a:extLst>
          </p:cNvPr>
          <p:cNvSpPr/>
          <p:nvPr/>
        </p:nvSpPr>
        <p:spPr>
          <a:xfrm>
            <a:off x="10405942"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3F6E636-79A6-4B30-8BC0-632CE4B6ECAC}"/>
              </a:ext>
            </a:extLst>
          </p:cNvPr>
          <p:cNvSpPr/>
          <p:nvPr/>
        </p:nvSpPr>
        <p:spPr>
          <a:xfrm>
            <a:off x="14954052"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7"/>
            <a:ext cx="4563731"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15546" y="3750657"/>
            <a:ext cx="4528883"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59672" y="3750657"/>
            <a:ext cx="452833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588002" y="3750657"/>
            <a:ext cx="457410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4563731" cy="869432"/>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400"/>
              </a:spcAft>
            </a:pPr>
            <a:r>
              <a:rPr lang="en-US" sz="160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515546" y="5006236"/>
            <a:ext cx="4536503"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1499" y="5006236"/>
            <a:ext cx="4536503"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4615780" y="5006236"/>
            <a:ext cx="4535130" cy="869432"/>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400"/>
              </a:spcAft>
            </a:pPr>
            <a:r>
              <a:rPr lang="en-US" sz="1600"/>
              <a:t>Click to edit Master text styles</a:t>
            </a:r>
          </a:p>
        </p:txBody>
      </p:sp>
    </p:spTree>
    <p:extLst>
      <p:ext uri="{BB962C8B-B14F-4D97-AF65-F5344CB8AC3E}">
        <p14:creationId xmlns:p14="http://schemas.microsoft.com/office/powerpoint/2010/main" val="48732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BCAEDF-837F-73E4-B4E2-F0FD4FB8B13A}"/>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D98249F-A017-3A28-9BA9-9B4043037796}"/>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4"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4"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755650" y="270170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2492377" y="2558275"/>
            <a:ext cx="7559674" cy="424732"/>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2492377" y="3163041"/>
            <a:ext cx="7559674" cy="424732"/>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128668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8C5D1F-D392-6FF1-379C-A3D8F0F04886}"/>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FED0170B-CDB5-12AF-469C-C1702E8AA293}"/>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4" y="885880"/>
            <a:ext cx="9099547" cy="68318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2" y="2506337"/>
            <a:ext cx="1213167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52500" y="4509500"/>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3821336" y="4509500"/>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7386918" y="4509500"/>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0"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3821336"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7386918"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91889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CC1580-B443-C84D-B512-3BA864842DB5}"/>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2A964D74-0486-9466-524A-AB302C9A9BCA}"/>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lvl1p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4" y="885880"/>
            <a:ext cx="9099547" cy="68318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04875"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1"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4683692"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4731317"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8488364"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8535988"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12305907"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12353533"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16071850"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16119475"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46067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20104100" cy="1130935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2212050" y="3476181"/>
            <a:ext cx="6950063" cy="2357048"/>
          </a:xfrm>
        </p:spPr>
        <p:txBody>
          <a:bodyPr numCol="1" spcCol="756000" anchor="b">
            <a:noAutofit/>
          </a:bodyPr>
          <a:lstStyle>
            <a:lvl1pPr marL="0" indent="0">
              <a:buFont typeface="Arial" panose="020B0604020202020204" pitchFamily="34" charset="0"/>
              <a:buNone/>
              <a:defRPr sz="19999" b="0" i="0" spc="-1050">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2212051" y="5739595"/>
            <a:ext cx="6950061" cy="495598"/>
          </a:xfrm>
        </p:spPr>
        <p:txBody>
          <a:bodyPr numCol="1" spcCol="756000"/>
          <a:lstStyle>
            <a:lvl1pPr marL="0" indent="0">
              <a:buFont typeface="Arial" panose="020B0604020202020204" pitchFamily="34" charset="0"/>
              <a:buNone/>
              <a:defRPr sz="2800"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Tree>
    <p:extLst>
      <p:ext uri="{BB962C8B-B14F-4D97-AF65-F5344CB8AC3E}">
        <p14:creationId xmlns:p14="http://schemas.microsoft.com/office/powerpoint/2010/main" val="336746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2052" y="2489725"/>
            <a:ext cx="15163799" cy="7484539"/>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952502" y="885880"/>
            <a:ext cx="18160887" cy="683180"/>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952501" y="1860007"/>
            <a:ext cx="8378826" cy="430887"/>
          </a:xfrm>
        </p:spPr>
        <p:txBody>
          <a:bodyPr/>
          <a:lstStyle>
            <a:lvl1pPr>
              <a:lnSpc>
                <a:spcPct val="100000"/>
              </a:lnSpc>
              <a:buFont typeface="Arial" panose="020B0604020202020204" pitchFamily="34" charset="0"/>
              <a:buNone/>
              <a:defRPr sz="2800">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952501" y="9852321"/>
            <a:ext cx="5178425" cy="283154"/>
          </a:xfrm>
        </p:spPr>
        <p:txBody>
          <a:bodyPr tIns="0" bIns="0" anchor="t" anchorCtr="0"/>
          <a:lstStyle>
            <a:lvl1pPr marL="358758" indent="-358758">
              <a:spcBef>
                <a:spcPts val="0"/>
              </a:spcBef>
              <a:buSzPct val="200000"/>
              <a:buFontTx/>
              <a:buBlip>
                <a:blip r:embed="rId4">
                  <a:extLst>
                    <a:ext uri="{96DAC541-7B7A-43D3-8B79-37D633B846F1}">
                      <asvg:svgBlip xmlns:asvg="http://schemas.microsoft.com/office/drawing/2016/SVG/main" r:embed="rId5"/>
                    </a:ext>
                  </a:extLst>
                </a:blip>
              </a:buBlip>
              <a:defRPr sz="2399"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952501" y="9132388"/>
            <a:ext cx="5178425" cy="283154"/>
          </a:xfrm>
        </p:spPr>
        <p:txBody>
          <a:bodyPr tIns="0" bIns="0" anchor="t" anchorCtr="0"/>
          <a:lstStyle>
            <a:lvl1pPr marL="358758" indent="-358758">
              <a:spcBef>
                <a:spcPts val="0"/>
              </a:spcBef>
              <a:buSzPct val="200000"/>
              <a:buFontTx/>
              <a:buBlip>
                <a:blip r:embed="rId6">
                  <a:extLst>
                    <a:ext uri="{96DAC541-7B7A-43D3-8B79-37D633B846F1}">
                      <asvg:svgBlip xmlns:asvg="http://schemas.microsoft.com/office/drawing/2016/SVG/main" r:embed="rId7"/>
                    </a:ext>
                  </a:extLst>
                </a:blip>
              </a:buBlip>
              <a:defRPr sz="2399"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6236050" y="6865809"/>
            <a:ext cx="3816000" cy="283154"/>
          </a:xfrm>
        </p:spPr>
        <p:txBody>
          <a:bodyPr wrap="square" tIns="0" bIns="0" anchor="t" anchorCtr="0">
            <a:spAutoFit/>
          </a:bodyPr>
          <a:lstStyle>
            <a:lvl1pPr marL="358758" indent="-358758">
              <a:spcBef>
                <a:spcPts val="0"/>
              </a:spcBef>
              <a:buSzPct val="200000"/>
              <a:buFontTx/>
              <a:buBlip>
                <a:blip r:embed="rId4">
                  <a:extLst>
                    <a:ext uri="{96DAC541-7B7A-43D3-8B79-37D633B846F1}">
                      <asvg:svgBlip xmlns:asvg="http://schemas.microsoft.com/office/drawing/2016/SVG/main" r:embed="rId5"/>
                    </a:ext>
                  </a:extLst>
                </a:blip>
              </a:buBlip>
              <a:defRPr sz="2399"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9769626" y="5006676"/>
            <a:ext cx="3816000" cy="283154"/>
          </a:xfrm>
        </p:spPr>
        <p:txBody>
          <a:bodyPr wrap="square" tIns="0" bIns="0" anchor="t" anchorCtr="0">
            <a:spAutoFit/>
          </a:bodyPr>
          <a:lstStyle>
            <a:lvl1pPr marL="358758" indent="-358758">
              <a:spcBef>
                <a:spcPts val="0"/>
              </a:spcBef>
              <a:buSzPct val="200000"/>
              <a:buFontTx/>
              <a:buBlip>
                <a:blip r:embed="rId6">
                  <a:extLst>
                    <a:ext uri="{96DAC541-7B7A-43D3-8B79-37D633B846F1}">
                      <asvg:svgBlip xmlns:asvg="http://schemas.microsoft.com/office/drawing/2016/SVG/main" r:embed="rId7"/>
                    </a:ext>
                  </a:extLst>
                </a:blip>
              </a:buBlip>
              <a:defRPr sz="2399"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401577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952502" y="10690759"/>
            <a:ext cx="12492038" cy="184667"/>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469100" y="925596"/>
            <a:ext cx="9165900" cy="1965896"/>
          </a:xfrm>
        </p:spPr>
        <p:txBody>
          <a:bodyPr lIns="0" tIns="0" rIns="0" bIns="0" anchor="b" anchorCtr="0"/>
          <a:lstStyle>
            <a:lvl1pPr algn="ctr">
              <a:defRPr sz="70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5"/>
            <a:ext cx="18124267" cy="955774"/>
          </a:xfrm>
        </p:spPr>
        <p:txBody>
          <a:bodyPr/>
          <a:lstStyle>
            <a:lvl1pPr algn="ctr">
              <a:defRPr sz="5400">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300"/>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300"/>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52501" y="8644307"/>
            <a:ext cx="2797741"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Associated</a:t>
            </a:r>
            <a:r>
              <a:rPr sz="2300" b="0" i="0" spc="-101">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8" y="8644307"/>
            <a:ext cx="2875450"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3" y="8644306"/>
            <a:ext cx="2875449"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Hosted</a:t>
            </a:r>
            <a:r>
              <a:rPr sz="2300" b="0" i="0" spc="-106">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Tree>
    <p:extLst>
      <p:ext uri="{BB962C8B-B14F-4D97-AF65-F5344CB8AC3E}">
        <p14:creationId xmlns:p14="http://schemas.microsoft.com/office/powerpoint/2010/main" val="236756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989125" y="2122771"/>
            <a:ext cx="12095052" cy="768721"/>
          </a:xfrm>
        </p:spPr>
        <p:txBody>
          <a:bodyPr lIns="0" tIns="0" rIns="0" bIns="0" anchor="b" anchorCtr="0"/>
          <a:lstStyle>
            <a:lvl1pPr algn="l">
              <a:defRPr sz="54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6"/>
            <a:ext cx="13612702" cy="495598"/>
          </a:xfrm>
        </p:spPr>
        <p:txBody>
          <a:bodyPr/>
          <a:lstStyle>
            <a:lvl1pPr algn="l">
              <a:defRPr sz="2800">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300"/>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300"/>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89123" y="8644307"/>
            <a:ext cx="3101143"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Associated</a:t>
            </a:r>
            <a:r>
              <a:rPr sz="2300" b="0" i="0" spc="-101">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8" y="8644306"/>
            <a:ext cx="3595531"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3" y="8644306"/>
            <a:ext cx="2406277"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Hosted</a:t>
            </a:r>
            <a:r>
              <a:rPr sz="2300" b="0" i="0" spc="-106">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952851" y="8245474"/>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Tree>
    <p:extLst>
      <p:ext uri="{BB962C8B-B14F-4D97-AF65-F5344CB8AC3E}">
        <p14:creationId xmlns:p14="http://schemas.microsoft.com/office/powerpoint/2010/main" val="408516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70152" y="4722370"/>
            <a:ext cx="15163799" cy="1864613"/>
          </a:xfrm>
        </p:spPr>
        <p:txBody>
          <a:bodyPr anchor="ctr"/>
          <a:lstStyle>
            <a:lvl1pPr algn="ctr">
              <a:defRPr sz="70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313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68564" y="6070993"/>
            <a:ext cx="15163799" cy="1384482"/>
          </a:xfrm>
        </p:spPr>
        <p:txBody>
          <a:bodyPr anchor="ctr"/>
          <a:lstStyle>
            <a:lvl1pPr algn="ctr">
              <a:defRPr sz="44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3782468"/>
            <a:ext cx="8153400" cy="1743075"/>
          </a:xfrm>
          <a:prstGeom prst="rect">
            <a:avLst/>
          </a:prstGeom>
        </p:spPr>
      </p:pic>
    </p:spTree>
    <p:extLst>
      <p:ext uri="{BB962C8B-B14F-4D97-AF65-F5344CB8AC3E}">
        <p14:creationId xmlns:p14="http://schemas.microsoft.com/office/powerpoint/2010/main" val="349321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4783139"/>
            <a:ext cx="8153400" cy="1743075"/>
          </a:xfrm>
          <a:prstGeom prst="rect">
            <a:avLst/>
          </a:prstGeom>
        </p:spPr>
      </p:pic>
    </p:spTree>
    <p:extLst>
      <p:ext uri="{BB962C8B-B14F-4D97-AF65-F5344CB8AC3E}">
        <p14:creationId xmlns:p14="http://schemas.microsoft.com/office/powerpoint/2010/main" val="180694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951815" y="4502149"/>
          <a:ext cx="18199435" cy="5472114"/>
        </p:xfrm>
        <a:graphic>
          <a:graphicData uri="http://schemas.openxmlformats.org/drawingml/2006/table">
            <a:tbl>
              <a:tblPr bandCol="1">
                <a:tableStyleId>{2D5ABB26-0587-4C30-8999-92F81FD0307C}</a:tableStyleId>
              </a:tblPr>
              <a:tblGrid>
                <a:gridCol w="3639887">
                  <a:extLst>
                    <a:ext uri="{9D8B030D-6E8A-4147-A177-3AD203B41FA5}">
                      <a16:colId xmlns:a16="http://schemas.microsoft.com/office/drawing/2014/main" val="4151945498"/>
                    </a:ext>
                  </a:extLst>
                </a:gridCol>
                <a:gridCol w="3639887">
                  <a:extLst>
                    <a:ext uri="{9D8B030D-6E8A-4147-A177-3AD203B41FA5}">
                      <a16:colId xmlns:a16="http://schemas.microsoft.com/office/drawing/2014/main" val="1382627474"/>
                    </a:ext>
                  </a:extLst>
                </a:gridCol>
                <a:gridCol w="3639887">
                  <a:extLst>
                    <a:ext uri="{9D8B030D-6E8A-4147-A177-3AD203B41FA5}">
                      <a16:colId xmlns:a16="http://schemas.microsoft.com/office/drawing/2014/main" val="2312284562"/>
                    </a:ext>
                  </a:extLst>
                </a:gridCol>
                <a:gridCol w="3639887">
                  <a:extLst>
                    <a:ext uri="{9D8B030D-6E8A-4147-A177-3AD203B41FA5}">
                      <a16:colId xmlns:a16="http://schemas.microsoft.com/office/drawing/2014/main" val="1977789979"/>
                    </a:ext>
                  </a:extLst>
                </a:gridCol>
                <a:gridCol w="3639887">
                  <a:extLst>
                    <a:ext uri="{9D8B030D-6E8A-4147-A177-3AD203B41FA5}">
                      <a16:colId xmlns:a16="http://schemas.microsoft.com/office/drawing/2014/main" val="289107806"/>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4" cy="664797"/>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4" name="Oval 53">
            <a:extLst>
              <a:ext uri="{FF2B5EF4-FFF2-40B4-BE49-F238E27FC236}">
                <a16:creationId xmlns:a16="http://schemas.microsoft.com/office/drawing/2014/main" id="{9E7A0D4B-AB57-44B0-97E1-0F74C2C20372}"/>
              </a:ext>
            </a:extLst>
          </p:cNvPr>
          <p:cNvSpPr/>
          <p:nvPr/>
        </p:nvSpPr>
        <p:spPr>
          <a:xfrm>
            <a:off x="1258525"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0550B66-ACB8-412D-961E-711CE5C8D994}"/>
              </a:ext>
            </a:extLst>
          </p:cNvPr>
          <p:cNvSpPr/>
          <p:nvPr/>
        </p:nvSpPr>
        <p:spPr>
          <a:xfrm>
            <a:off x="4916702"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8C9AC41-4B38-40D6-B070-CDF412ECA81A}"/>
              </a:ext>
            </a:extLst>
          </p:cNvPr>
          <p:cNvSpPr/>
          <p:nvPr/>
        </p:nvSpPr>
        <p:spPr>
          <a:xfrm>
            <a:off x="8574879"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CD996F1-C360-4368-A00A-CE14EF9239BF}"/>
              </a:ext>
            </a:extLst>
          </p:cNvPr>
          <p:cNvSpPr/>
          <p:nvPr/>
        </p:nvSpPr>
        <p:spPr>
          <a:xfrm>
            <a:off x="12202442"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4AA5FF5-FC45-4C9B-833A-3EAAFD5E25BD}"/>
              </a:ext>
            </a:extLst>
          </p:cNvPr>
          <p:cNvSpPr/>
          <p:nvPr/>
        </p:nvSpPr>
        <p:spPr>
          <a:xfrm>
            <a:off x="15870928"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7"/>
            <a:ext cx="3617673"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4600102" y="3750657"/>
            <a:ext cx="3648287" cy="495520"/>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400" rtl="0" eaLnBrk="1" fontAlgn="auto" latinLnBrk="0" hangingPunct="1">
              <a:lnSpc>
                <a:spcPct val="120000"/>
              </a:lnSpc>
              <a:spcBef>
                <a:spcPts val="1000"/>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8248389" y="3750657"/>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1866062" y="3750657"/>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5524658" y="3750657"/>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3617673" cy="869432"/>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400"/>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4600102" y="5006236"/>
            <a:ext cx="3617673"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8248389" y="5006236"/>
            <a:ext cx="3617673"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1866062" y="5006236"/>
            <a:ext cx="3637453"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5524658" y="5006236"/>
            <a:ext cx="3637453"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Tree>
    <p:extLst>
      <p:ext uri="{BB962C8B-B14F-4D97-AF65-F5344CB8AC3E}">
        <p14:creationId xmlns:p14="http://schemas.microsoft.com/office/powerpoint/2010/main" val="13267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216C-FBC6-4FE9-B765-9829B6654C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5CCD18-98C9-460B-932F-8D6DCCEA79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71D3AE-70C9-4548-B586-BF975EC219EE}"/>
              </a:ext>
            </a:extLst>
          </p:cNvPr>
          <p:cNvSpPr>
            <a:spLocks noGrp="1"/>
          </p:cNvSpPr>
          <p:nvPr>
            <p:ph type="dt" sz="half" idx="10"/>
          </p:nvPr>
        </p:nvSpPr>
        <p:spPr/>
        <p:txBody>
          <a:bodyPr/>
          <a:lstStyle/>
          <a:p>
            <a:fld id="{64829062-D5EF-40C7-A7F6-03CCF92BADF0}" type="datetimeFigureOut">
              <a:rPr lang="en-GB" smtClean="0"/>
              <a:t>09/09/2024</a:t>
            </a:fld>
            <a:endParaRPr lang="en-GB"/>
          </a:p>
        </p:txBody>
      </p:sp>
      <p:sp>
        <p:nvSpPr>
          <p:cNvPr id="5" name="Footer Placeholder 4">
            <a:extLst>
              <a:ext uri="{FF2B5EF4-FFF2-40B4-BE49-F238E27FC236}">
                <a16:creationId xmlns:a16="http://schemas.microsoft.com/office/drawing/2014/main" id="{3A605236-1862-4932-B83C-CA02EDF559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DF5439-FE4A-432E-B63B-5E6183CD6E10}"/>
              </a:ext>
            </a:extLst>
          </p:cNvPr>
          <p:cNvSpPr>
            <a:spLocks noGrp="1"/>
          </p:cNvSpPr>
          <p:nvPr>
            <p:ph type="sldNum" sz="quarter" idx="12"/>
          </p:nvPr>
        </p:nvSpPr>
        <p:spPr/>
        <p:txBody>
          <a:bodyPr/>
          <a:lstStyle/>
          <a:p>
            <a:fld id="{FC0297EC-B0D6-4809-9049-2FFB778B6443}" type="slidenum">
              <a:rPr lang="en-GB" smtClean="0"/>
              <a:t>‹#›</a:t>
            </a:fld>
            <a:endParaRPr lang="en-GB"/>
          </a:p>
        </p:txBody>
      </p:sp>
    </p:spTree>
    <p:extLst>
      <p:ext uri="{BB962C8B-B14F-4D97-AF65-F5344CB8AC3E}">
        <p14:creationId xmlns:p14="http://schemas.microsoft.com/office/powerpoint/2010/main" val="336821268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85765C15-050B-3F46-BA7D-23E9D746CA77}"/>
              </a:ext>
            </a:extLst>
          </p:cNvPr>
          <p:cNvSpPr>
            <a:spLocks noGrp="1"/>
          </p:cNvSpPr>
          <p:nvPr>
            <p:ph type="ftr" sz="quarter" idx="13"/>
          </p:nvPr>
        </p:nvSpPr>
        <p:spPr>
          <a:xfrm>
            <a:off x="4211290" y="10266300"/>
            <a:ext cx="2168352" cy="277127"/>
          </a:xfrm>
        </p:spPr>
        <p:txBody>
          <a:bodyPr/>
          <a:lstStyle>
            <a:lvl1pPr marL="0" marR="0" indent="0" algn="r" defTabSz="914357" rtl="0" eaLnBrk="1" fontAlgn="auto" latinLnBrk="0" hangingPunct="1">
              <a:lnSpc>
                <a:spcPct val="100000"/>
              </a:lnSpc>
              <a:spcBef>
                <a:spcPts val="0"/>
              </a:spcBef>
              <a:spcAft>
                <a:spcPts val="0"/>
              </a:spcAft>
              <a:buClrTx/>
              <a:buSzTx/>
              <a:buFontTx/>
              <a:buNone/>
              <a:tabLst/>
              <a:defRPr>
                <a:solidFill>
                  <a:srgbClr val="999999"/>
                </a:solidFill>
              </a:defRPr>
            </a:lvl1pPr>
          </a:lstStyle>
          <a:p>
            <a:endParaRPr lang="en-GB" sz="1801">
              <a:latin typeface="Poppins Medium" pitchFamily="2" charset="77"/>
              <a:cs typeface="Poppins Medium" pitchFamily="2" charset="77"/>
            </a:endParaRPr>
          </a:p>
        </p:txBody>
      </p:sp>
      <p:sp>
        <p:nvSpPr>
          <p:cNvPr id="4" name="Slide Number Placeholder 3">
            <a:extLst>
              <a:ext uri="{FF2B5EF4-FFF2-40B4-BE49-F238E27FC236}">
                <a16:creationId xmlns:a16="http://schemas.microsoft.com/office/drawing/2014/main" id="{B5DAFA51-0F1A-9D4E-BF85-8D1047C752BC}"/>
              </a:ext>
            </a:extLst>
          </p:cNvPr>
          <p:cNvSpPr>
            <a:spLocks noGrp="1"/>
          </p:cNvSpPr>
          <p:nvPr>
            <p:ph type="sldNum" sz="quarter" idx="11"/>
          </p:nvPr>
        </p:nvSpPr>
        <p:spPr>
          <a:xfrm>
            <a:off x="835027" y="10266299"/>
            <a:ext cx="1728192" cy="276998"/>
          </a:xfrm>
        </p:spPr>
        <p:txBody>
          <a:bodyPr/>
          <a:lstStyle>
            <a:lvl1pPr algn="l">
              <a:defRPr sz="1801" b="0" i="0">
                <a:solidFill>
                  <a:srgbClr val="999999"/>
                </a:solidFill>
                <a:latin typeface="Poppins Medium" pitchFamily="2" charset="77"/>
                <a:cs typeface="Poppins Medium" pitchFamily="2" charset="77"/>
              </a:defRPr>
            </a:lvl1pPr>
          </a:lstStyle>
          <a:p>
            <a:fld id="{E2E31AFC-DF42-41A5-B57C-06A83BBA6616}" type="slidenum">
              <a:rPr lang="en-GB" smtClean="0"/>
              <a:pPr/>
              <a:t>‹#›</a:t>
            </a:fld>
            <a:r>
              <a:rPr lang="en-GB"/>
              <a:t> of 20</a:t>
            </a:r>
          </a:p>
        </p:txBody>
      </p:sp>
      <p:sp>
        <p:nvSpPr>
          <p:cNvPr id="8" name="Title 1">
            <a:extLst>
              <a:ext uri="{FF2B5EF4-FFF2-40B4-BE49-F238E27FC236}">
                <a16:creationId xmlns:a16="http://schemas.microsoft.com/office/drawing/2014/main" id="{98868AC3-E71E-584E-95BA-49ED20AC6B30}"/>
              </a:ext>
            </a:extLst>
          </p:cNvPr>
          <p:cNvSpPr>
            <a:spLocks noGrp="1"/>
          </p:cNvSpPr>
          <p:nvPr>
            <p:ph type="ctrTitle"/>
          </p:nvPr>
        </p:nvSpPr>
        <p:spPr>
          <a:xfrm>
            <a:off x="835026" y="771051"/>
            <a:ext cx="5760639" cy="1643263"/>
          </a:xfrm>
        </p:spPr>
        <p:txBody>
          <a:bodyPr lIns="0" tIns="0" rIns="0" bIns="0" anchor="t" anchorCtr="0">
            <a:noAutofit/>
          </a:bodyPr>
          <a:lstStyle>
            <a:lvl1pPr algn="l">
              <a:lnSpc>
                <a:spcPts val="4050"/>
              </a:lnSpc>
              <a:defRPr sz="3400">
                <a:solidFill>
                  <a:schemeClr val="tx1"/>
                </a:solidFill>
              </a:defRPr>
            </a:lvl1pPr>
          </a:lstStyle>
          <a:p>
            <a:r>
              <a:rPr lang="en-GB"/>
              <a:t>Click to edit Master title style</a:t>
            </a:r>
          </a:p>
        </p:txBody>
      </p:sp>
    </p:spTree>
    <p:extLst>
      <p:ext uri="{BB962C8B-B14F-4D97-AF65-F5344CB8AC3E}">
        <p14:creationId xmlns:p14="http://schemas.microsoft.com/office/powerpoint/2010/main" val="173110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753904" y="1130937"/>
            <a:ext cx="9298146" cy="4523740"/>
          </a:xfrm>
        </p:spPr>
        <p:txBody>
          <a:bodyPr anchor="t" anchorCtr="0">
            <a:normAutofit/>
          </a:bodyPr>
          <a:lstStyle>
            <a:lvl1pPr>
              <a:defRPr sz="6926">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753904" y="753957"/>
            <a:ext cx="1859629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3909" y="9895939"/>
            <a:ext cx="3015612" cy="918226"/>
          </a:xfrm>
          <a:prstGeom prst="rect">
            <a:avLst/>
          </a:prstGeom>
        </p:spPr>
      </p:pic>
    </p:spTree>
    <p:extLst>
      <p:ext uri="{BB962C8B-B14F-4D97-AF65-F5344CB8AC3E}">
        <p14:creationId xmlns:p14="http://schemas.microsoft.com/office/powerpoint/2010/main" val="138757887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7AC725-C918-4A1E-9902-F4CF517CBA83}"/>
              </a:ext>
            </a:extLst>
          </p:cNvPr>
          <p:cNvSpPr>
            <a:spLocks noGrp="1"/>
          </p:cNvSpPr>
          <p:nvPr>
            <p:ph type="dt" sz="half" idx="10"/>
          </p:nvPr>
        </p:nvSpPr>
        <p:spPr/>
        <p:txBody>
          <a:bodyPr/>
          <a:lstStyle/>
          <a:p>
            <a:fld id="{8A52FA82-9B0A-496B-9CB6-8D5E67706E7D}" type="datetimeFigureOut">
              <a:rPr lang="en-US" smtClean="0"/>
              <a:t>9/9/2024</a:t>
            </a:fld>
            <a:endParaRPr lang="en-US"/>
          </a:p>
        </p:txBody>
      </p:sp>
      <p:sp>
        <p:nvSpPr>
          <p:cNvPr id="3" name="Footer Placeholder 2">
            <a:extLst>
              <a:ext uri="{FF2B5EF4-FFF2-40B4-BE49-F238E27FC236}">
                <a16:creationId xmlns:a16="http://schemas.microsoft.com/office/drawing/2014/main" id="{15265AC6-4155-47B3-A3BC-5177F44188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A465D9-05D0-4703-AE5C-5A8A174B1B23}"/>
              </a:ext>
            </a:extLst>
          </p:cNvPr>
          <p:cNvSpPr>
            <a:spLocks noGrp="1"/>
          </p:cNvSpPr>
          <p:nvPr>
            <p:ph type="sldNum" sz="quarter" idx="12"/>
          </p:nvPr>
        </p:nvSpPr>
        <p:spPr/>
        <p:txBody>
          <a:bodyPr/>
          <a:lstStyle/>
          <a:p>
            <a:fld id="{C8E56A0C-A02E-43BC-ABF0-0621C1896F43}" type="slidenum">
              <a:rPr lang="en-US" smtClean="0"/>
              <a:t>‹#›</a:t>
            </a:fld>
            <a:endParaRPr lang="en-US"/>
          </a:p>
        </p:txBody>
      </p:sp>
    </p:spTree>
    <p:extLst>
      <p:ext uri="{BB962C8B-B14F-4D97-AF65-F5344CB8AC3E}">
        <p14:creationId xmlns:p14="http://schemas.microsoft.com/office/powerpoint/2010/main" val="229240285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F1DF7B41-F7DB-34D2-2141-1DFA3BD4E32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5" r="-1048"/>
          <a:stretch/>
        </p:blipFill>
        <p:spPr bwMode="auto">
          <a:xfrm>
            <a:off x="7884150" y="0"/>
            <a:ext cx="13025781"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Shape 3">
            <a:extLst>
              <a:ext uri="{FF2B5EF4-FFF2-40B4-BE49-F238E27FC236}">
                <a16:creationId xmlns:a16="http://schemas.microsoft.com/office/drawing/2014/main" id="{D5F06F89-C2B0-38D1-B000-3DC76C079BEA}"/>
              </a:ext>
            </a:extLst>
          </p:cNvPr>
          <p:cNvSpPr/>
          <p:nvPr userDrawn="1"/>
        </p:nvSpPr>
        <p:spPr>
          <a:xfrm>
            <a:off x="0" y="0"/>
            <a:ext cx="9235321" cy="11309347"/>
          </a:xfrm>
          <a:custGeom>
            <a:avLst/>
            <a:gdLst>
              <a:gd name="connsiteX0" fmla="*/ 0 w 4864100"/>
              <a:gd name="connsiteY0" fmla="*/ 0 h 6857998"/>
              <a:gd name="connsiteX1" fmla="*/ 4420096 w 4864100"/>
              <a:gd name="connsiteY1" fmla="*/ 0 h 6857998"/>
              <a:gd name="connsiteX2" fmla="*/ 4864100 w 4864100"/>
              <a:gd name="connsiteY2" fmla="*/ 444004 h 6857998"/>
              <a:gd name="connsiteX3" fmla="*/ 4864100 w 4864100"/>
              <a:gd name="connsiteY3" fmla="*/ 6413994 h 6857998"/>
              <a:gd name="connsiteX4" fmla="*/ 4420096 w 4864100"/>
              <a:gd name="connsiteY4" fmla="*/ 6857998 h 6857998"/>
              <a:gd name="connsiteX5" fmla="*/ 0 w 4864100"/>
              <a:gd name="connsiteY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4100" h="6857998">
                <a:moveTo>
                  <a:pt x="0" y="0"/>
                </a:moveTo>
                <a:lnTo>
                  <a:pt x="4420096" y="0"/>
                </a:lnTo>
                <a:cubicBezTo>
                  <a:pt x="4665313" y="0"/>
                  <a:pt x="4864100" y="198787"/>
                  <a:pt x="4864100" y="444004"/>
                </a:cubicBezTo>
                <a:lnTo>
                  <a:pt x="4864100" y="6413994"/>
                </a:lnTo>
                <a:cubicBezTo>
                  <a:pt x="4864100" y="6659211"/>
                  <a:pt x="4665313" y="6857998"/>
                  <a:pt x="4420096" y="6857998"/>
                </a:cubicBezTo>
                <a:lnTo>
                  <a:pt x="0" y="68579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968"/>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959657" y="10550526"/>
            <a:ext cx="6615087" cy="72703"/>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952501" y="4862677"/>
            <a:ext cx="6867526" cy="2935416"/>
          </a:xfrm>
        </p:spPr>
        <p:txBody>
          <a:bodyPr lIns="0" tIns="0" rIns="0" bIns="0" anchor="t" anchorCtr="0"/>
          <a:lstStyle>
            <a:lvl1pPr algn="l">
              <a:defRPr sz="7000">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959657" y="4008942"/>
            <a:ext cx="6867526" cy="566233"/>
          </a:xfrm>
        </p:spPr>
        <p:txBody>
          <a:bodyPr wrap="square" anchor="b" anchorCtr="0">
            <a:spAutoFit/>
          </a:bodyPr>
          <a:lstStyle>
            <a:lvl1pPr marL="0" indent="0" algn="l">
              <a:buNone/>
              <a:defRPr sz="3199">
                <a:solidFill>
                  <a:schemeClr val="accent1"/>
                </a:solidFill>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78167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419FE-805A-B002-0843-821BB7AE1B8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06EDD9B-7E45-4CF7-DC5C-4418F1576050}"/>
              </a:ext>
            </a:extLst>
          </p:cNvPr>
          <p:cNvSpPr>
            <a:spLocks noGrp="1"/>
          </p:cNvSpPr>
          <p:nvPr>
            <p:ph type="ftr" sz="quarter" idx="10"/>
          </p:nvPr>
        </p:nvSpPr>
        <p:spPr/>
        <p:txBody>
          <a:bodyPr/>
          <a:lstStyle/>
          <a:p>
            <a:r>
              <a:rPr lang="en-GB"/>
              <a:t>Rwanda: BioNTech Manufacturing Site Inauguration</a:t>
            </a:r>
          </a:p>
          <a:p>
            <a:r>
              <a:rPr lang="en-GB"/>
              <a:t>18 December 2023</a:t>
            </a:r>
          </a:p>
        </p:txBody>
      </p:sp>
      <p:sp>
        <p:nvSpPr>
          <p:cNvPr id="4" name="Slide Number Placeholder 3">
            <a:extLst>
              <a:ext uri="{FF2B5EF4-FFF2-40B4-BE49-F238E27FC236}">
                <a16:creationId xmlns:a16="http://schemas.microsoft.com/office/drawing/2014/main" id="{357A6284-DF0B-C21C-BE5F-57A823B3B747}"/>
              </a:ext>
            </a:extLst>
          </p:cNvPr>
          <p:cNvSpPr>
            <a:spLocks noGrp="1"/>
          </p:cNvSpPr>
          <p:nvPr>
            <p:ph type="sldNum" sz="quarter" idx="11"/>
          </p:nvPr>
        </p:nvSpPr>
        <p:spPr/>
        <p:txBody>
          <a:bodyPr/>
          <a:lstStyle/>
          <a:p>
            <a:fld id="{E2E31AFC-DF42-41A5-B57C-06A83BBA6616}" type="slidenum">
              <a:rPr lang="en-GB" smtClean="0"/>
              <a:pPr/>
              <a:t>‹#›</a:t>
            </a:fld>
            <a:endParaRPr lang="en-GB"/>
          </a:p>
        </p:txBody>
      </p:sp>
    </p:spTree>
    <p:extLst>
      <p:ext uri="{BB962C8B-B14F-4D97-AF65-F5344CB8AC3E}">
        <p14:creationId xmlns:p14="http://schemas.microsoft.com/office/powerpoint/2010/main" val="301023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F38F23-3328-E74A-BBB1-BBDAD3C6ECD7}"/>
              </a:ext>
            </a:extLst>
          </p:cNvPr>
          <p:cNvSpPr/>
          <p:nvPr userDrawn="1"/>
        </p:nvSpPr>
        <p:spPr>
          <a:xfrm>
            <a:off x="0" y="1869185"/>
            <a:ext cx="20104100" cy="94401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1A755422-4593-A434-1861-B832192A0F28}"/>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2869567" y="2659473"/>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42301" y="244309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176459" y="266146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249192" y="244309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50" y="266146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556083" y="244309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42301" y="443778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249192" y="443778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556083" y="443778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42301" y="842716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249192" y="842716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556083" y="842716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942301" y="643247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7249192" y="643247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13556083" y="643247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2869567" y="4654163"/>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9176459" y="4656153"/>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15483350" y="4656153"/>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2869567" y="6648853"/>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9176459" y="665084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15483350" y="665084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2869567" y="8643542"/>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9176459" y="864553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15483350" y="864553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Tree>
    <p:extLst>
      <p:ext uri="{BB962C8B-B14F-4D97-AF65-F5344CB8AC3E}">
        <p14:creationId xmlns:p14="http://schemas.microsoft.com/office/powerpoint/2010/main" val="307444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DE2289-A8DD-BDCE-7964-4B6DA3EA2BC4}"/>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952502" y="10690759"/>
            <a:ext cx="12492038" cy="553998"/>
          </a:xfrm>
        </p:spPr>
        <p:txBody>
          <a:bodyPr/>
          <a:lstStyle/>
          <a:p>
            <a:r>
              <a:rPr lang="en-GB"/>
              <a:t>BioNTech Rwanda: BioNTech Manufacturing Site Inauguration</a:t>
            </a:r>
          </a:p>
          <a:p>
            <a:r>
              <a:rPr lang="en-GB"/>
              <a:t>18 December 2023</a:t>
            </a:r>
          </a:p>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80"/>
            <a:ext cx="18160883" cy="1347958"/>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0" y="2506337"/>
            <a:ext cx="18160887"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14289" y="3217143"/>
            <a:ext cx="18199100" cy="2735598"/>
          </a:xfrm>
        </p:spPr>
        <p:txBody>
          <a:bodyPr numCol="2" spcCol="1440000"/>
          <a:lstStyle>
            <a:lvl1pPr marL="0" indent="0">
              <a:buFont typeface="Arial" panose="020B0604020202020204" pitchFamily="34" charse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4072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CA986B-631B-FDB6-16A9-CD70E8D6F960}"/>
              </a:ext>
            </a:extLst>
          </p:cNvPr>
          <p:cNvSpPr/>
          <p:nvPr userDrawn="1"/>
        </p:nvSpPr>
        <p:spPr>
          <a:xfrm>
            <a:off x="0" y="1869185"/>
            <a:ext cx="20104100" cy="94401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5F1B8FB0-86D3-307A-9D4B-765A250E8AE3}"/>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80"/>
            <a:ext cx="18209609"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78"/>
            <a:ext cx="18199100" cy="2761782"/>
          </a:xfrm>
        </p:spPr>
        <p:txBody>
          <a:bodyPr numCol="2" spcCol="1440000"/>
          <a:lstStyle>
            <a:lvl1pPr marL="0" indent="0">
              <a:buFont typeface="Arial" panose="020B0604020202020204" pitchFamily="34" charse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25745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BC6697-7549-860A-0DA4-D28BE0D2DA24}"/>
              </a:ext>
            </a:extLst>
          </p:cNvPr>
          <p:cNvSpPr/>
          <p:nvPr userDrawn="1"/>
        </p:nvSpPr>
        <p:spPr>
          <a:xfrm>
            <a:off x="0" y="1869185"/>
            <a:ext cx="20104100" cy="94401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4" name="Rectangle: Rounded Corners 3">
            <a:extLst>
              <a:ext uri="{FF2B5EF4-FFF2-40B4-BE49-F238E27FC236}">
                <a16:creationId xmlns:a16="http://schemas.microsoft.com/office/drawing/2014/main" id="{35B2AC9F-514D-1EBA-F01F-8D1EE4FF2DB1}"/>
              </a:ext>
            </a:extLst>
          </p:cNvPr>
          <p:cNvSpPr/>
          <p:nvPr userDrawn="1"/>
        </p:nvSpPr>
        <p:spPr>
          <a:xfrm>
            <a:off x="0" y="-141363"/>
            <a:ext cx="20355401"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80"/>
            <a:ext cx="18209609"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78"/>
            <a:ext cx="18199100" cy="2761782"/>
          </a:xfrm>
        </p:spPr>
        <p:txBody>
          <a:bodyPr numCol="2" spcCol="1440000"/>
          <a:lstStyle>
            <a:lvl1pPr marL="342885" indent="-342885">
              <a:buClr>
                <a:schemeClr val="accent1"/>
              </a:buClr>
              <a:buSzPct val="110000"/>
              <a:buFont typeface="Wingdings" pitchFamily="2" charset="2"/>
              <a:buChar char="§"/>
              <a:defRPr>
                <a:solidFill>
                  <a:schemeClr val="tx1"/>
                </a:solidFill>
              </a:defRPr>
            </a:lvl1pPr>
            <a:lvl2pPr>
              <a:buSzPct val="110000"/>
              <a:defRPr>
                <a:solidFill>
                  <a:schemeClr val="tx1"/>
                </a:solidFill>
              </a:defRPr>
            </a:lvl2pPr>
            <a:lvl3pPr>
              <a:buSzPct val="110000"/>
              <a:defRPr>
                <a:solidFill>
                  <a:schemeClr val="tx1"/>
                </a:solidFill>
              </a:defRPr>
            </a:lvl3pPr>
            <a:lvl4pPr>
              <a:buSzPct val="110000"/>
              <a:defRPr>
                <a:solidFill>
                  <a:schemeClr val="tx1"/>
                </a:solidFill>
              </a:defRPr>
            </a:lvl4pPr>
            <a:lvl5pPr>
              <a:buSzPct val="110000"/>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74777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951815" y="4502149"/>
          <a:ext cx="18199434" cy="5472114"/>
        </p:xfrm>
        <a:graphic>
          <a:graphicData uri="http://schemas.openxmlformats.org/drawingml/2006/table">
            <a:tbl>
              <a:tblPr bandCol="1">
                <a:tableStyleId>{2D5ABB26-0587-4C30-8999-92F81FD0307C}</a:tableStyleId>
              </a:tblPr>
              <a:tblGrid>
                <a:gridCol w="3033239">
                  <a:extLst>
                    <a:ext uri="{9D8B030D-6E8A-4147-A177-3AD203B41FA5}">
                      <a16:colId xmlns:a16="http://schemas.microsoft.com/office/drawing/2014/main" val="4151945498"/>
                    </a:ext>
                  </a:extLst>
                </a:gridCol>
                <a:gridCol w="3033239">
                  <a:extLst>
                    <a:ext uri="{9D8B030D-6E8A-4147-A177-3AD203B41FA5}">
                      <a16:colId xmlns:a16="http://schemas.microsoft.com/office/drawing/2014/main" val="1382627474"/>
                    </a:ext>
                  </a:extLst>
                </a:gridCol>
                <a:gridCol w="3033239">
                  <a:extLst>
                    <a:ext uri="{9D8B030D-6E8A-4147-A177-3AD203B41FA5}">
                      <a16:colId xmlns:a16="http://schemas.microsoft.com/office/drawing/2014/main" val="2312284562"/>
                    </a:ext>
                  </a:extLst>
                </a:gridCol>
                <a:gridCol w="3033239">
                  <a:extLst>
                    <a:ext uri="{9D8B030D-6E8A-4147-A177-3AD203B41FA5}">
                      <a16:colId xmlns:a16="http://schemas.microsoft.com/office/drawing/2014/main" val="1977789979"/>
                    </a:ext>
                  </a:extLst>
                </a:gridCol>
                <a:gridCol w="3033239">
                  <a:extLst>
                    <a:ext uri="{9D8B030D-6E8A-4147-A177-3AD203B41FA5}">
                      <a16:colId xmlns:a16="http://schemas.microsoft.com/office/drawing/2014/main" val="289107806"/>
                    </a:ext>
                  </a:extLst>
                </a:gridCol>
                <a:gridCol w="3033239">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4" cy="664797"/>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4" name="Oval 53">
            <a:extLst>
              <a:ext uri="{FF2B5EF4-FFF2-40B4-BE49-F238E27FC236}">
                <a16:creationId xmlns:a16="http://schemas.microsoft.com/office/drawing/2014/main" id="{9E7A0D4B-AB57-44B0-97E1-0F74C2C20372}"/>
              </a:ext>
            </a:extLst>
          </p:cNvPr>
          <p:cNvSpPr/>
          <p:nvPr/>
        </p:nvSpPr>
        <p:spPr>
          <a:xfrm>
            <a:off x="1258525"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0550B66-ACB8-412D-961E-711CE5C8D994}"/>
              </a:ext>
            </a:extLst>
          </p:cNvPr>
          <p:cNvSpPr/>
          <p:nvPr/>
        </p:nvSpPr>
        <p:spPr>
          <a:xfrm>
            <a:off x="4305846"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8C9AC41-4B38-40D6-B070-CDF412ECA81A}"/>
              </a:ext>
            </a:extLst>
          </p:cNvPr>
          <p:cNvSpPr/>
          <p:nvPr/>
        </p:nvSpPr>
        <p:spPr>
          <a:xfrm>
            <a:off x="7354205"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CD996F1-C360-4368-A00A-CE14EF9239BF}"/>
              </a:ext>
            </a:extLst>
          </p:cNvPr>
          <p:cNvSpPr/>
          <p:nvPr/>
        </p:nvSpPr>
        <p:spPr>
          <a:xfrm>
            <a:off x="10388430"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4AA5FF5-FC45-4C9B-833A-3EAAFD5E25BD}"/>
              </a:ext>
            </a:extLst>
          </p:cNvPr>
          <p:cNvSpPr/>
          <p:nvPr/>
        </p:nvSpPr>
        <p:spPr>
          <a:xfrm>
            <a:off x="13422656"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EED920D-5A0E-4D1A-B8B2-01481F89A849}"/>
              </a:ext>
            </a:extLst>
          </p:cNvPr>
          <p:cNvSpPr/>
          <p:nvPr/>
        </p:nvSpPr>
        <p:spPr>
          <a:xfrm>
            <a:off x="16469977"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989246"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400" rtl="0" eaLnBrk="1" fontAlgn="auto" latinLnBrk="0" hangingPunct="1">
              <a:lnSpc>
                <a:spcPct val="120000"/>
              </a:lnSpc>
              <a:spcBef>
                <a:spcPts val="1000"/>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7027715"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0052050"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3076386"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6113817"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9" cy="869432"/>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400"/>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989246"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7027715"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2050"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3076386"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6113817" y="5007130"/>
            <a:ext cx="2619549" cy="869432"/>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400"/>
              </a:spcAft>
            </a:pPr>
            <a:r>
              <a:rPr lang="en-US" sz="1600"/>
              <a:t>Click to edit Master text styles</a:t>
            </a:r>
          </a:p>
        </p:txBody>
      </p:sp>
    </p:spTree>
    <p:extLst>
      <p:ext uri="{BB962C8B-B14F-4D97-AF65-F5344CB8AC3E}">
        <p14:creationId xmlns:p14="http://schemas.microsoft.com/office/powerpoint/2010/main" val="380201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3A470E-E0FA-202B-3129-A45CD2529A5A}"/>
              </a:ext>
            </a:extLst>
          </p:cNvPr>
          <p:cNvSpPr/>
          <p:nvPr userDrawn="1"/>
        </p:nvSpPr>
        <p:spPr>
          <a:xfrm>
            <a:off x="0" y="1869185"/>
            <a:ext cx="20104100" cy="94401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A3DD1671-6802-0BA4-11D3-6D9EF196F320}"/>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80"/>
            <a:ext cx="18199099"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78"/>
            <a:ext cx="18199100" cy="2761782"/>
          </a:xfrm>
        </p:spPr>
        <p:txBody>
          <a:bodyPr numCol="2" spcCol="1440000"/>
          <a:lstStyle>
            <a:lvl1pPr marL="457179" indent="-457179">
              <a:buClr>
                <a:schemeClr val="accent1"/>
              </a:buClr>
              <a:buSzPct val="100000"/>
              <a:buFont typeface="+mj-lt"/>
              <a:buAutoNum type="arabicPeriod"/>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33329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B21556-CC8D-3C8F-8AEA-66A806BB6E02}"/>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4" name="Rectangle: Rounded Corners 3">
            <a:extLst>
              <a:ext uri="{FF2B5EF4-FFF2-40B4-BE49-F238E27FC236}">
                <a16:creationId xmlns:a16="http://schemas.microsoft.com/office/drawing/2014/main" id="{CC5CE25E-E585-793E-931B-3B59BFEF6C34}"/>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952503" y="885880"/>
            <a:ext cx="17768882" cy="1347958"/>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952502" y="4791075"/>
            <a:ext cx="17768886" cy="2579553"/>
          </a:xfrm>
        </p:spPr>
        <p:txBody>
          <a:bodyPr/>
          <a:lstStyle>
            <a:lvl1pPr marL="0" indent="0">
              <a:spcAft>
                <a:spcPts val="1200"/>
              </a:spcAft>
              <a:buFontTx/>
              <a:buNone/>
              <a:defRPr>
                <a:solidFill>
                  <a:schemeClr val="tx1"/>
                </a:solidFill>
              </a:defRPr>
            </a:lvl1pPr>
            <a:lvl2pPr>
              <a:spcAft>
                <a:spcPts val="1200"/>
              </a:spcAft>
              <a:defRPr>
                <a:solidFill>
                  <a:schemeClr val="tx1"/>
                </a:solidFill>
              </a:defRPr>
            </a:lvl2pPr>
            <a:lvl3pPr>
              <a:spcAft>
                <a:spcPts val="1200"/>
              </a:spcAft>
              <a:defRPr>
                <a:solidFill>
                  <a:schemeClr val="tx1"/>
                </a:solidFill>
              </a:defRPr>
            </a:lvl3pPr>
            <a:lvl4pPr>
              <a:spcAft>
                <a:spcPts val="1200"/>
              </a:spcAft>
              <a:defRPr>
                <a:solidFill>
                  <a:schemeClr val="tx1"/>
                </a:solidFill>
              </a:defRPr>
            </a:lvl4pPr>
            <a:lvl5pPr>
              <a:spcAft>
                <a:spcPts val="120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952501" y="2506337"/>
            <a:ext cx="1776888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86781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DBAB19-BF47-0842-AC02-494BBB8F3847}"/>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6BB53E3-3844-2DCD-9055-233E58E3B264}"/>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6" y="3"/>
            <a:ext cx="9331325" cy="1130934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4791075"/>
            <a:ext cx="8378826" cy="2569454"/>
          </a:xfrm>
        </p:spPr>
        <p:txBody>
          <a:bodyPr/>
          <a:lstStyle>
            <a:lvl1pPr>
              <a:buFont typeface="Arial" panose="020B0604020202020204" pitchFamily="34" charse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952501" y="10504954"/>
            <a:ext cx="8867775" cy="45721"/>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10772775" y="9757060"/>
            <a:ext cx="8378826" cy="247853"/>
          </a:xfrm>
        </p:spPr>
        <p:txBody>
          <a:bodyPr/>
          <a:lstStyle>
            <a:lvl1pPr>
              <a:defRPr sz="1400"/>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952499" y="8397876"/>
            <a:ext cx="1576388" cy="1310738"/>
          </a:xfrm>
        </p:spPr>
        <p:txBody>
          <a:bodyPr/>
          <a:lstStyle/>
          <a:p>
            <a:r>
              <a:rPr lang="en-US"/>
              <a:t>Click icon to add picture</a:t>
            </a:r>
            <a:endParaRPr lang="en-GB"/>
          </a:p>
        </p:txBody>
      </p:sp>
    </p:spTree>
    <p:extLst>
      <p:ext uri="{BB962C8B-B14F-4D97-AF65-F5344CB8AC3E}">
        <p14:creationId xmlns:p14="http://schemas.microsoft.com/office/powerpoint/2010/main" val="292717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A69708-5E78-D3DF-BA26-A37528390323}"/>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76D6FC6-555F-3C09-808A-4688B31343A5}"/>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7"/>
            <a:ext cx="8378826" cy="2569454"/>
          </a:xfrm>
        </p:spPr>
        <p:txBody>
          <a:bodyPr/>
          <a:lstStyle>
            <a:lvl1pPr>
              <a:buFont typeface="Arial" panose="020B0604020202020204" pitchFamily="34" charse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5" y="952501"/>
            <a:ext cx="8378826" cy="434390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6"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10890253" y="1062988"/>
            <a:ext cx="8143874" cy="424646"/>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10890253" y="5787389"/>
            <a:ext cx="8143874" cy="424646"/>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952499" y="8397876"/>
            <a:ext cx="1576388" cy="1310738"/>
          </a:xfrm>
        </p:spPr>
        <p:txBody>
          <a:bodyPr/>
          <a:lstStyle/>
          <a:p>
            <a:r>
              <a:rPr lang="en-US"/>
              <a:t>Click icon to add picture</a:t>
            </a:r>
            <a:endParaRPr lang="en-GB"/>
          </a:p>
        </p:txBody>
      </p:sp>
    </p:spTree>
    <p:extLst>
      <p:ext uri="{BB962C8B-B14F-4D97-AF65-F5344CB8AC3E}">
        <p14:creationId xmlns:p14="http://schemas.microsoft.com/office/powerpoint/2010/main" val="185825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CF9D0E-2C8D-FFCF-71A0-E1C82FEB96A3}"/>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89DC463-378A-2C13-4BFC-1A21C5B6D636}"/>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80"/>
            <a:ext cx="18209609"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7"/>
            <a:ext cx="8378826" cy="2569454"/>
          </a:xfrm>
        </p:spPr>
        <p:txBody>
          <a:bodyPr/>
          <a:lstStyle>
            <a:lvl1pPr>
              <a:buFont typeface="Arial" panose="020B0604020202020204" pitchFamily="34" charse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6"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10785005" y="3547014"/>
            <a:ext cx="8366594" cy="1384482"/>
          </a:xfrm>
        </p:spPr>
        <p:txBody>
          <a:bodyPr/>
          <a:lstStyle>
            <a:lvl1pPr>
              <a:lnSpc>
                <a:spcPct val="100000"/>
              </a:lnSpc>
              <a:buFont typeface="Arial" panose="020B0604020202020204" pitchFamily="34" charset="0"/>
              <a:buNone/>
              <a:defRPr sz="2399" b="0" i="0">
                <a:solidFill>
                  <a:schemeClr val="tx1"/>
                </a:solidFill>
                <a:latin typeface="Poppins Medium" pitchFamily="2" charset="77"/>
                <a:cs typeface="Poppins Medium" pitchFamily="2" charset="77"/>
              </a:defRPr>
            </a:lvl1pPr>
            <a:lvl2pPr marL="0" indent="0">
              <a:spcAft>
                <a:spcPts val="0"/>
              </a:spcAft>
              <a:buFontTx/>
              <a:buNone/>
              <a:defRPr sz="2399" b="1" i="0">
                <a:solidFill>
                  <a:schemeClr val="accent1"/>
                </a:solidFill>
                <a:latin typeface="Poppins SemiBold" pitchFamily="2" charset="77"/>
                <a:cs typeface="Poppins SemiBold" pitchFamily="2" charset="77"/>
              </a:defRPr>
            </a:lvl2pPr>
            <a:lvl3pPr marL="0" indent="0">
              <a:spcBef>
                <a:spcPts val="0"/>
              </a:spcBef>
              <a:buFontTx/>
              <a:buNone/>
              <a:defRPr sz="2000"/>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952499" y="8397876"/>
            <a:ext cx="1576388" cy="1310738"/>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5006" y="2649763"/>
            <a:ext cx="783108" cy="661590"/>
          </a:xfrm>
          <a:prstGeom prst="rect">
            <a:avLst/>
          </a:prstGeom>
        </p:spPr>
      </p:pic>
    </p:spTree>
    <p:extLst>
      <p:ext uri="{BB962C8B-B14F-4D97-AF65-F5344CB8AC3E}">
        <p14:creationId xmlns:p14="http://schemas.microsoft.com/office/powerpoint/2010/main" val="249273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C524D9-0D9C-E66E-949B-F8A590D503F1}"/>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2FB52DB-2CB8-0EA3-D972-40DB26E9929E}"/>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80"/>
            <a:ext cx="18209261" cy="683180"/>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412414"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952502" y="2054680"/>
            <a:ext cx="8739187" cy="791958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15154109"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10412413" y="2054677"/>
            <a:ext cx="8739187" cy="3599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95820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5F4241-9002-8C93-6C78-5562F9E493AD}"/>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C413A0A-8930-676A-874E-EABEA503AB4A}"/>
              </a:ext>
            </a:extLst>
          </p:cNvPr>
          <p:cNvSpPr/>
          <p:nvPr userDrawn="1"/>
        </p:nvSpPr>
        <p:spPr>
          <a:xfrm>
            <a:off x="0" y="-41011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952503" y="885880"/>
            <a:ext cx="18160884" cy="1347958"/>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952500" y="2506337"/>
            <a:ext cx="18160887"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15754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80A369-44BF-6738-8542-D58C48E6F2EE}"/>
              </a:ext>
            </a:extLst>
          </p:cNvPr>
          <p:cNvSpPr/>
          <p:nvPr userDrawn="1"/>
        </p:nvSpPr>
        <p:spPr>
          <a:xfrm>
            <a:off x="0" y="1869185"/>
            <a:ext cx="20104100" cy="94401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6" name="Rectangle: Rounded Corners 5">
            <a:extLst>
              <a:ext uri="{FF2B5EF4-FFF2-40B4-BE49-F238E27FC236}">
                <a16:creationId xmlns:a16="http://schemas.microsoft.com/office/drawing/2014/main" id="{4CB4A9A2-FC87-8AAA-CAC8-029E24BC7E01}"/>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2" y="885880"/>
            <a:ext cx="17769440" cy="670953"/>
          </a:xfrm>
        </p:spPr>
        <p:txBody>
          <a:bodyPr lIns="0" tIns="0" rIns="0" bIns="0" anchor="t" anchorCtr="0"/>
          <a:lstStyle/>
          <a:p>
            <a:r>
              <a:rPr lang="en-US"/>
              <a:t>Click to edit Master title style</a:t>
            </a:r>
            <a:endParaRPr lang="en-GB"/>
          </a:p>
        </p:txBody>
      </p:sp>
    </p:spTree>
    <p:extLst>
      <p:ext uri="{BB962C8B-B14F-4D97-AF65-F5344CB8AC3E}">
        <p14:creationId xmlns:p14="http://schemas.microsoft.com/office/powerpoint/2010/main" val="298046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2B48DA-F175-91B3-C3B5-86C52518CB59}"/>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691F4D8-57A0-64C3-4C8A-7F02134A6346}"/>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949605"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966792" y="3292476"/>
            <a:ext cx="8797227" cy="2095955"/>
          </a:xfrm>
        </p:spPr>
        <p:txBody>
          <a:bodyPr/>
          <a:lstStyle>
            <a:lvl1pPr marL="342885" indent="-342885">
              <a:spcAft>
                <a:spcPts val="600"/>
              </a:spcAft>
              <a:buClr>
                <a:schemeClr val="accent1"/>
              </a:buClr>
              <a:buSzPct val="110000"/>
              <a:buFont typeface="Wingdings" pitchFamily="2" charset="2"/>
              <a:buChar char="§"/>
              <a:defRPr sz="2000">
                <a:solidFill>
                  <a:schemeClr val="tx1"/>
                </a:solidFill>
              </a:defRPr>
            </a:lvl1pPr>
            <a:lvl2pPr>
              <a:spcAft>
                <a:spcPts val="600"/>
              </a:spcAft>
              <a:buSzPct val="110000"/>
              <a:defRPr sz="1801">
                <a:solidFill>
                  <a:schemeClr val="tx1"/>
                </a:solidFill>
              </a:defRPr>
            </a:lvl2pPr>
            <a:lvl3pPr>
              <a:spcAft>
                <a:spcPts val="600"/>
              </a:spcAft>
              <a:buSzPct val="110000"/>
              <a:defRPr sz="1600">
                <a:solidFill>
                  <a:schemeClr val="tx1"/>
                </a:solidFill>
              </a:defRPr>
            </a:lvl3pPr>
            <a:lvl4pPr>
              <a:spcAft>
                <a:spcPts val="600"/>
              </a:spcAft>
              <a:buSzPct val="110000"/>
              <a:defRPr sz="1400">
                <a:solidFill>
                  <a:schemeClr val="tx1"/>
                </a:solidFill>
              </a:defRPr>
            </a:lvl4pPr>
            <a:lvl5pPr>
              <a:spcAft>
                <a:spcPts val="600"/>
              </a:spcAft>
              <a:buSzPct val="110000"/>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10340083" y="3292476"/>
            <a:ext cx="8797227" cy="2095955"/>
          </a:xfrm>
        </p:spPr>
        <p:txBody>
          <a:bodyPr/>
          <a:lstStyle>
            <a:lvl1pPr marL="342885" indent="-342885">
              <a:spcAft>
                <a:spcPts val="600"/>
              </a:spcAft>
              <a:buClr>
                <a:schemeClr val="accent1"/>
              </a:buClr>
              <a:buSzPct val="110000"/>
              <a:buFont typeface="Wingdings" pitchFamily="2" charset="2"/>
              <a:buChar char="§"/>
              <a:defRPr sz="2000">
                <a:solidFill>
                  <a:schemeClr val="tx1"/>
                </a:solidFill>
              </a:defRPr>
            </a:lvl1pPr>
            <a:lvl2pPr>
              <a:spcAft>
                <a:spcPts val="600"/>
              </a:spcAft>
              <a:buSzPct val="110000"/>
              <a:defRPr sz="1801">
                <a:solidFill>
                  <a:schemeClr val="tx1"/>
                </a:solidFill>
              </a:defRPr>
            </a:lvl2pPr>
            <a:lvl3pPr>
              <a:spcAft>
                <a:spcPts val="600"/>
              </a:spcAft>
              <a:buSzPct val="110000"/>
              <a:defRPr sz="1600">
                <a:solidFill>
                  <a:schemeClr val="tx1"/>
                </a:solidFill>
              </a:defRPr>
            </a:lvl3pPr>
            <a:lvl4pPr>
              <a:spcAft>
                <a:spcPts val="600"/>
              </a:spcAft>
              <a:buSzPct val="110000"/>
              <a:defRPr sz="1400">
                <a:solidFill>
                  <a:schemeClr val="tx1"/>
                </a:solidFill>
              </a:defRPr>
            </a:lvl4pPr>
            <a:lvl5pPr>
              <a:spcAft>
                <a:spcPts val="600"/>
              </a:spcAft>
              <a:buSzPct val="110000"/>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2" y="2521650"/>
            <a:ext cx="8797227"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0340083" y="2521651"/>
            <a:ext cx="8797227"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999"/>
              </a:spcBef>
              <a:spcAft>
                <a:spcPts val="1200"/>
              </a:spcAft>
              <a:buSzPct val="75000"/>
              <a:buFontTx/>
              <a:buNone/>
            </a:pPr>
            <a:r>
              <a:rPr lang="en-US"/>
              <a:t>Click to edit Master text styles</a:t>
            </a:r>
          </a:p>
        </p:txBody>
      </p:sp>
    </p:spTree>
    <p:extLst>
      <p:ext uri="{BB962C8B-B14F-4D97-AF65-F5344CB8AC3E}">
        <p14:creationId xmlns:p14="http://schemas.microsoft.com/office/powerpoint/2010/main" val="324535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CE2D1D-F096-86FE-E6A6-503A8FA64045}"/>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1DF9DAED-7889-55A1-EFEF-C60046CE698C}"/>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949605"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1" y="2521650"/>
            <a:ext cx="5700116"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7201992" y="2521651"/>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999"/>
              </a:spcBef>
              <a:spcAft>
                <a:spcPts val="1200"/>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3437193" y="2521651"/>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999"/>
              </a:spcBef>
              <a:spcAft>
                <a:spcPts val="1200"/>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966791" y="3292476"/>
            <a:ext cx="5700116" cy="2095955"/>
          </a:xfrm>
        </p:spPr>
        <p:txBody>
          <a:bodyPr/>
          <a:lstStyle>
            <a:lvl1pPr marL="342885" indent="-342885">
              <a:spcAft>
                <a:spcPts val="600"/>
              </a:spcAft>
              <a:buClr>
                <a:schemeClr val="accent1"/>
              </a:buClr>
              <a:buSzPct val="110000"/>
              <a:buFont typeface="Wingdings" pitchFamily="2" charset="2"/>
              <a:buChar char="§"/>
              <a:defRPr sz="2000">
                <a:solidFill>
                  <a:schemeClr val="tx1"/>
                </a:solidFill>
              </a:defRPr>
            </a:lvl1pPr>
            <a:lvl2pPr>
              <a:spcAft>
                <a:spcPts val="600"/>
              </a:spcAft>
              <a:buSzPct val="110000"/>
              <a:defRPr sz="1801">
                <a:solidFill>
                  <a:schemeClr val="tx1"/>
                </a:solidFill>
              </a:defRPr>
            </a:lvl2pPr>
            <a:lvl3pPr>
              <a:spcAft>
                <a:spcPts val="600"/>
              </a:spcAft>
              <a:buSzPct val="110000"/>
              <a:defRPr sz="1600">
                <a:solidFill>
                  <a:schemeClr val="tx1"/>
                </a:solidFill>
              </a:defRPr>
            </a:lvl3pPr>
            <a:lvl4pPr>
              <a:spcAft>
                <a:spcPts val="600"/>
              </a:spcAft>
              <a:buSzPct val="110000"/>
              <a:defRPr sz="1400">
                <a:solidFill>
                  <a:schemeClr val="tx1"/>
                </a:solidFill>
              </a:defRPr>
            </a:lvl4pPr>
            <a:lvl5pPr>
              <a:spcAft>
                <a:spcPts val="600"/>
              </a:spcAft>
              <a:buSzPct val="110000"/>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7198519" y="3292476"/>
            <a:ext cx="5700116" cy="2095955"/>
          </a:xfrm>
        </p:spPr>
        <p:txBody>
          <a:bodyPr/>
          <a:lstStyle>
            <a:lvl1pPr marL="342885" indent="-342885">
              <a:spcAft>
                <a:spcPts val="600"/>
              </a:spcAft>
              <a:buClr>
                <a:schemeClr val="accent1"/>
              </a:buClr>
              <a:buSzPct val="110000"/>
              <a:buFont typeface="Wingdings" pitchFamily="2" charset="2"/>
              <a:buChar char="§"/>
              <a:defRPr sz="2000">
                <a:solidFill>
                  <a:schemeClr val="tx1"/>
                </a:solidFill>
              </a:defRPr>
            </a:lvl1pPr>
            <a:lvl2pPr>
              <a:spcAft>
                <a:spcPts val="600"/>
              </a:spcAft>
              <a:buSzPct val="110000"/>
              <a:defRPr sz="1801">
                <a:solidFill>
                  <a:schemeClr val="tx1"/>
                </a:solidFill>
              </a:defRPr>
            </a:lvl2pPr>
            <a:lvl3pPr>
              <a:spcAft>
                <a:spcPts val="600"/>
              </a:spcAft>
              <a:buSzPct val="110000"/>
              <a:defRPr sz="1600">
                <a:solidFill>
                  <a:schemeClr val="tx1"/>
                </a:solidFill>
              </a:defRPr>
            </a:lvl3pPr>
            <a:lvl4pPr>
              <a:spcAft>
                <a:spcPts val="600"/>
              </a:spcAft>
              <a:buSzPct val="110000"/>
              <a:defRPr sz="1400">
                <a:solidFill>
                  <a:schemeClr val="tx1"/>
                </a:solidFill>
              </a:defRPr>
            </a:lvl4pPr>
            <a:lvl5pPr>
              <a:spcAft>
                <a:spcPts val="600"/>
              </a:spcAft>
              <a:buSzPct val="110000"/>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13440264" y="3292476"/>
            <a:ext cx="5700116" cy="2095955"/>
          </a:xfrm>
        </p:spPr>
        <p:txBody>
          <a:bodyPr/>
          <a:lstStyle>
            <a:lvl1pPr marL="342885" indent="-342885">
              <a:spcAft>
                <a:spcPts val="600"/>
              </a:spcAft>
              <a:buClr>
                <a:schemeClr val="accent1"/>
              </a:buClr>
              <a:buSzPct val="110000"/>
              <a:buFont typeface="Wingdings" pitchFamily="2" charset="2"/>
              <a:buChar char="§"/>
              <a:defRPr sz="2000">
                <a:solidFill>
                  <a:schemeClr val="tx1"/>
                </a:solidFill>
              </a:defRPr>
            </a:lvl1pPr>
            <a:lvl2pPr>
              <a:spcAft>
                <a:spcPts val="600"/>
              </a:spcAft>
              <a:buSzPct val="110000"/>
              <a:defRPr sz="1801">
                <a:solidFill>
                  <a:schemeClr val="tx1"/>
                </a:solidFill>
              </a:defRPr>
            </a:lvl2pPr>
            <a:lvl3pPr>
              <a:spcAft>
                <a:spcPts val="600"/>
              </a:spcAft>
              <a:buSzPct val="110000"/>
              <a:defRPr sz="1600">
                <a:solidFill>
                  <a:schemeClr val="tx1"/>
                </a:solidFill>
              </a:defRPr>
            </a:lvl3pPr>
            <a:lvl4pPr>
              <a:spcAft>
                <a:spcPts val="600"/>
              </a:spcAft>
              <a:buSzPct val="110000"/>
              <a:defRPr sz="1400">
                <a:solidFill>
                  <a:schemeClr val="tx1"/>
                </a:solidFill>
              </a:defRPr>
            </a:lvl4pPr>
            <a:lvl5pPr>
              <a:spcAft>
                <a:spcPts val="600"/>
              </a:spcAft>
              <a:buSzPct val="110000"/>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0133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951815" y="4502149"/>
          <a:ext cx="18199097" cy="5472114"/>
        </p:xfrm>
        <a:graphic>
          <a:graphicData uri="http://schemas.openxmlformats.org/drawingml/2006/table">
            <a:tbl>
              <a:tblPr bandCol="1">
                <a:tableStyleId>{2D5ABB26-0587-4C30-8999-92F81FD0307C}</a:tableStyleId>
              </a:tblPr>
              <a:tblGrid>
                <a:gridCol w="2599871">
                  <a:extLst>
                    <a:ext uri="{9D8B030D-6E8A-4147-A177-3AD203B41FA5}">
                      <a16:colId xmlns:a16="http://schemas.microsoft.com/office/drawing/2014/main" val="4151945498"/>
                    </a:ext>
                  </a:extLst>
                </a:gridCol>
                <a:gridCol w="2599871">
                  <a:extLst>
                    <a:ext uri="{9D8B030D-6E8A-4147-A177-3AD203B41FA5}">
                      <a16:colId xmlns:a16="http://schemas.microsoft.com/office/drawing/2014/main" val="1382627474"/>
                    </a:ext>
                  </a:extLst>
                </a:gridCol>
                <a:gridCol w="2599871">
                  <a:extLst>
                    <a:ext uri="{9D8B030D-6E8A-4147-A177-3AD203B41FA5}">
                      <a16:colId xmlns:a16="http://schemas.microsoft.com/office/drawing/2014/main" val="2312284562"/>
                    </a:ext>
                  </a:extLst>
                </a:gridCol>
                <a:gridCol w="2599871">
                  <a:extLst>
                    <a:ext uri="{9D8B030D-6E8A-4147-A177-3AD203B41FA5}">
                      <a16:colId xmlns:a16="http://schemas.microsoft.com/office/drawing/2014/main" val="1977789979"/>
                    </a:ext>
                  </a:extLst>
                </a:gridCol>
                <a:gridCol w="2599871">
                  <a:extLst>
                    <a:ext uri="{9D8B030D-6E8A-4147-A177-3AD203B41FA5}">
                      <a16:colId xmlns:a16="http://schemas.microsoft.com/office/drawing/2014/main" val="289107806"/>
                    </a:ext>
                  </a:extLst>
                </a:gridCol>
                <a:gridCol w="2599871">
                  <a:extLst>
                    <a:ext uri="{9D8B030D-6E8A-4147-A177-3AD203B41FA5}">
                      <a16:colId xmlns:a16="http://schemas.microsoft.com/office/drawing/2014/main" val="380964293"/>
                    </a:ext>
                  </a:extLst>
                </a:gridCol>
                <a:gridCol w="2599871">
                  <a:extLst>
                    <a:ext uri="{9D8B030D-6E8A-4147-A177-3AD203B41FA5}">
                      <a16:colId xmlns:a16="http://schemas.microsoft.com/office/drawing/2014/main" val="2998086781"/>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600" kern="1200">
                        <a:solidFill>
                          <a:schemeClr val="tx1"/>
                        </a:solidFill>
                        <a:latin typeface="+mn-lt"/>
                        <a:ea typeface="+mn-ea"/>
                        <a:cs typeface="+mn-cs"/>
                      </a:endParaRPr>
                    </a:p>
                  </a:txBody>
                  <a:tcPr marL="288000" marR="288000" marT="360000" marB="288000">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4" cy="664797"/>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4" name="Oval 53">
            <a:extLst>
              <a:ext uri="{FF2B5EF4-FFF2-40B4-BE49-F238E27FC236}">
                <a16:creationId xmlns:a16="http://schemas.microsoft.com/office/drawing/2014/main" id="{9E7A0D4B-AB57-44B0-97E1-0F74C2C20372}"/>
              </a:ext>
            </a:extLst>
          </p:cNvPr>
          <p:cNvSpPr/>
          <p:nvPr/>
        </p:nvSpPr>
        <p:spPr>
          <a:xfrm>
            <a:off x="1258525"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0550B66-ACB8-412D-961E-711CE5C8D994}"/>
              </a:ext>
            </a:extLst>
          </p:cNvPr>
          <p:cNvSpPr/>
          <p:nvPr/>
        </p:nvSpPr>
        <p:spPr>
          <a:xfrm>
            <a:off x="3865006"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8C9AC41-4B38-40D6-B070-CDF412ECA81A}"/>
              </a:ext>
            </a:extLst>
          </p:cNvPr>
          <p:cNvSpPr/>
          <p:nvPr/>
        </p:nvSpPr>
        <p:spPr>
          <a:xfrm>
            <a:off x="6471487"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CD996F1-C360-4368-A00A-CE14EF9239BF}"/>
              </a:ext>
            </a:extLst>
          </p:cNvPr>
          <p:cNvSpPr/>
          <p:nvPr/>
        </p:nvSpPr>
        <p:spPr>
          <a:xfrm>
            <a:off x="9077968"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4AA5FF5-FC45-4C9B-833A-3EAAFD5E25BD}"/>
              </a:ext>
            </a:extLst>
          </p:cNvPr>
          <p:cNvSpPr/>
          <p:nvPr/>
        </p:nvSpPr>
        <p:spPr>
          <a:xfrm>
            <a:off x="11684449"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EED920D-5A0E-4D1A-B8B2-01481F89A849}"/>
              </a:ext>
            </a:extLst>
          </p:cNvPr>
          <p:cNvSpPr/>
          <p:nvPr/>
        </p:nvSpPr>
        <p:spPr>
          <a:xfrm>
            <a:off x="14290930"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3F6E636-79A6-4B30-8BC0-632CE4B6ECAC}"/>
              </a:ext>
            </a:extLst>
          </p:cNvPr>
          <p:cNvSpPr/>
          <p:nvPr/>
        </p:nvSpPr>
        <p:spPr>
          <a:xfrm>
            <a:off x="16897413"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548406"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400" rtl="0" eaLnBrk="1" fontAlgn="auto" latinLnBrk="0" hangingPunct="1">
              <a:lnSpc>
                <a:spcPct val="120000"/>
              </a:lnSpc>
              <a:spcBef>
                <a:spcPts val="1000"/>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6144997"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8741588"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1338179"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3934770"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6531363"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9" cy="869432"/>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400"/>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548406"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6144997"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8741588"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1338179"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3934770"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400"/>
              </a:spcAft>
            </a:pPr>
            <a:r>
              <a:rPr lang="en-US" sz="160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6531363" y="5006236"/>
            <a:ext cx="2619549" cy="869432"/>
          </a:xfrm>
        </p:spPr>
        <p:txBody>
          <a:bodyPr lIns="288000" rIns="288000" bIns="288000" anchor="t" anchorCtr="0"/>
          <a:lstStyle>
            <a:lvl1pPr>
              <a:defRPr sz="1600" b="0">
                <a:latin typeface="Poppins" pitchFamily="2" charset="77"/>
                <a:cs typeface="Poppins" pitchFamily="2" charset="77"/>
              </a:defRPr>
            </a:lvl1pPr>
          </a:lstStyle>
          <a:p>
            <a:pPr marL="0" marR="0" lvl="0" indent="0" algn="l" defTabSz="914400" rtl="0" eaLnBrk="1" fontAlgn="auto" latinLnBrk="0" hangingPunct="1">
              <a:lnSpc>
                <a:spcPct val="120000"/>
              </a:lnSpc>
              <a:spcBef>
                <a:spcPts val="0"/>
              </a:spcBef>
              <a:spcAft>
                <a:spcPts val="2400"/>
              </a:spcAft>
              <a:buClrTx/>
              <a:buSzTx/>
              <a:buFontTx/>
              <a:buNone/>
              <a:tabLst/>
              <a:defRPr/>
            </a:pPr>
            <a:r>
              <a:rPr lang="en-US" sz="1600" b="0" i="0">
                <a:solidFill>
                  <a:schemeClr val="tx1"/>
                </a:solidFill>
              </a:rPr>
              <a:t>Click to edit Master text styles</a:t>
            </a:r>
          </a:p>
        </p:txBody>
      </p:sp>
    </p:spTree>
    <p:extLst>
      <p:ext uri="{BB962C8B-B14F-4D97-AF65-F5344CB8AC3E}">
        <p14:creationId xmlns:p14="http://schemas.microsoft.com/office/powerpoint/2010/main" val="198281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60121-0BC2-A1A0-6EA3-7A3DB12BDF3A}"/>
              </a:ext>
            </a:extLst>
          </p:cNvPr>
          <p:cNvSpPr/>
          <p:nvPr userDrawn="1"/>
        </p:nvSpPr>
        <p:spPr>
          <a:xfrm>
            <a:off x="0" y="1869185"/>
            <a:ext cx="20104100" cy="94401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C48438A4-D5AB-7A0E-E258-44C309EFB281}"/>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952500" y="952500"/>
            <a:ext cx="18161000" cy="1298817"/>
          </a:xfrm>
        </p:spPr>
        <p:txBody>
          <a:bodyPr numCol="5" spcCol="144000"/>
          <a:lstStyle>
            <a:lvl1pPr>
              <a:spcBef>
                <a:spcPts val="1801"/>
              </a:spcBef>
              <a:defRPr sz="2399"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35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8226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7C273E-E79E-7299-F1AA-B8CC9678041E}"/>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766538"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7385060" y="2487404"/>
            <a:ext cx="5333981" cy="7338132"/>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13817618" y="2487404"/>
            <a:ext cx="5333981" cy="7338132"/>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952501" y="2487404"/>
            <a:ext cx="5333981" cy="7338132"/>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1215431"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1215431"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1215431" y="4206875"/>
            <a:ext cx="4798020" cy="318697"/>
          </a:xfrm>
        </p:spPr>
        <p:txBody>
          <a:bodyPr/>
          <a:lstStyle>
            <a:lvl1pPr>
              <a:defRPr sz="1801"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7653040"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7653040"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7653040" y="4206875"/>
            <a:ext cx="4798020" cy="318697"/>
          </a:xfrm>
        </p:spPr>
        <p:txBody>
          <a:bodyPr/>
          <a:lstStyle>
            <a:lvl1pPr>
              <a:defRPr sz="1801"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14085597"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14085597"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14085597" y="4206875"/>
            <a:ext cx="4798020" cy="318697"/>
          </a:xfrm>
        </p:spPr>
        <p:txBody>
          <a:bodyPr/>
          <a:lstStyle>
            <a:lvl1pPr>
              <a:defRPr sz="1801"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54658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3AAD03-F8BA-33E9-B4BC-1E54DDA000FA}"/>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430E9A30-9618-1927-81C0-23C2A2C2580A}"/>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6" y="3775338"/>
            <a:ext cx="5572125" cy="618297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945486" y="3811468"/>
            <a:ext cx="5002109"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399"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2399" b="0" i="0">
                <a:latin typeface="Poppins" pitchFamily="2" charset="77"/>
                <a:cs typeface="Poppins" pitchFamily="2" charset="77"/>
              </a:defRPr>
            </a:lvl2pPr>
            <a:lvl3pPr marL="0" indent="0">
              <a:buFontTx/>
              <a:buNone/>
              <a:defRPr sz="2399"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6342995" y="3814495"/>
            <a:ext cx="6841081"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399" b="0" i="0">
                <a:solidFill>
                  <a:schemeClr val="accent1"/>
                </a:solidFill>
                <a:latin typeface="Poppins" pitchFamily="2" charset="77"/>
                <a:cs typeface="Poppins" pitchFamily="2" charset="77"/>
              </a:defRPr>
            </a:lvl1pPr>
            <a:lvl2pPr marL="0" marR="0" indent="0" algn="l" defTabSz="914357"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2300" b="0" i="0">
                <a:latin typeface="Poppins" pitchFamily="2" charset="77"/>
                <a:cs typeface="Poppins" pitchFamily="2" charset="77"/>
              </a:defRPr>
            </a:lvl2pPr>
            <a:lvl3pPr marL="0" indent="0">
              <a:buFontTx/>
              <a:buNone/>
              <a:defRPr sz="2399"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Https://zoom.us/#/########</a:t>
            </a:r>
          </a:p>
          <a:p>
            <a:pPr lvl="1"/>
            <a:endParaRPr lang="en-GB"/>
          </a:p>
          <a:p>
            <a:pPr lvl="0"/>
            <a:r>
              <a:rPr lang="en-GB"/>
              <a:t>Meeting ID</a:t>
            </a:r>
          </a:p>
          <a:p>
            <a:pPr lvl="1"/>
            <a:r>
              <a:rPr lang="en-GB"/>
              <a:t>985 717 469</a:t>
            </a:r>
          </a:p>
          <a:p>
            <a:pPr lvl="0"/>
            <a:r>
              <a:rPr lang="en-GB"/>
              <a:t>One tap mobile</a:t>
            </a:r>
          </a:p>
          <a:p>
            <a:pPr marL="0" marR="0" lvl="1" indent="0" algn="l" defTabSz="914357"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https://zoom.us/#/########</a:t>
            </a:r>
          </a:p>
        </p:txBody>
      </p:sp>
    </p:spTree>
    <p:extLst>
      <p:ext uri="{BB962C8B-B14F-4D97-AF65-F5344CB8AC3E}">
        <p14:creationId xmlns:p14="http://schemas.microsoft.com/office/powerpoint/2010/main" val="100354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4D69E7-E95E-D90E-DE6D-9C9D16112FC5}"/>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4F8CE152-D4E5-5AF7-67AE-21CD7041A787}"/>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951813" y="4502150"/>
          <a:ext cx="18199100" cy="5472114"/>
        </p:xfrm>
        <a:graphic>
          <a:graphicData uri="http://schemas.openxmlformats.org/drawingml/2006/table">
            <a:tbl>
              <a:tblPr bandCol="1">
                <a:tableStyleId>{2D5ABB26-0587-4C30-8999-92F81FD0307C}</a:tableStyleId>
              </a:tblPr>
              <a:tblGrid>
                <a:gridCol w="4549775">
                  <a:extLst>
                    <a:ext uri="{9D8B030D-6E8A-4147-A177-3AD203B41FA5}">
                      <a16:colId xmlns:a16="http://schemas.microsoft.com/office/drawing/2014/main" val="4151945498"/>
                    </a:ext>
                  </a:extLst>
                </a:gridCol>
                <a:gridCol w="4549775">
                  <a:extLst>
                    <a:ext uri="{9D8B030D-6E8A-4147-A177-3AD203B41FA5}">
                      <a16:colId xmlns:a16="http://schemas.microsoft.com/office/drawing/2014/main" val="1382627474"/>
                    </a:ext>
                  </a:extLst>
                </a:gridCol>
                <a:gridCol w="4549775">
                  <a:extLst>
                    <a:ext uri="{9D8B030D-6E8A-4147-A177-3AD203B41FA5}">
                      <a16:colId xmlns:a16="http://schemas.microsoft.com/office/drawing/2014/main" val="2312284562"/>
                    </a:ext>
                  </a:extLst>
                </a:gridCol>
                <a:gridCol w="4549775">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4203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40594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5405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3750658"/>
            <a:ext cx="4563731"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15547" y="3750658"/>
            <a:ext cx="452888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59671" y="3750658"/>
            <a:ext cx="452833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588003" y="3750658"/>
            <a:ext cx="457410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6" y="5006237"/>
            <a:ext cx="4563731"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515547" y="5006237"/>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1500" y="5006237"/>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4615780" y="5006237"/>
            <a:ext cx="4535130" cy="569863"/>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Tree>
    <p:extLst>
      <p:ext uri="{BB962C8B-B14F-4D97-AF65-F5344CB8AC3E}">
        <p14:creationId xmlns:p14="http://schemas.microsoft.com/office/powerpoint/2010/main" val="105427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2FF1DC-CF48-177A-0FA8-023C9FDC6FF5}"/>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A87B8410-B75E-B1ED-EB3A-F1C002E96106}"/>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951815" y="4502150"/>
          <a:ext cx="18199440" cy="5472114"/>
        </p:xfrm>
        <a:graphic>
          <a:graphicData uri="http://schemas.openxmlformats.org/drawingml/2006/table">
            <a:tbl>
              <a:tblPr bandCol="1">
                <a:tableStyleId>{2D5ABB26-0587-4C30-8999-92F81FD0307C}</a:tableStyleId>
              </a:tblPr>
              <a:tblGrid>
                <a:gridCol w="3639888">
                  <a:extLst>
                    <a:ext uri="{9D8B030D-6E8A-4147-A177-3AD203B41FA5}">
                      <a16:colId xmlns:a16="http://schemas.microsoft.com/office/drawing/2014/main" val="4151945498"/>
                    </a:ext>
                  </a:extLst>
                </a:gridCol>
                <a:gridCol w="3639888">
                  <a:extLst>
                    <a:ext uri="{9D8B030D-6E8A-4147-A177-3AD203B41FA5}">
                      <a16:colId xmlns:a16="http://schemas.microsoft.com/office/drawing/2014/main" val="1382627474"/>
                    </a:ext>
                  </a:extLst>
                </a:gridCol>
                <a:gridCol w="3639888">
                  <a:extLst>
                    <a:ext uri="{9D8B030D-6E8A-4147-A177-3AD203B41FA5}">
                      <a16:colId xmlns:a16="http://schemas.microsoft.com/office/drawing/2014/main" val="2312284562"/>
                    </a:ext>
                  </a:extLst>
                </a:gridCol>
                <a:gridCol w="3639888">
                  <a:extLst>
                    <a:ext uri="{9D8B030D-6E8A-4147-A177-3AD203B41FA5}">
                      <a16:colId xmlns:a16="http://schemas.microsoft.com/office/drawing/2014/main" val="1977789979"/>
                    </a:ext>
                  </a:extLst>
                </a:gridCol>
                <a:gridCol w="3639888">
                  <a:extLst>
                    <a:ext uri="{9D8B030D-6E8A-4147-A177-3AD203B41FA5}">
                      <a16:colId xmlns:a16="http://schemas.microsoft.com/office/drawing/2014/main" val="289107806"/>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91670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8574878"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220244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587092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3617673"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4600103" y="3754250"/>
            <a:ext cx="3648287"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8248391"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1866063"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5524658"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3617673"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4600102"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8248390"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1866062"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5524657"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Tree>
    <p:extLst>
      <p:ext uri="{BB962C8B-B14F-4D97-AF65-F5344CB8AC3E}">
        <p14:creationId xmlns:p14="http://schemas.microsoft.com/office/powerpoint/2010/main" val="98614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C2C1DE-611E-3743-0885-D4C3941B0EDC}"/>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BD46D6AD-BF2D-D481-E55F-0F75081B15ED}"/>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951815" y="4502150"/>
          <a:ext cx="18199434" cy="5472114"/>
        </p:xfrm>
        <a:graphic>
          <a:graphicData uri="http://schemas.openxmlformats.org/drawingml/2006/table">
            <a:tbl>
              <a:tblPr bandCol="1">
                <a:tableStyleId>{2D5ABB26-0587-4C30-8999-92F81FD0307C}</a:tableStyleId>
              </a:tblPr>
              <a:tblGrid>
                <a:gridCol w="3033239">
                  <a:extLst>
                    <a:ext uri="{9D8B030D-6E8A-4147-A177-3AD203B41FA5}">
                      <a16:colId xmlns:a16="http://schemas.microsoft.com/office/drawing/2014/main" val="4151945498"/>
                    </a:ext>
                  </a:extLst>
                </a:gridCol>
                <a:gridCol w="3033239">
                  <a:extLst>
                    <a:ext uri="{9D8B030D-6E8A-4147-A177-3AD203B41FA5}">
                      <a16:colId xmlns:a16="http://schemas.microsoft.com/office/drawing/2014/main" val="1382627474"/>
                    </a:ext>
                  </a:extLst>
                </a:gridCol>
                <a:gridCol w="3033239">
                  <a:extLst>
                    <a:ext uri="{9D8B030D-6E8A-4147-A177-3AD203B41FA5}">
                      <a16:colId xmlns:a16="http://schemas.microsoft.com/office/drawing/2014/main" val="2312284562"/>
                    </a:ext>
                  </a:extLst>
                </a:gridCol>
                <a:gridCol w="3033239">
                  <a:extLst>
                    <a:ext uri="{9D8B030D-6E8A-4147-A177-3AD203B41FA5}">
                      <a16:colId xmlns:a16="http://schemas.microsoft.com/office/drawing/2014/main" val="1977789979"/>
                    </a:ext>
                  </a:extLst>
                </a:gridCol>
                <a:gridCol w="3033239">
                  <a:extLst>
                    <a:ext uri="{9D8B030D-6E8A-4147-A177-3AD203B41FA5}">
                      <a16:colId xmlns:a16="http://schemas.microsoft.com/office/drawing/2014/main" val="289107806"/>
                    </a:ext>
                  </a:extLst>
                </a:gridCol>
                <a:gridCol w="3033239">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30584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73542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0388431"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342265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646997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989248" y="3754250"/>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7027716"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005205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307638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611381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98924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7027716"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2050"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3076387"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6113817" y="5007130"/>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Tree>
    <p:extLst>
      <p:ext uri="{BB962C8B-B14F-4D97-AF65-F5344CB8AC3E}">
        <p14:creationId xmlns:p14="http://schemas.microsoft.com/office/powerpoint/2010/main" val="252520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03F150-EB9F-5D47-0E5D-1BBEF4BD960F}"/>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06DC990E-BF96-23BE-F5C5-BEFF390B2A22}"/>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951816" y="4502150"/>
          <a:ext cx="18199097" cy="5472114"/>
        </p:xfrm>
        <a:graphic>
          <a:graphicData uri="http://schemas.openxmlformats.org/drawingml/2006/table">
            <a:tbl>
              <a:tblPr bandCol="1">
                <a:tableStyleId>{2D5ABB26-0587-4C30-8999-92F81FD0307C}</a:tableStyleId>
              </a:tblPr>
              <a:tblGrid>
                <a:gridCol w="2599871">
                  <a:extLst>
                    <a:ext uri="{9D8B030D-6E8A-4147-A177-3AD203B41FA5}">
                      <a16:colId xmlns:a16="http://schemas.microsoft.com/office/drawing/2014/main" val="4151945498"/>
                    </a:ext>
                  </a:extLst>
                </a:gridCol>
                <a:gridCol w="2599871">
                  <a:extLst>
                    <a:ext uri="{9D8B030D-6E8A-4147-A177-3AD203B41FA5}">
                      <a16:colId xmlns:a16="http://schemas.microsoft.com/office/drawing/2014/main" val="1382627474"/>
                    </a:ext>
                  </a:extLst>
                </a:gridCol>
                <a:gridCol w="2599871">
                  <a:extLst>
                    <a:ext uri="{9D8B030D-6E8A-4147-A177-3AD203B41FA5}">
                      <a16:colId xmlns:a16="http://schemas.microsoft.com/office/drawing/2014/main" val="2312284562"/>
                    </a:ext>
                  </a:extLst>
                </a:gridCol>
                <a:gridCol w="2599871">
                  <a:extLst>
                    <a:ext uri="{9D8B030D-6E8A-4147-A177-3AD203B41FA5}">
                      <a16:colId xmlns:a16="http://schemas.microsoft.com/office/drawing/2014/main" val="1977789979"/>
                    </a:ext>
                  </a:extLst>
                </a:gridCol>
                <a:gridCol w="2599871">
                  <a:extLst>
                    <a:ext uri="{9D8B030D-6E8A-4147-A177-3AD203B41FA5}">
                      <a16:colId xmlns:a16="http://schemas.microsoft.com/office/drawing/2014/main" val="289107806"/>
                    </a:ext>
                  </a:extLst>
                </a:gridCol>
                <a:gridCol w="2599871">
                  <a:extLst>
                    <a:ext uri="{9D8B030D-6E8A-4147-A177-3AD203B41FA5}">
                      <a16:colId xmlns:a16="http://schemas.microsoft.com/office/drawing/2014/main" val="380964293"/>
                    </a:ext>
                  </a:extLst>
                </a:gridCol>
                <a:gridCol w="2599871">
                  <a:extLst>
                    <a:ext uri="{9D8B030D-6E8A-4147-A177-3AD203B41FA5}">
                      <a16:colId xmlns:a16="http://schemas.microsoft.com/office/drawing/2014/main" val="2998086781"/>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38650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647148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907796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168444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4290930"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689741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548407" y="3754250"/>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614499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874158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133818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3934772"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6531363"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548407"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614499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874158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1338180"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3934772"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6531363" y="5006236"/>
            <a:ext cx="2619548" cy="865329"/>
          </a:xfrm>
        </p:spPr>
        <p:txBody>
          <a:bodyPr lIns="288000" rIns="288000" bIns="288000" anchor="t" anchorCtr="0"/>
          <a:lstStyle>
            <a:lvl1pPr>
              <a:defRPr sz="1600" b="0">
                <a:latin typeface="Poppins" pitchFamily="2" charset="77"/>
                <a:cs typeface="Poppins" pitchFamily="2" charset="77"/>
              </a:defRPr>
            </a:lvl1pPr>
          </a:lstStyle>
          <a:p>
            <a:pPr marL="0" marR="0" lvl="0" indent="0" algn="l" defTabSz="914357" rtl="0" eaLnBrk="1" fontAlgn="auto" latinLnBrk="0" hangingPunct="1">
              <a:lnSpc>
                <a:spcPct val="120000"/>
              </a:lnSpc>
              <a:spcBef>
                <a:spcPts val="0"/>
              </a:spcBef>
              <a:spcAft>
                <a:spcPts val="2399"/>
              </a:spcAft>
              <a:buClrTx/>
              <a:buSzTx/>
              <a:buFontTx/>
              <a:buNone/>
              <a:tabLst/>
              <a:defRPr/>
            </a:pPr>
            <a:r>
              <a:rPr lang="en-US" sz="1600" b="0" i="0">
                <a:solidFill>
                  <a:schemeClr val="tx1"/>
                </a:solidFill>
              </a:rPr>
              <a:t>Click to edit Master text styles</a:t>
            </a:r>
          </a:p>
        </p:txBody>
      </p:sp>
    </p:spTree>
    <p:extLst>
      <p:ext uri="{BB962C8B-B14F-4D97-AF65-F5344CB8AC3E}">
        <p14:creationId xmlns:p14="http://schemas.microsoft.com/office/powerpoint/2010/main" val="296124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F747F4-4109-65F4-CD92-344B04E22D49}"/>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38FBD840-1B3C-FAD9-C07A-E7BA4130EAC0}"/>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951813" y="5156388"/>
          <a:ext cx="18219420" cy="4817875"/>
        </p:xfrm>
        <a:graphic>
          <a:graphicData uri="http://schemas.openxmlformats.org/drawingml/2006/table">
            <a:tbl>
              <a:tblPr bandCol="1">
                <a:tableStyleId>{2D5ABB26-0587-4C30-8999-92F81FD0307C}</a:tableStyleId>
              </a:tblPr>
              <a:tblGrid>
                <a:gridCol w="4554855">
                  <a:extLst>
                    <a:ext uri="{9D8B030D-6E8A-4147-A177-3AD203B41FA5}">
                      <a16:colId xmlns:a16="http://schemas.microsoft.com/office/drawing/2014/main" val="1382627474"/>
                    </a:ext>
                  </a:extLst>
                </a:gridCol>
                <a:gridCol w="4554855">
                  <a:extLst>
                    <a:ext uri="{9D8B030D-6E8A-4147-A177-3AD203B41FA5}">
                      <a16:colId xmlns:a16="http://schemas.microsoft.com/office/drawing/2014/main" val="2312284562"/>
                    </a:ext>
                  </a:extLst>
                </a:gridCol>
                <a:gridCol w="4554855">
                  <a:extLst>
                    <a:ext uri="{9D8B030D-6E8A-4147-A177-3AD203B41FA5}">
                      <a16:colId xmlns:a16="http://schemas.microsoft.com/office/drawing/2014/main" val="1977789979"/>
                    </a:ext>
                  </a:extLst>
                </a:gridCol>
                <a:gridCol w="4554855">
                  <a:extLst>
                    <a:ext uri="{9D8B030D-6E8A-4147-A177-3AD203B41FA5}">
                      <a16:colId xmlns:a16="http://schemas.microsoft.com/office/drawing/2014/main" val="289107806"/>
                    </a:ext>
                  </a:extLst>
                </a:gridCol>
              </a:tblGrid>
              <a:tr h="4817875">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5162454"/>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22322"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386117"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49913"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0813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6445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62077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5748459" y="5645424"/>
            <a:ext cx="13213040"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1184663" y="5645424"/>
            <a:ext cx="404338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14876050" y="6510145"/>
            <a:ext cx="4085448"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1184661" y="6510145"/>
            <a:ext cx="13213040"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1184663" y="7374867"/>
            <a:ext cx="17776836"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3212050" y="8239590"/>
            <a:ext cx="1572841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12356051" y="9104310"/>
            <a:ext cx="6573943"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Tree>
    <p:extLst>
      <p:ext uri="{BB962C8B-B14F-4D97-AF65-F5344CB8AC3E}">
        <p14:creationId xmlns:p14="http://schemas.microsoft.com/office/powerpoint/2010/main" val="341809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435119-6A7F-C7DE-8EE2-14A8BC3A1F15}"/>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196321D8-E653-D3FD-FE04-6D43ACC40DCB}"/>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409804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333F8F-3680-7CCC-590F-C68DF14D5911}"/>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B32D93C2-C524-3797-4312-5316E31AFAC1}"/>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3027405"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908051"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9248128"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7128774"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9"/>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7" y="2453155"/>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7" y="3140077"/>
            <a:ext cx="4549775" cy="7216769"/>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952501" y="6340475"/>
            <a:ext cx="8378826" cy="1549078"/>
          </a:xfrm>
        </p:spPr>
        <p:txBody>
          <a:bodyPr/>
          <a:lstStyle>
            <a:lvl2pPr marL="357172" indent="-357172">
              <a:defRPr/>
            </a:lvl2pPr>
            <a:lvl3pPr marL="628620" indent="-287325">
              <a:defRPr/>
            </a:lvl3pPr>
            <a:lvl4pPr marL="1527104" indent="-30319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9727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951814" y="5156387"/>
          <a:ext cx="18219420" cy="4817876"/>
        </p:xfrm>
        <a:graphic>
          <a:graphicData uri="http://schemas.openxmlformats.org/drawingml/2006/table">
            <a:tbl>
              <a:tblPr bandCol="1">
                <a:tableStyleId>{2D5ABB26-0587-4C30-8999-92F81FD0307C}</a:tableStyleId>
              </a:tblPr>
              <a:tblGrid>
                <a:gridCol w="4554855">
                  <a:extLst>
                    <a:ext uri="{9D8B030D-6E8A-4147-A177-3AD203B41FA5}">
                      <a16:colId xmlns:a16="http://schemas.microsoft.com/office/drawing/2014/main" val="1382627474"/>
                    </a:ext>
                  </a:extLst>
                </a:gridCol>
                <a:gridCol w="4554855">
                  <a:extLst>
                    <a:ext uri="{9D8B030D-6E8A-4147-A177-3AD203B41FA5}">
                      <a16:colId xmlns:a16="http://schemas.microsoft.com/office/drawing/2014/main" val="2312284562"/>
                    </a:ext>
                  </a:extLst>
                </a:gridCol>
                <a:gridCol w="4554855">
                  <a:extLst>
                    <a:ext uri="{9D8B030D-6E8A-4147-A177-3AD203B41FA5}">
                      <a16:colId xmlns:a16="http://schemas.microsoft.com/office/drawing/2014/main" val="1977789979"/>
                    </a:ext>
                  </a:extLst>
                </a:gridCol>
                <a:gridCol w="4554855">
                  <a:extLst>
                    <a:ext uri="{9D8B030D-6E8A-4147-A177-3AD203B41FA5}">
                      <a16:colId xmlns:a16="http://schemas.microsoft.com/office/drawing/2014/main" val="289107806"/>
                    </a:ext>
                  </a:extLst>
                </a:gridCol>
              </a:tblGrid>
              <a:tr h="4817876">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4" cy="664797"/>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516245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4" name="Oval 53">
            <a:extLst>
              <a:ext uri="{FF2B5EF4-FFF2-40B4-BE49-F238E27FC236}">
                <a16:creationId xmlns:a16="http://schemas.microsoft.com/office/drawing/2014/main" id="{9E7A0D4B-AB57-44B0-97E1-0F74C2C20372}"/>
              </a:ext>
            </a:extLst>
          </p:cNvPr>
          <p:cNvSpPr/>
          <p:nvPr/>
        </p:nvSpPr>
        <p:spPr>
          <a:xfrm>
            <a:off x="1258525" y="5060967"/>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8C9AC41-4B38-40D6-B070-CDF412ECA81A}"/>
              </a:ext>
            </a:extLst>
          </p:cNvPr>
          <p:cNvSpPr/>
          <p:nvPr/>
        </p:nvSpPr>
        <p:spPr>
          <a:xfrm>
            <a:off x="5822321" y="5060967"/>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4AA5FF5-FC45-4C9B-833A-3EAAFD5E25BD}"/>
              </a:ext>
            </a:extLst>
          </p:cNvPr>
          <p:cNvSpPr/>
          <p:nvPr/>
        </p:nvSpPr>
        <p:spPr>
          <a:xfrm>
            <a:off x="10386117" y="5060967"/>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3F6E636-79A6-4B30-8BC0-632CE4B6ECAC}"/>
              </a:ext>
            </a:extLst>
          </p:cNvPr>
          <p:cNvSpPr/>
          <p:nvPr/>
        </p:nvSpPr>
        <p:spPr>
          <a:xfrm>
            <a:off x="14949913" y="5060967"/>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0813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6445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620774"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5748458" y="5651386"/>
            <a:ext cx="13213040" cy="557937"/>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1184662" y="5651386"/>
            <a:ext cx="4043388" cy="557937"/>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14876050" y="6516108"/>
            <a:ext cx="4085448" cy="557937"/>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1184662" y="6516108"/>
            <a:ext cx="13213040" cy="557937"/>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1184662" y="7380830"/>
            <a:ext cx="17776836" cy="557937"/>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3212050" y="8245552"/>
            <a:ext cx="15728418" cy="557937"/>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12356050" y="9110273"/>
            <a:ext cx="6573943" cy="557937"/>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US"/>
              <a:t>Click to edit Master text styles</a:t>
            </a:r>
          </a:p>
        </p:txBody>
      </p:sp>
    </p:spTree>
    <p:extLst>
      <p:ext uri="{BB962C8B-B14F-4D97-AF65-F5344CB8AC3E}">
        <p14:creationId xmlns:p14="http://schemas.microsoft.com/office/powerpoint/2010/main" val="205264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5D613E-E03D-3B6F-26FC-28C0A92830DD}"/>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A0776B62-4C77-53C3-EF3E-A3A65B15A39D}"/>
              </a:ext>
            </a:extLst>
          </p:cNvPr>
          <p:cNvSpPr/>
          <p:nvPr userDrawn="1"/>
        </p:nvSpPr>
        <p:spPr>
          <a:xfrm>
            <a:off x="251301" y="-141363"/>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 name="Rectangle: Rounded Corners 1">
            <a:extLst>
              <a:ext uri="{FF2B5EF4-FFF2-40B4-BE49-F238E27FC236}">
                <a16:creationId xmlns:a16="http://schemas.microsoft.com/office/drawing/2014/main" id="{3A15FE8F-EA75-00D0-FB8A-6934D10EF176}"/>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9"/>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7" y="2453155"/>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7" y="3140077"/>
            <a:ext cx="4549775" cy="7216769"/>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948250" y="3222947"/>
            <a:ext cx="4738833" cy="424646"/>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6242051" y="3222947"/>
            <a:ext cx="4738833" cy="424646"/>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952501" y="6340475"/>
            <a:ext cx="8378826" cy="1549078"/>
          </a:xfrm>
        </p:spPr>
        <p:txBody>
          <a:bodyPr/>
          <a:lstStyle>
            <a:lvl2pPr marL="357172" indent="-357172">
              <a:defRPr/>
            </a:lvl2pPr>
            <a:lvl3pPr marL="628620" indent="-287325">
              <a:defRPr/>
            </a:lvl3pPr>
            <a:lvl4pPr marL="1527104" indent="-30319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1396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3EB862-FA01-EF0D-81B5-BA962AC01052}"/>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2C68D09-42FD-93A9-3770-72841444741A}"/>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8378824" cy="683180"/>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2468564" y="5797063"/>
            <a:ext cx="15167648" cy="424646"/>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942975" y="9735287"/>
            <a:ext cx="18218150" cy="247853"/>
          </a:xfrm>
        </p:spPr>
        <p:txBody>
          <a:bodyPr/>
          <a:lstStyle>
            <a:lvl1pPr>
              <a:defRPr sz="1400"/>
            </a:lvl1pPr>
          </a:lstStyle>
          <a:p>
            <a:pPr lvl="0"/>
            <a:r>
              <a:rPr lang="en-US"/>
              <a:t>Click to edit Master text styles</a:t>
            </a:r>
          </a:p>
        </p:txBody>
      </p:sp>
    </p:spTree>
    <p:extLst>
      <p:ext uri="{BB962C8B-B14F-4D97-AF65-F5344CB8AC3E}">
        <p14:creationId xmlns:p14="http://schemas.microsoft.com/office/powerpoint/2010/main" val="213635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73DF84-6D83-2BFD-4957-CC41D9FB1134}"/>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B73CDC8-43B7-4F5C-1498-7EE80D1C22AE}"/>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952501" y="9789577"/>
            <a:ext cx="18214974" cy="568586"/>
          </a:xfrm>
          <a:solidFill>
            <a:schemeClr val="bg2"/>
          </a:solidFill>
        </p:spPr>
        <p:txBody>
          <a:bodyPr tIns="108000" bIns="144000"/>
          <a:lstStyle>
            <a:lvl1pPr algn="ctr">
              <a:defRPr sz="1801"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4"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4"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3456739" y="922179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261842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5E02C2-D236-2492-8C8A-A43F1B67A478}"/>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EC42D9B5-703F-FC46-DE3B-A1936326A4E9}"/>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83185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952499" y="5929247"/>
            <a:ext cx="18219420" cy="670954"/>
          </a:xfrm>
        </p:spPr>
        <p:txBody>
          <a:bodyPr numCol="6" spcCol="360000" anchor="b"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952502" y="6835644"/>
            <a:ext cx="18199100" cy="486287"/>
          </a:xfrm>
        </p:spPr>
        <p:txBody>
          <a:bodyPr numCol="6" spcCol="360000"/>
          <a:lstStyle>
            <a:lvl1pPr marL="0" indent="0" algn="l">
              <a:buFont typeface="Arial" panose="020B0604020202020204" pitchFamily="34" charset="0"/>
              <a:buNone/>
              <a:defRPr sz="1801" b="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700151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391668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1008340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1625306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1316823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952502" y="885880"/>
            <a:ext cx="11763844" cy="683180"/>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140806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16E913-C443-4D6A-E1D0-11E158BE75ED}"/>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E677FA19-E6B5-CBF8-FDA9-E5701776915B}"/>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1835852" cy="683180"/>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0" y="4123150"/>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499" y="7136173"/>
            <a:ext cx="18219420" cy="670954"/>
          </a:xfrm>
        </p:spPr>
        <p:txBody>
          <a:bodyPr numCol="3" spcCol="720000" anchor="t"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4" y="4123150"/>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0" y="4123150"/>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188849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B30415-E68C-18C8-4C3F-0A3C0E999100}"/>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B7DC94F-35D3-F475-3748-DB636E8A59C2}"/>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1"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499" y="2835275"/>
            <a:ext cx="18219420" cy="670954"/>
          </a:xfrm>
        </p:spPr>
        <p:txBody>
          <a:bodyPr numCol="3" spcCol="720000" anchor="t"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5"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1"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952502"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13636692"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7294597"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US"/>
              <a:t>Click to edit Master text styles</a:t>
            </a:r>
          </a:p>
        </p:txBody>
      </p:sp>
    </p:spTree>
    <p:extLst>
      <p:ext uri="{BB962C8B-B14F-4D97-AF65-F5344CB8AC3E}">
        <p14:creationId xmlns:p14="http://schemas.microsoft.com/office/powerpoint/2010/main" val="242393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E6B702-BE1F-FD29-854B-99721174A6CD}"/>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4CA3E283-5FB8-93A3-7FF1-279F77805AC2}"/>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952501"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4744245"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8535990"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spcAft>
                <a:spcPts val="600"/>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12327733"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16119476"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8362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BCAEDF-837F-73E4-B4E2-F0FD4FB8B13A}"/>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D98249F-A017-3A28-9BA9-9B4043037796}"/>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4"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4"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755650" y="270170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2492377" y="2558275"/>
            <a:ext cx="7559674" cy="424732"/>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2492377" y="3163041"/>
            <a:ext cx="7559674" cy="424732"/>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180798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8C5D1F-D392-6FF1-379C-A3D8F0F04886}"/>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FED0170B-CDB5-12AF-469C-C1702E8AA293}"/>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Rwanda: BioNTech Manufacturing Site Inauguration</a:t>
            </a:r>
          </a:p>
          <a:p>
            <a:r>
              <a:rPr lang="en-GB"/>
              <a:t>18 December 2023</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4" y="885880"/>
            <a:ext cx="9099547" cy="68318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2" y="2506337"/>
            <a:ext cx="1213167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52500" y="4509500"/>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3821336" y="4509500"/>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7386918" y="4509500"/>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0"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3821336"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7386918"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76555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CC1580-B443-C84D-B512-3BA864842DB5}"/>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2A964D74-0486-9466-524A-AB302C9A9BCA}"/>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lvl1pPr>
          </a:lstStyle>
          <a:p>
            <a:r>
              <a:rPr lang="en-GB"/>
              <a:t>Rwanda: BioNTech Manufacturing Site Inauguration</a:t>
            </a:r>
          </a:p>
          <a:p>
            <a:r>
              <a:rPr lang="en-GB"/>
              <a:t>18 December 2023</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4" y="885880"/>
            <a:ext cx="9099547" cy="68318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04875"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1"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4683692"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4731317"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8488364"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8535988"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12305907"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12353533"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16071850"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16119475"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44339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4" cy="664797"/>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36461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68564" y="6070993"/>
            <a:ext cx="15163799" cy="1384482"/>
          </a:xfrm>
        </p:spPr>
        <p:txBody>
          <a:bodyPr anchor="ctr"/>
          <a:lstStyle>
            <a:lvl1pPr algn="ctr">
              <a:defRPr sz="44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3782468"/>
            <a:ext cx="8153400" cy="1743075"/>
          </a:xfrm>
          <a:prstGeom prst="rect">
            <a:avLst/>
          </a:prstGeom>
        </p:spPr>
      </p:pic>
    </p:spTree>
    <p:extLst>
      <p:ext uri="{BB962C8B-B14F-4D97-AF65-F5344CB8AC3E}">
        <p14:creationId xmlns:p14="http://schemas.microsoft.com/office/powerpoint/2010/main" val="249055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4783139"/>
            <a:ext cx="8153400" cy="1743075"/>
          </a:xfrm>
          <a:prstGeom prst="rect">
            <a:avLst/>
          </a:prstGeom>
        </p:spPr>
      </p:pic>
    </p:spTree>
    <p:extLst>
      <p:ext uri="{BB962C8B-B14F-4D97-AF65-F5344CB8AC3E}">
        <p14:creationId xmlns:p14="http://schemas.microsoft.com/office/powerpoint/2010/main" val="137238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753904" y="1130937"/>
            <a:ext cx="9298146" cy="4523740"/>
          </a:xfrm>
        </p:spPr>
        <p:txBody>
          <a:bodyPr anchor="t" anchorCtr="0">
            <a:normAutofit/>
          </a:bodyPr>
          <a:lstStyle>
            <a:lvl1pPr>
              <a:defRPr sz="6926">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753904" y="753957"/>
            <a:ext cx="1859629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3909" y="9895939"/>
            <a:ext cx="3015612" cy="918226"/>
          </a:xfrm>
          <a:prstGeom prst="rect">
            <a:avLst/>
          </a:prstGeom>
        </p:spPr>
      </p:pic>
    </p:spTree>
    <p:extLst>
      <p:ext uri="{BB962C8B-B14F-4D97-AF65-F5344CB8AC3E}">
        <p14:creationId xmlns:p14="http://schemas.microsoft.com/office/powerpoint/2010/main" val="12498578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7AC725-C918-4A1E-9902-F4CF517CBA83}"/>
              </a:ext>
            </a:extLst>
          </p:cNvPr>
          <p:cNvSpPr>
            <a:spLocks noGrp="1"/>
          </p:cNvSpPr>
          <p:nvPr>
            <p:ph type="dt" sz="half" idx="10"/>
          </p:nvPr>
        </p:nvSpPr>
        <p:spPr/>
        <p:txBody>
          <a:bodyPr/>
          <a:lstStyle/>
          <a:p>
            <a:fld id="{8A52FA82-9B0A-496B-9CB6-8D5E67706E7D}" type="datetimeFigureOut">
              <a:rPr lang="en-US" smtClean="0"/>
              <a:t>9/9/2024</a:t>
            </a:fld>
            <a:endParaRPr lang="en-US"/>
          </a:p>
        </p:txBody>
      </p:sp>
      <p:sp>
        <p:nvSpPr>
          <p:cNvPr id="3" name="Footer Placeholder 2">
            <a:extLst>
              <a:ext uri="{FF2B5EF4-FFF2-40B4-BE49-F238E27FC236}">
                <a16:creationId xmlns:a16="http://schemas.microsoft.com/office/drawing/2014/main" id="{15265AC6-4155-47B3-A3BC-5177F44188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A465D9-05D0-4703-AE5C-5A8A174B1B23}"/>
              </a:ext>
            </a:extLst>
          </p:cNvPr>
          <p:cNvSpPr>
            <a:spLocks noGrp="1"/>
          </p:cNvSpPr>
          <p:nvPr>
            <p:ph type="sldNum" sz="quarter" idx="12"/>
          </p:nvPr>
        </p:nvSpPr>
        <p:spPr/>
        <p:txBody>
          <a:bodyPr/>
          <a:lstStyle/>
          <a:p>
            <a:fld id="{C8E56A0C-A02E-43BC-ABF0-0621C1896F43}" type="slidenum">
              <a:rPr lang="en-US" smtClean="0"/>
              <a:t>‹#›</a:t>
            </a:fld>
            <a:endParaRPr lang="en-US"/>
          </a:p>
        </p:txBody>
      </p:sp>
    </p:spTree>
    <p:extLst>
      <p:ext uri="{BB962C8B-B14F-4D97-AF65-F5344CB8AC3E}">
        <p14:creationId xmlns:p14="http://schemas.microsoft.com/office/powerpoint/2010/main" val="87580182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778722-AF69-5927-719A-BDF49CAAE6FE}"/>
              </a:ext>
            </a:extLst>
          </p:cNvPr>
          <p:cNvPicPr>
            <a:picLocks noChangeAspect="1"/>
          </p:cNvPicPr>
          <p:nvPr userDrawn="1"/>
        </p:nvPicPr>
        <p:blipFill>
          <a:blip r:embed="rId2"/>
          <a:stretch>
            <a:fillRect/>
          </a:stretch>
        </p:blipFill>
        <p:spPr>
          <a:xfrm>
            <a:off x="16381307" y="478387"/>
            <a:ext cx="3081727" cy="860014"/>
          </a:xfrm>
          <a:prstGeom prst="rect">
            <a:avLst/>
          </a:prstGeom>
        </p:spPr>
      </p:pic>
    </p:spTree>
    <p:extLst>
      <p:ext uri="{BB962C8B-B14F-4D97-AF65-F5344CB8AC3E}">
        <p14:creationId xmlns:p14="http://schemas.microsoft.com/office/powerpoint/2010/main" val="362113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80A369-44BF-6738-8542-D58C48E6F2EE}"/>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Director’s Report to SAGE</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6" name="Rectangle: Rounded Corners 5">
            <a:extLst>
              <a:ext uri="{FF2B5EF4-FFF2-40B4-BE49-F238E27FC236}">
                <a16:creationId xmlns:a16="http://schemas.microsoft.com/office/drawing/2014/main" id="{4CB4A9A2-FC87-8AAA-CAC8-029E24BC7E01}"/>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2" y="885880"/>
            <a:ext cx="17769440" cy="670954"/>
          </a:xfrm>
        </p:spPr>
        <p:txBody>
          <a:bodyPr lIns="0" tIns="0" rIns="0" bIns="0" anchor="t" anchorCtr="0"/>
          <a:lstStyle/>
          <a:p>
            <a:r>
              <a:rPr lang="en-US"/>
              <a:t>Click to edit Master title style</a:t>
            </a:r>
            <a:endParaRPr lang="en-GB"/>
          </a:p>
        </p:txBody>
      </p:sp>
    </p:spTree>
    <p:extLst>
      <p:ext uri="{BB962C8B-B14F-4D97-AF65-F5344CB8AC3E}">
        <p14:creationId xmlns:p14="http://schemas.microsoft.com/office/powerpoint/2010/main" val="415076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5890134"/>
            <a:ext cx="6111876" cy="418514"/>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7412676"/>
            <a:ext cx="6111876" cy="418514"/>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8048821"/>
            <a:ext cx="6111876" cy="418514"/>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2" y="9483726"/>
            <a:ext cx="2809874" cy="1066799"/>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8534402"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Tree>
    <p:extLst>
      <p:ext uri="{BB962C8B-B14F-4D97-AF65-F5344CB8AC3E}">
        <p14:creationId xmlns:p14="http://schemas.microsoft.com/office/powerpoint/2010/main" val="330213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5890134"/>
            <a:ext cx="6111876" cy="418514"/>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7412676"/>
            <a:ext cx="6111876" cy="418514"/>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8048821"/>
            <a:ext cx="6111876" cy="418514"/>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2" y="9483726"/>
            <a:ext cx="5007430" cy="1066799"/>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8534402"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Tree>
    <p:extLst>
      <p:ext uri="{BB962C8B-B14F-4D97-AF65-F5344CB8AC3E}">
        <p14:creationId xmlns:p14="http://schemas.microsoft.com/office/powerpoint/2010/main" val="81196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5890134"/>
            <a:ext cx="6111876" cy="418514"/>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7412676"/>
            <a:ext cx="6111876" cy="418514"/>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8048821"/>
            <a:ext cx="6111876" cy="418514"/>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2" y="9492803"/>
            <a:ext cx="1238251" cy="914400"/>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8534402"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Tree>
    <p:extLst>
      <p:ext uri="{BB962C8B-B14F-4D97-AF65-F5344CB8AC3E}">
        <p14:creationId xmlns:p14="http://schemas.microsoft.com/office/powerpoint/2010/main" val="337816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735042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8081404"/>
            <a:ext cx="6111876" cy="418514"/>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9603946"/>
            <a:ext cx="6111876" cy="418514"/>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10240089"/>
            <a:ext cx="6111876" cy="418514"/>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1"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56990" y="4573589"/>
            <a:ext cx="5724525" cy="2162175"/>
          </a:xfrm>
          <a:prstGeom prst="rect">
            <a:avLst/>
          </a:prstGeom>
        </p:spPr>
      </p:pic>
    </p:spTree>
    <p:extLst>
      <p:ext uri="{BB962C8B-B14F-4D97-AF65-F5344CB8AC3E}">
        <p14:creationId xmlns:p14="http://schemas.microsoft.com/office/powerpoint/2010/main" val="273966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3027405"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908051" y="3140075"/>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9248128"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7128774" y="3140075"/>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0" y="2453154"/>
            <a:ext cx="8378825"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0" y="5680988"/>
            <a:ext cx="8378825"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5" y="2453154"/>
            <a:ext cx="4549775" cy="861774"/>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5" y="3140075"/>
            <a:ext cx="4549775" cy="7216769"/>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952500" y="6340475"/>
            <a:ext cx="8378825" cy="1549078"/>
          </a:xfrm>
        </p:spPr>
        <p:txBody>
          <a:bodyPr/>
          <a:lstStyle>
            <a:lvl2pPr marL="357188" indent="-357188">
              <a:defRPr/>
            </a:lvl2pPr>
            <a:lvl3pPr marL="628650" indent="-287338">
              <a:defRPr/>
            </a:lvl3pPr>
            <a:lvl4pPr marL="1527175" indent="-303213">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9009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735042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8081404"/>
            <a:ext cx="6111876" cy="418514"/>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9603946"/>
            <a:ext cx="6111876" cy="418514"/>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10240089"/>
            <a:ext cx="6111876" cy="418514"/>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1"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42551" y="4783139"/>
            <a:ext cx="8153400" cy="1743075"/>
          </a:xfrm>
          <a:prstGeom prst="rect">
            <a:avLst/>
          </a:prstGeom>
        </p:spPr>
      </p:pic>
    </p:spTree>
    <p:extLst>
      <p:ext uri="{BB962C8B-B14F-4D97-AF65-F5344CB8AC3E}">
        <p14:creationId xmlns:p14="http://schemas.microsoft.com/office/powerpoint/2010/main" val="119644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735042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8081404"/>
            <a:ext cx="6111876" cy="418514"/>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9603946"/>
            <a:ext cx="6111876" cy="418514"/>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10240089"/>
            <a:ext cx="6111876" cy="418514"/>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1"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95190" y="3662412"/>
            <a:ext cx="4048125" cy="3000375"/>
          </a:xfrm>
          <a:prstGeom prst="rect">
            <a:avLst/>
          </a:prstGeom>
        </p:spPr>
      </p:pic>
    </p:spTree>
    <p:extLst>
      <p:ext uri="{BB962C8B-B14F-4D97-AF65-F5344CB8AC3E}">
        <p14:creationId xmlns:p14="http://schemas.microsoft.com/office/powerpoint/2010/main" val="282261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5890134"/>
            <a:ext cx="6111876" cy="418514"/>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7412676"/>
            <a:ext cx="6111876" cy="418514"/>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8048821"/>
            <a:ext cx="6111876" cy="418514"/>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2" y="9483726"/>
            <a:ext cx="5007430" cy="1066799"/>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8534402" y="0"/>
            <a:ext cx="11569700" cy="11309350"/>
          </a:xfrm>
          <a:solidFill>
            <a:schemeClr val="bg2"/>
          </a:solidFill>
        </p:spPr>
        <p:txBody>
          <a:bodyPr bIns="1764000" anchor="ctr">
            <a:noAutofit/>
          </a:bodyPr>
          <a:lstStyle>
            <a:lvl1pPr algn="ctr">
              <a:defRPr sz="3600" b="1"/>
            </a:lvl1pPr>
          </a:lstStyle>
          <a:p>
            <a:r>
              <a:rPr lang="en-GB"/>
              <a:t>Click icon to insert image</a:t>
            </a:r>
          </a:p>
        </p:txBody>
      </p:sp>
    </p:spTree>
    <p:extLst>
      <p:ext uri="{BB962C8B-B14F-4D97-AF65-F5344CB8AC3E}">
        <p14:creationId xmlns:p14="http://schemas.microsoft.com/office/powerpoint/2010/main" val="293237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8534402" y="0"/>
            <a:ext cx="11569700" cy="11309350"/>
          </a:xfrm>
          <a:solidFill>
            <a:schemeClr val="bg2"/>
          </a:solidFill>
        </p:spPr>
        <p:txBody>
          <a:bodyPr bIns="1764000" anchor="ctr">
            <a:noAutofit/>
          </a:bodyPr>
          <a:lstStyle>
            <a:lvl1pPr algn="ctr">
              <a:defRPr sz="3600"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5890134"/>
            <a:ext cx="6111876" cy="418514"/>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7412676"/>
            <a:ext cx="6111876" cy="418514"/>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8048821"/>
            <a:ext cx="6111876" cy="418514"/>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2" y="9492803"/>
            <a:ext cx="1238251" cy="914400"/>
          </a:xfrm>
          <a:prstGeom prst="rect">
            <a:avLst/>
          </a:prstGeom>
        </p:spPr>
      </p:pic>
    </p:spTree>
    <p:extLst>
      <p:ext uri="{BB962C8B-B14F-4D97-AF65-F5344CB8AC3E}">
        <p14:creationId xmlns:p14="http://schemas.microsoft.com/office/powerpoint/2010/main" val="89431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8534402" y="0"/>
            <a:ext cx="11569698" cy="11309347"/>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IVB Director’s Report to SAGE</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959657" y="10550526"/>
            <a:ext cx="6615087" cy="72703"/>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952501" y="4862676"/>
            <a:ext cx="6867526" cy="2917545"/>
          </a:xfrm>
        </p:spPr>
        <p:txBody>
          <a:bodyPr lIns="0" tIns="0" rIns="0" bIns="0" anchor="t" anchorCtr="0"/>
          <a:lstStyle>
            <a:lvl1pPr algn="l">
              <a:defRPr sz="7000">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959657" y="4017191"/>
            <a:ext cx="6867526" cy="557984"/>
          </a:xfrm>
        </p:spPr>
        <p:txBody>
          <a:bodyPr wrap="square" anchor="b" anchorCtr="0">
            <a:spAutoFit/>
          </a:bodyPr>
          <a:lstStyle>
            <a:lvl1pPr marL="0" indent="0" algn="l">
              <a:buNone/>
              <a:defRPr sz="3199">
                <a:solidFill>
                  <a:schemeClr val="accent1"/>
                </a:solidFill>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67354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8378824" cy="664796"/>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952499" y="3863543"/>
            <a:ext cx="11872912" cy="5399491"/>
          </a:xfrm>
        </p:spPr>
        <p:txBody>
          <a:bodyPr wrap="square" numCol="2" spcCol="756000">
            <a:noAutofit/>
          </a:bodyPr>
          <a:lstStyle>
            <a:lvl1pPr marL="0" indent="0">
              <a:spcAft>
                <a:spcPts val="0"/>
              </a:spcAft>
              <a:buFont typeface="Arial" panose="020B0604020202020204" pitchFamily="34" charset="0"/>
              <a:buNone/>
              <a:defRPr b="0" i="0">
                <a:solidFill>
                  <a:schemeClr val="accent1"/>
                </a:solidFill>
                <a:latin typeface="Poppins Medium" pitchFamily="2" charset="77"/>
                <a:cs typeface="Poppins Medium" pitchFamily="2" charset="77"/>
              </a:defRPr>
            </a:lvl1pPr>
            <a:lvl2pPr marL="0" indent="0">
              <a:spcAft>
                <a:spcPts val="2399"/>
              </a:spcAft>
              <a:buFont typeface="Arial" panose="020B0604020202020204" pitchFamily="34" charset="0"/>
              <a:buNone/>
              <a:defRPr sz="2399"/>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6" y="3791288"/>
            <a:ext cx="5572125" cy="547173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370489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8378824" cy="664796"/>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952499" y="3863543"/>
            <a:ext cx="11872912" cy="5399491"/>
          </a:xfrm>
        </p:spPr>
        <p:txBody>
          <a:bodyPr wrap="square" numCol="2" spcCol="756000">
            <a:noAutofit/>
          </a:bodyPr>
          <a:lstStyle>
            <a:lvl1pPr marL="0" indent="0">
              <a:spcAft>
                <a:spcPts val="0"/>
              </a:spcAft>
              <a:buFont typeface="Arial" panose="020B0604020202020204" pitchFamily="34" charset="0"/>
              <a:buNone/>
              <a:defRPr sz="2200" b="0" i="0">
                <a:solidFill>
                  <a:schemeClr val="accent1"/>
                </a:solidFill>
                <a:latin typeface="Poppins Medium" pitchFamily="2" charset="77"/>
                <a:cs typeface="Poppins Medium" pitchFamily="2" charset="77"/>
              </a:defRPr>
            </a:lvl1pPr>
            <a:lvl2pPr marL="0" indent="0">
              <a:spcAft>
                <a:spcPts val="2399"/>
              </a:spcAft>
              <a:buFont typeface="Arial" panose="020B0604020202020204" pitchFamily="34" charset="0"/>
              <a:buNone/>
              <a:defRPr sz="2200"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6" y="3791288"/>
            <a:ext cx="5572125" cy="547173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33506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3976394" y="3850524"/>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908050" y="3152937"/>
            <a:ext cx="2619548"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3976394" y="7423899"/>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908050" y="6726313"/>
            <a:ext cx="2619548"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13075943" y="3850524"/>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10007599" y="3152937"/>
            <a:ext cx="2619548"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13075943" y="7423899"/>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10007599" y="6726313"/>
            <a:ext cx="2619548"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90426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3976394" y="3850524"/>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908050" y="3152937"/>
            <a:ext cx="2619548"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10772775" y="2774677"/>
            <a:ext cx="8378826" cy="259147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6861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3027405"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08051"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248128"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128774"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49"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363997"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3027405" y="595222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08051" y="5689307"/>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9248128" y="595222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128774" y="5689307"/>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15483349" y="595222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363997" y="5689307"/>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3027405" y="8501452"/>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08051" y="8238538"/>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9248128" y="8501452"/>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128774" y="8238538"/>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15483349" y="8501452"/>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363997" y="8238538"/>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Tree>
    <p:extLst>
      <p:ext uri="{BB962C8B-B14F-4D97-AF65-F5344CB8AC3E}">
        <p14:creationId xmlns:p14="http://schemas.microsoft.com/office/powerpoint/2010/main" val="336788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0" y="2453154"/>
            <a:ext cx="8378825"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0" y="5680988"/>
            <a:ext cx="8378825"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5" y="2453154"/>
            <a:ext cx="4549775" cy="861774"/>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5" y="3140075"/>
            <a:ext cx="4549775" cy="7216769"/>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948250" y="3222947"/>
            <a:ext cx="4738833" cy="1532776"/>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6242050" y="3222947"/>
            <a:ext cx="4738833" cy="1532776"/>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952500" y="6340475"/>
            <a:ext cx="8378825" cy="1549078"/>
          </a:xfrm>
        </p:spPr>
        <p:txBody>
          <a:bodyPr/>
          <a:lstStyle>
            <a:lvl2pPr marL="357188" indent="-357188">
              <a:defRPr/>
            </a:lvl2pPr>
            <a:lvl3pPr marL="628650" indent="-287338">
              <a:defRPr/>
            </a:lvl3pPr>
            <a:lvl4pPr marL="1527175" indent="-303213">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4533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2869567" y="2659473"/>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42301" y="244309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176459" y="266146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249192" y="244309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50" y="266146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556083" y="244309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42301" y="443778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249192" y="443778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556083" y="443778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42301" y="842716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249192" y="842716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556083" y="842716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942301" y="643247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7249192" y="643247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13556083" y="643247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2869567" y="4654163"/>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9176459" y="465615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15483350" y="465615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2869567" y="6648853"/>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9176459" y="665084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15483350" y="665084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2869567" y="8643542"/>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9176459" y="8645530"/>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15483350" y="8645530"/>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Tree>
    <p:extLst>
      <p:ext uri="{BB962C8B-B14F-4D97-AF65-F5344CB8AC3E}">
        <p14:creationId xmlns:p14="http://schemas.microsoft.com/office/powerpoint/2010/main" val="200000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35799"/>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4791079"/>
            <a:ext cx="18199100" cy="2735598"/>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94944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35799"/>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78"/>
            <a:ext cx="18199100" cy="2761782"/>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41278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35799"/>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78"/>
            <a:ext cx="18199100" cy="2761782"/>
          </a:xfrm>
        </p:spPr>
        <p:txBody>
          <a:bodyPr numCol="2" spcCol="1440000"/>
          <a:lstStyle>
            <a:lvl1pPr marL="342885" indent="-342885">
              <a:buClr>
                <a:schemeClr val="accent1"/>
              </a:buClr>
              <a:buSzPct val="100000"/>
              <a:buFont typeface="Wingdings" pitchFamily="2" charset="2"/>
              <a:buChar cha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53042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35799"/>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78"/>
            <a:ext cx="18199100" cy="2761782"/>
          </a:xfrm>
        </p:spPr>
        <p:txBody>
          <a:bodyPr numCol="2" spcCol="1440000"/>
          <a:lstStyle>
            <a:lvl1pPr marL="457179" indent="-457179">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03240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952503" y="885880"/>
            <a:ext cx="8378824" cy="1335799"/>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952502" y="4791075"/>
            <a:ext cx="17768886" cy="2579553"/>
          </a:xfrm>
        </p:spPr>
        <p:txBody>
          <a:bodyPr/>
          <a:lstStyle>
            <a:lvl1pPr marL="0" indent="0">
              <a:spcAft>
                <a:spcPts val="1200"/>
              </a:spcAft>
              <a:buFontTx/>
              <a:buNone/>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IVB Director’s Report to SAGE</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50441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6" y="3"/>
            <a:ext cx="9331325" cy="1130934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35799"/>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4791076"/>
            <a:ext cx="8378826" cy="259147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952501" y="10504954"/>
            <a:ext cx="8867775" cy="45721"/>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10772775" y="9757061"/>
            <a:ext cx="8378826" cy="244256"/>
          </a:xfrm>
        </p:spPr>
        <p:txBody>
          <a:bodyPr/>
          <a:lstStyle>
            <a:lvl1pPr>
              <a:defRPr sz="1400"/>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952499" y="8397875"/>
            <a:ext cx="1576388" cy="1304606"/>
          </a:xfrm>
        </p:spPr>
        <p:txBody>
          <a:bodyPr/>
          <a:lstStyle/>
          <a:p>
            <a:r>
              <a:rPr lang="en-US"/>
              <a:t>Click icon to add picture</a:t>
            </a:r>
            <a:endParaRPr lang="en-GB"/>
          </a:p>
        </p:txBody>
      </p:sp>
    </p:spTree>
    <p:extLst>
      <p:ext uri="{BB962C8B-B14F-4D97-AF65-F5344CB8AC3E}">
        <p14:creationId xmlns:p14="http://schemas.microsoft.com/office/powerpoint/2010/main" val="320973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35799"/>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7"/>
            <a:ext cx="8378826" cy="259147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5" y="952501"/>
            <a:ext cx="8378826" cy="434390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6"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10890253" y="1062989"/>
            <a:ext cx="8143874" cy="418514"/>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10890253" y="5787390"/>
            <a:ext cx="8143874" cy="418514"/>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952499" y="8397875"/>
            <a:ext cx="1576388" cy="1304606"/>
          </a:xfrm>
        </p:spPr>
        <p:txBody>
          <a:bodyPr/>
          <a:lstStyle/>
          <a:p>
            <a:r>
              <a:rPr lang="en-US"/>
              <a:t>Click icon to add picture</a:t>
            </a:r>
            <a:endParaRPr lang="en-GB"/>
          </a:p>
        </p:txBody>
      </p:sp>
    </p:spTree>
    <p:extLst>
      <p:ext uri="{BB962C8B-B14F-4D97-AF65-F5344CB8AC3E}">
        <p14:creationId xmlns:p14="http://schemas.microsoft.com/office/powerpoint/2010/main" val="371779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35799"/>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7"/>
            <a:ext cx="8378826" cy="259147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6"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10785005" y="3547014"/>
            <a:ext cx="8366594" cy="1384482"/>
          </a:xfrm>
        </p:spPr>
        <p:txBody>
          <a:bodyPr/>
          <a:lstStyle>
            <a:lvl1pPr>
              <a:lnSpc>
                <a:spcPct val="100000"/>
              </a:lnSpc>
              <a:buFont typeface="Arial" panose="020B0604020202020204" pitchFamily="34" charset="0"/>
              <a:buNone/>
              <a:defRPr sz="2399" b="0" i="0">
                <a:solidFill>
                  <a:schemeClr val="tx1"/>
                </a:solidFill>
                <a:latin typeface="Poppins Medium" pitchFamily="2" charset="77"/>
                <a:cs typeface="Poppins Medium" pitchFamily="2" charset="77"/>
              </a:defRPr>
            </a:lvl1pPr>
            <a:lvl2pPr marL="0" indent="0">
              <a:spcAft>
                <a:spcPts val="0"/>
              </a:spcAft>
              <a:buFontTx/>
              <a:buNone/>
              <a:defRPr sz="2399" b="1" i="0">
                <a:solidFill>
                  <a:schemeClr val="accent1"/>
                </a:solidFill>
                <a:latin typeface="Poppins SemiBold" pitchFamily="2" charset="77"/>
                <a:cs typeface="Poppins SemiBold" pitchFamily="2" charset="77"/>
              </a:defRPr>
            </a:lvl2pPr>
            <a:lvl3pPr marL="0" indent="0">
              <a:spcBef>
                <a:spcPts val="0"/>
              </a:spcBef>
              <a:buFontTx/>
              <a:buNone/>
              <a:defRPr sz="2000"/>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952499" y="8397875"/>
            <a:ext cx="1576388" cy="1304606"/>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5006" y="2649763"/>
            <a:ext cx="783108" cy="661590"/>
          </a:xfrm>
          <a:prstGeom prst="rect">
            <a:avLst/>
          </a:prstGeom>
        </p:spPr>
      </p:pic>
    </p:spTree>
    <p:extLst>
      <p:ext uri="{BB962C8B-B14F-4D97-AF65-F5344CB8AC3E}">
        <p14:creationId xmlns:p14="http://schemas.microsoft.com/office/powerpoint/2010/main" val="67575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80"/>
            <a:ext cx="18209261" cy="664796"/>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412414"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952502" y="2054680"/>
            <a:ext cx="8739187" cy="791958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15154109"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10412413" y="2054677"/>
            <a:ext cx="8739187" cy="3599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230893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7350424"/>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8081402"/>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9603944"/>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10240089"/>
            <a:ext cx="6111875" cy="4006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0"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56988" y="4573588"/>
            <a:ext cx="5724525" cy="2162175"/>
          </a:xfrm>
          <a:prstGeom prst="rect">
            <a:avLst/>
          </a:prstGeom>
        </p:spPr>
      </p:pic>
    </p:spTree>
    <p:extLst>
      <p:ext uri="{BB962C8B-B14F-4D97-AF65-F5344CB8AC3E}">
        <p14:creationId xmlns:p14="http://schemas.microsoft.com/office/powerpoint/2010/main" val="273530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8378824" cy="664797"/>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2468564" y="2764105"/>
            <a:ext cx="15167648" cy="6490563"/>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942975" y="9735287"/>
            <a:ext cx="18218150" cy="233718"/>
          </a:xfrm>
        </p:spPr>
        <p:txBody>
          <a:bodyPr/>
          <a:lstStyle>
            <a:lvl1pPr>
              <a:defRPr sz="1400"/>
            </a:lvl1pPr>
          </a:lstStyle>
          <a:p>
            <a:pPr lvl="0"/>
            <a:r>
              <a:rPr lang="en-US"/>
              <a:t>Click to edit Master text styles</a:t>
            </a:r>
          </a:p>
        </p:txBody>
      </p:sp>
    </p:spTree>
    <p:extLst>
      <p:ext uri="{BB962C8B-B14F-4D97-AF65-F5344CB8AC3E}">
        <p14:creationId xmlns:p14="http://schemas.microsoft.com/office/powerpoint/2010/main" val="188282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userDrawn="1">
          <p15:clr>
            <a:srgbClr val="FBAE40"/>
          </p15:clr>
        </p15:guide>
        <p15:guide id="2" pos="8079" userDrawn="1">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IVB 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952503" y="885880"/>
            <a:ext cx="8378824" cy="1335799"/>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15620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IVB Director’s Report to SAGE</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3" y="885880"/>
            <a:ext cx="8378824" cy="1335799"/>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68017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949605" cy="664796"/>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966792" y="3292476"/>
            <a:ext cx="8797227" cy="2092360"/>
          </a:xfrm>
        </p:spPr>
        <p:txBody>
          <a:bodyPr/>
          <a:lstStyle>
            <a:lvl1pPr marL="342885" indent="-342885">
              <a:spcAft>
                <a:spcPts val="600"/>
              </a:spcAft>
              <a:buClr>
                <a:schemeClr val="accent1"/>
              </a:buClr>
              <a:buSzPct val="100000"/>
              <a:buFont typeface="Wingdings" pitchFamily="2" charset="2"/>
              <a:buChar char="§"/>
              <a:defRPr sz="2000"/>
            </a:lvl1pPr>
            <a:lvl2pPr>
              <a:spcAft>
                <a:spcPts val="600"/>
              </a:spcAft>
              <a:defRPr sz="1801"/>
            </a:lvl2pPr>
            <a:lvl3pPr>
              <a:spcAft>
                <a:spcPts val="6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10340083" y="3292476"/>
            <a:ext cx="8797227" cy="2092360"/>
          </a:xfrm>
        </p:spPr>
        <p:txBody>
          <a:bodyPr/>
          <a:lstStyle>
            <a:lvl1pPr marL="342885" indent="-342885">
              <a:spcAft>
                <a:spcPts val="600"/>
              </a:spcAft>
              <a:buClr>
                <a:schemeClr val="accent1"/>
              </a:buClr>
              <a:buSzPct val="100000"/>
              <a:buFont typeface="Wingdings" pitchFamily="2" charset="2"/>
              <a:buChar char="§"/>
              <a:defRPr sz="2000"/>
            </a:lvl1pPr>
            <a:lvl2pPr>
              <a:spcAft>
                <a:spcPts val="600"/>
              </a:spcAft>
              <a:defRPr sz="1801"/>
            </a:lvl2pPr>
            <a:lvl3pPr>
              <a:spcAft>
                <a:spcPts val="6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2" y="2521650"/>
            <a:ext cx="8797227"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0340083" y="2521651"/>
            <a:ext cx="8797227"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999"/>
              </a:spcBef>
              <a:spcAft>
                <a:spcPts val="1200"/>
              </a:spcAft>
              <a:buSzPct val="75000"/>
              <a:buFontTx/>
              <a:buNone/>
            </a:pPr>
            <a:r>
              <a:rPr lang="en-US"/>
              <a:t>Click to edit Master text styles</a:t>
            </a:r>
          </a:p>
        </p:txBody>
      </p:sp>
    </p:spTree>
    <p:extLst>
      <p:ext uri="{BB962C8B-B14F-4D97-AF65-F5344CB8AC3E}">
        <p14:creationId xmlns:p14="http://schemas.microsoft.com/office/powerpoint/2010/main" val="337789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949605" cy="664796"/>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1" y="2521650"/>
            <a:ext cx="5700116"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7201992" y="2521651"/>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999"/>
              </a:spcBef>
              <a:spcAft>
                <a:spcPts val="1200"/>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3437193" y="2521651"/>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999"/>
              </a:spcBef>
              <a:spcAft>
                <a:spcPts val="1200"/>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966791" y="3292476"/>
            <a:ext cx="5700116" cy="2092360"/>
          </a:xfrm>
        </p:spPr>
        <p:txBody>
          <a:bodyPr/>
          <a:lstStyle>
            <a:lvl1pPr marL="342885" indent="-342885">
              <a:spcAft>
                <a:spcPts val="600"/>
              </a:spcAft>
              <a:buClr>
                <a:schemeClr val="accent1"/>
              </a:buClr>
              <a:buSzPct val="100000"/>
              <a:buFont typeface="Wingdings" pitchFamily="2" charset="2"/>
              <a:buChar char="§"/>
              <a:defRPr sz="2000"/>
            </a:lvl1pPr>
            <a:lvl2pPr>
              <a:spcAft>
                <a:spcPts val="600"/>
              </a:spcAft>
              <a:defRPr sz="1801"/>
            </a:lvl2pPr>
            <a:lvl3pPr>
              <a:spcAft>
                <a:spcPts val="6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7198519" y="3292476"/>
            <a:ext cx="5700116" cy="2092360"/>
          </a:xfrm>
        </p:spPr>
        <p:txBody>
          <a:bodyPr/>
          <a:lstStyle>
            <a:lvl1pPr marL="342885" indent="-342885">
              <a:spcAft>
                <a:spcPts val="600"/>
              </a:spcAft>
              <a:buClr>
                <a:schemeClr val="accent1"/>
              </a:buClr>
              <a:buSzPct val="100000"/>
              <a:buFont typeface="Wingdings" pitchFamily="2" charset="2"/>
              <a:buChar char="§"/>
              <a:defRPr sz="2000"/>
            </a:lvl1pPr>
            <a:lvl2pPr>
              <a:spcAft>
                <a:spcPts val="600"/>
              </a:spcAft>
              <a:defRPr sz="1801"/>
            </a:lvl2pPr>
            <a:lvl3pPr>
              <a:spcAft>
                <a:spcPts val="6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13440264" y="3292476"/>
            <a:ext cx="5700116" cy="2092360"/>
          </a:xfrm>
        </p:spPr>
        <p:txBody>
          <a:bodyPr/>
          <a:lstStyle>
            <a:lvl1pPr marL="342885" indent="-342885">
              <a:spcAft>
                <a:spcPts val="600"/>
              </a:spcAft>
              <a:buClr>
                <a:schemeClr val="accent1"/>
              </a:buClr>
              <a:buSzPct val="100000"/>
              <a:buFont typeface="Wingdings" pitchFamily="2" charset="2"/>
              <a:buChar char="§"/>
              <a:defRPr sz="2000"/>
            </a:lvl1pPr>
            <a:lvl2pPr>
              <a:spcAft>
                <a:spcPts val="600"/>
              </a:spcAft>
              <a:defRPr sz="1801"/>
            </a:lvl2pPr>
            <a:lvl3pPr>
              <a:spcAft>
                <a:spcPts val="6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2632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IVB 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952500" y="952500"/>
            <a:ext cx="18161000" cy="1298817"/>
          </a:xfrm>
        </p:spPr>
        <p:txBody>
          <a:bodyPr numCol="5" spcCol="144000"/>
          <a:lstStyle>
            <a:lvl1pPr>
              <a:spcBef>
                <a:spcPts val="1801"/>
              </a:spcBef>
              <a:defRPr sz="2399"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35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8320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766538" cy="664796"/>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7385060" y="2487404"/>
            <a:ext cx="5333981" cy="7338132"/>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13817618" y="2487404"/>
            <a:ext cx="5333981" cy="7338132"/>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952501" y="2487404"/>
            <a:ext cx="5333981" cy="7338132"/>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1215431"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1215431"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1215431" y="4206876"/>
            <a:ext cx="4798020" cy="314045"/>
          </a:xfrm>
        </p:spPr>
        <p:txBody>
          <a:bodyPr/>
          <a:lstStyle>
            <a:lvl1pPr>
              <a:defRPr sz="1801"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7653040"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7653040"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7653040" y="4206876"/>
            <a:ext cx="4798020" cy="314045"/>
          </a:xfrm>
        </p:spPr>
        <p:txBody>
          <a:bodyPr/>
          <a:lstStyle>
            <a:lvl1pPr>
              <a:defRPr sz="1801"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14085597"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14085597"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14085597" y="4206876"/>
            <a:ext cx="4798020" cy="314045"/>
          </a:xfrm>
        </p:spPr>
        <p:txBody>
          <a:bodyPr/>
          <a:lstStyle>
            <a:lvl1pPr>
              <a:defRPr sz="1801"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85924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64796"/>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6" y="3791288"/>
            <a:ext cx="5572125" cy="618297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945486" y="3863542"/>
            <a:ext cx="5002109"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399"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2399" b="0" i="0">
                <a:latin typeface="Poppins" pitchFamily="2" charset="77"/>
                <a:cs typeface="Poppins" pitchFamily="2" charset="77"/>
              </a:defRPr>
            </a:lvl2pPr>
            <a:lvl3pPr marL="0" indent="0">
              <a:buFontTx/>
              <a:buNone/>
              <a:defRPr sz="2399"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6342995" y="3875491"/>
            <a:ext cx="6841081"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399" b="0" i="0">
                <a:solidFill>
                  <a:schemeClr val="accent1"/>
                </a:solidFill>
                <a:latin typeface="Poppins" pitchFamily="2" charset="77"/>
                <a:cs typeface="Poppins" pitchFamily="2" charset="77"/>
              </a:defRPr>
            </a:lvl1pPr>
            <a:lvl2pPr marL="0" marR="0" indent="0" algn="l" defTabSz="914357"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2300" b="0" i="0">
                <a:latin typeface="Poppins" pitchFamily="2" charset="77"/>
                <a:cs typeface="Poppins" pitchFamily="2" charset="77"/>
              </a:defRPr>
            </a:lvl2pPr>
            <a:lvl3pPr marL="0" indent="0">
              <a:buFontTx/>
              <a:buNone/>
              <a:defRPr sz="2399"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914357"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34851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951814" y="4502150"/>
          <a:ext cx="18199100" cy="5472114"/>
        </p:xfrm>
        <a:graphic>
          <a:graphicData uri="http://schemas.openxmlformats.org/drawingml/2006/table">
            <a:tbl>
              <a:tblPr bandCol="1">
                <a:tableStyleId>{2D5ABB26-0587-4C30-8999-92F81FD0307C}</a:tableStyleId>
              </a:tblPr>
              <a:tblGrid>
                <a:gridCol w="4549775">
                  <a:extLst>
                    <a:ext uri="{9D8B030D-6E8A-4147-A177-3AD203B41FA5}">
                      <a16:colId xmlns:a16="http://schemas.microsoft.com/office/drawing/2014/main" val="4151945498"/>
                    </a:ext>
                  </a:extLst>
                </a:gridCol>
                <a:gridCol w="4549775">
                  <a:extLst>
                    <a:ext uri="{9D8B030D-6E8A-4147-A177-3AD203B41FA5}">
                      <a16:colId xmlns:a16="http://schemas.microsoft.com/office/drawing/2014/main" val="1382627474"/>
                    </a:ext>
                  </a:extLst>
                </a:gridCol>
                <a:gridCol w="4549775">
                  <a:extLst>
                    <a:ext uri="{9D8B030D-6E8A-4147-A177-3AD203B41FA5}">
                      <a16:colId xmlns:a16="http://schemas.microsoft.com/office/drawing/2014/main" val="2312284562"/>
                    </a:ext>
                  </a:extLst>
                </a:gridCol>
                <a:gridCol w="4549775">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64796"/>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4203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40594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5405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3750658"/>
            <a:ext cx="4563731"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15547" y="3750658"/>
            <a:ext cx="452888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59671" y="3750658"/>
            <a:ext cx="452833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588003" y="3750658"/>
            <a:ext cx="457410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6" y="5006237"/>
            <a:ext cx="4563731"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515547" y="5006237"/>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1500" y="5006237"/>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4615780" y="5006237"/>
            <a:ext cx="4535130" cy="569863"/>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Tree>
    <p:extLst>
      <p:ext uri="{BB962C8B-B14F-4D97-AF65-F5344CB8AC3E}">
        <p14:creationId xmlns:p14="http://schemas.microsoft.com/office/powerpoint/2010/main" val="159292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951815" y="4502150"/>
          <a:ext cx="18199440" cy="5472114"/>
        </p:xfrm>
        <a:graphic>
          <a:graphicData uri="http://schemas.openxmlformats.org/drawingml/2006/table">
            <a:tbl>
              <a:tblPr bandCol="1">
                <a:tableStyleId>{2D5ABB26-0587-4C30-8999-92F81FD0307C}</a:tableStyleId>
              </a:tblPr>
              <a:tblGrid>
                <a:gridCol w="3639888">
                  <a:extLst>
                    <a:ext uri="{9D8B030D-6E8A-4147-A177-3AD203B41FA5}">
                      <a16:colId xmlns:a16="http://schemas.microsoft.com/office/drawing/2014/main" val="4151945498"/>
                    </a:ext>
                  </a:extLst>
                </a:gridCol>
                <a:gridCol w="3639888">
                  <a:extLst>
                    <a:ext uri="{9D8B030D-6E8A-4147-A177-3AD203B41FA5}">
                      <a16:colId xmlns:a16="http://schemas.microsoft.com/office/drawing/2014/main" val="1382627474"/>
                    </a:ext>
                  </a:extLst>
                </a:gridCol>
                <a:gridCol w="3639888">
                  <a:extLst>
                    <a:ext uri="{9D8B030D-6E8A-4147-A177-3AD203B41FA5}">
                      <a16:colId xmlns:a16="http://schemas.microsoft.com/office/drawing/2014/main" val="2312284562"/>
                    </a:ext>
                  </a:extLst>
                </a:gridCol>
                <a:gridCol w="3639888">
                  <a:extLst>
                    <a:ext uri="{9D8B030D-6E8A-4147-A177-3AD203B41FA5}">
                      <a16:colId xmlns:a16="http://schemas.microsoft.com/office/drawing/2014/main" val="1977789979"/>
                    </a:ext>
                  </a:extLst>
                </a:gridCol>
                <a:gridCol w="3639888">
                  <a:extLst>
                    <a:ext uri="{9D8B030D-6E8A-4147-A177-3AD203B41FA5}">
                      <a16:colId xmlns:a16="http://schemas.microsoft.com/office/drawing/2014/main" val="289107806"/>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64796"/>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91670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8574878"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220244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587092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3617673"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4600103" y="3754250"/>
            <a:ext cx="3648287"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8248391"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1866063"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5524658"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3617673"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4600102"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8248390"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1866062"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5524657"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Tree>
    <p:extLst>
      <p:ext uri="{BB962C8B-B14F-4D97-AF65-F5344CB8AC3E}">
        <p14:creationId xmlns:p14="http://schemas.microsoft.com/office/powerpoint/2010/main" val="270727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951815" y="4502150"/>
          <a:ext cx="18199434" cy="5472114"/>
        </p:xfrm>
        <a:graphic>
          <a:graphicData uri="http://schemas.openxmlformats.org/drawingml/2006/table">
            <a:tbl>
              <a:tblPr bandCol="1">
                <a:tableStyleId>{2D5ABB26-0587-4C30-8999-92F81FD0307C}</a:tableStyleId>
              </a:tblPr>
              <a:tblGrid>
                <a:gridCol w="3033239">
                  <a:extLst>
                    <a:ext uri="{9D8B030D-6E8A-4147-A177-3AD203B41FA5}">
                      <a16:colId xmlns:a16="http://schemas.microsoft.com/office/drawing/2014/main" val="4151945498"/>
                    </a:ext>
                  </a:extLst>
                </a:gridCol>
                <a:gridCol w="3033239">
                  <a:extLst>
                    <a:ext uri="{9D8B030D-6E8A-4147-A177-3AD203B41FA5}">
                      <a16:colId xmlns:a16="http://schemas.microsoft.com/office/drawing/2014/main" val="1382627474"/>
                    </a:ext>
                  </a:extLst>
                </a:gridCol>
                <a:gridCol w="3033239">
                  <a:extLst>
                    <a:ext uri="{9D8B030D-6E8A-4147-A177-3AD203B41FA5}">
                      <a16:colId xmlns:a16="http://schemas.microsoft.com/office/drawing/2014/main" val="2312284562"/>
                    </a:ext>
                  </a:extLst>
                </a:gridCol>
                <a:gridCol w="3033239">
                  <a:extLst>
                    <a:ext uri="{9D8B030D-6E8A-4147-A177-3AD203B41FA5}">
                      <a16:colId xmlns:a16="http://schemas.microsoft.com/office/drawing/2014/main" val="1977789979"/>
                    </a:ext>
                  </a:extLst>
                </a:gridCol>
                <a:gridCol w="3033239">
                  <a:extLst>
                    <a:ext uri="{9D8B030D-6E8A-4147-A177-3AD203B41FA5}">
                      <a16:colId xmlns:a16="http://schemas.microsoft.com/office/drawing/2014/main" val="289107806"/>
                    </a:ext>
                  </a:extLst>
                </a:gridCol>
                <a:gridCol w="3033239">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64796"/>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30584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73542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0388431"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342265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646997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989248" y="3754250"/>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7027716"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005205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307638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611381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98924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7027716"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2050"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3076387"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6113817" y="5007130"/>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Tree>
    <p:extLst>
      <p:ext uri="{BB962C8B-B14F-4D97-AF65-F5344CB8AC3E}">
        <p14:creationId xmlns:p14="http://schemas.microsoft.com/office/powerpoint/2010/main" val="298387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908050" y="3264295"/>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908050" y="6866397"/>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10007599" y="3264295"/>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10007599" y="6866397"/>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3976394" y="3852579"/>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13075942" y="3852579"/>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3976394" y="7454681"/>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13075942" y="7454681"/>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141676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userDrawn="1">
          <p15:clr>
            <a:srgbClr val="FBAE40"/>
          </p15:clr>
        </p15:guide>
        <p15:guide id="2" pos="8079" userDrawn="1">
          <p15:clr>
            <a:srgbClr val="FBAE4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951816" y="4502150"/>
          <a:ext cx="18199097" cy="5472114"/>
        </p:xfrm>
        <a:graphic>
          <a:graphicData uri="http://schemas.openxmlformats.org/drawingml/2006/table">
            <a:tbl>
              <a:tblPr bandCol="1">
                <a:tableStyleId>{2D5ABB26-0587-4C30-8999-92F81FD0307C}</a:tableStyleId>
              </a:tblPr>
              <a:tblGrid>
                <a:gridCol w="2599871">
                  <a:extLst>
                    <a:ext uri="{9D8B030D-6E8A-4147-A177-3AD203B41FA5}">
                      <a16:colId xmlns:a16="http://schemas.microsoft.com/office/drawing/2014/main" val="4151945498"/>
                    </a:ext>
                  </a:extLst>
                </a:gridCol>
                <a:gridCol w="2599871">
                  <a:extLst>
                    <a:ext uri="{9D8B030D-6E8A-4147-A177-3AD203B41FA5}">
                      <a16:colId xmlns:a16="http://schemas.microsoft.com/office/drawing/2014/main" val="1382627474"/>
                    </a:ext>
                  </a:extLst>
                </a:gridCol>
                <a:gridCol w="2599871">
                  <a:extLst>
                    <a:ext uri="{9D8B030D-6E8A-4147-A177-3AD203B41FA5}">
                      <a16:colId xmlns:a16="http://schemas.microsoft.com/office/drawing/2014/main" val="2312284562"/>
                    </a:ext>
                  </a:extLst>
                </a:gridCol>
                <a:gridCol w="2599871">
                  <a:extLst>
                    <a:ext uri="{9D8B030D-6E8A-4147-A177-3AD203B41FA5}">
                      <a16:colId xmlns:a16="http://schemas.microsoft.com/office/drawing/2014/main" val="1977789979"/>
                    </a:ext>
                  </a:extLst>
                </a:gridCol>
                <a:gridCol w="2599871">
                  <a:extLst>
                    <a:ext uri="{9D8B030D-6E8A-4147-A177-3AD203B41FA5}">
                      <a16:colId xmlns:a16="http://schemas.microsoft.com/office/drawing/2014/main" val="289107806"/>
                    </a:ext>
                  </a:extLst>
                </a:gridCol>
                <a:gridCol w="2599871">
                  <a:extLst>
                    <a:ext uri="{9D8B030D-6E8A-4147-A177-3AD203B41FA5}">
                      <a16:colId xmlns:a16="http://schemas.microsoft.com/office/drawing/2014/main" val="380964293"/>
                    </a:ext>
                  </a:extLst>
                </a:gridCol>
                <a:gridCol w="2599871">
                  <a:extLst>
                    <a:ext uri="{9D8B030D-6E8A-4147-A177-3AD203B41FA5}">
                      <a16:colId xmlns:a16="http://schemas.microsoft.com/office/drawing/2014/main" val="2998086781"/>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64796"/>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38650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647148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907796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168444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4290930"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689741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548407" y="3754250"/>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614499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874158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133818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3934772"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6531363"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548407"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614499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874158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1338180"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3934772"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6531363" y="5006236"/>
            <a:ext cx="2619548" cy="865329"/>
          </a:xfrm>
        </p:spPr>
        <p:txBody>
          <a:bodyPr lIns="288000" rIns="288000" bIns="288000" anchor="t" anchorCtr="0"/>
          <a:lstStyle>
            <a:lvl1pPr>
              <a:defRPr sz="1600" b="0">
                <a:latin typeface="Poppins" pitchFamily="2" charset="77"/>
                <a:cs typeface="Poppins" pitchFamily="2" charset="77"/>
              </a:defRPr>
            </a:lvl1pPr>
          </a:lstStyle>
          <a:p>
            <a:pPr marL="0" marR="0" lvl="0" indent="0" algn="l" defTabSz="914357" rtl="0" eaLnBrk="1" fontAlgn="auto" latinLnBrk="0" hangingPunct="1">
              <a:lnSpc>
                <a:spcPct val="120000"/>
              </a:lnSpc>
              <a:spcBef>
                <a:spcPts val="0"/>
              </a:spcBef>
              <a:spcAft>
                <a:spcPts val="2399"/>
              </a:spcAft>
              <a:buClrTx/>
              <a:buSzTx/>
              <a:buFontTx/>
              <a:buNone/>
              <a:tabLst/>
              <a:defRPr/>
            </a:pPr>
            <a:r>
              <a:rPr lang="en-US" sz="1600" b="0" i="0">
                <a:solidFill>
                  <a:schemeClr val="tx1"/>
                </a:solidFill>
              </a:rPr>
              <a:t>Click to edit Master text styles</a:t>
            </a:r>
          </a:p>
        </p:txBody>
      </p:sp>
    </p:spTree>
    <p:extLst>
      <p:ext uri="{BB962C8B-B14F-4D97-AF65-F5344CB8AC3E}">
        <p14:creationId xmlns:p14="http://schemas.microsoft.com/office/powerpoint/2010/main" val="343606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951813" y="5156388"/>
          <a:ext cx="18219420" cy="4817875"/>
        </p:xfrm>
        <a:graphic>
          <a:graphicData uri="http://schemas.openxmlformats.org/drawingml/2006/table">
            <a:tbl>
              <a:tblPr bandCol="1">
                <a:tableStyleId>{2D5ABB26-0587-4C30-8999-92F81FD0307C}</a:tableStyleId>
              </a:tblPr>
              <a:tblGrid>
                <a:gridCol w="4554855">
                  <a:extLst>
                    <a:ext uri="{9D8B030D-6E8A-4147-A177-3AD203B41FA5}">
                      <a16:colId xmlns:a16="http://schemas.microsoft.com/office/drawing/2014/main" val="1382627474"/>
                    </a:ext>
                  </a:extLst>
                </a:gridCol>
                <a:gridCol w="4554855">
                  <a:extLst>
                    <a:ext uri="{9D8B030D-6E8A-4147-A177-3AD203B41FA5}">
                      <a16:colId xmlns:a16="http://schemas.microsoft.com/office/drawing/2014/main" val="2312284562"/>
                    </a:ext>
                  </a:extLst>
                </a:gridCol>
                <a:gridCol w="4554855">
                  <a:extLst>
                    <a:ext uri="{9D8B030D-6E8A-4147-A177-3AD203B41FA5}">
                      <a16:colId xmlns:a16="http://schemas.microsoft.com/office/drawing/2014/main" val="1977789979"/>
                    </a:ext>
                  </a:extLst>
                </a:gridCol>
                <a:gridCol w="4554855">
                  <a:extLst>
                    <a:ext uri="{9D8B030D-6E8A-4147-A177-3AD203B41FA5}">
                      <a16:colId xmlns:a16="http://schemas.microsoft.com/office/drawing/2014/main" val="289107806"/>
                    </a:ext>
                  </a:extLst>
                </a:gridCol>
              </a:tblGrid>
              <a:tr h="4817875">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64796"/>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5162454"/>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22322"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386117"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49913"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0813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6445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62077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5748459" y="5645424"/>
            <a:ext cx="13213040"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1184663" y="5645424"/>
            <a:ext cx="404338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14876050" y="6510145"/>
            <a:ext cx="4085448"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1184661" y="6510145"/>
            <a:ext cx="13213040"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1184663" y="7374867"/>
            <a:ext cx="17776836"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3212050" y="8239590"/>
            <a:ext cx="1572841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12356051" y="9104310"/>
            <a:ext cx="6573943"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Tree>
    <p:extLst>
      <p:ext uri="{BB962C8B-B14F-4D97-AF65-F5344CB8AC3E}">
        <p14:creationId xmlns:p14="http://schemas.microsoft.com/office/powerpoint/2010/main" val="341273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64796"/>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72411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3027405"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908051"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9248128"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7128774"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9"/>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7" y="2453155"/>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7" y="3140077"/>
            <a:ext cx="4549775" cy="7216769"/>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952501" y="6340475"/>
            <a:ext cx="8378826" cy="1549078"/>
          </a:xfrm>
        </p:spPr>
        <p:txBody>
          <a:bodyPr/>
          <a:lstStyle>
            <a:lvl2pPr marL="357172" indent="-357172">
              <a:defRPr/>
            </a:lvl2pPr>
            <a:lvl3pPr marL="628620" indent="-287325">
              <a:defRPr/>
            </a:lvl3pPr>
            <a:lvl4pPr marL="1527104" indent="-30319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4039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9"/>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7" y="2453155"/>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7" y="3140077"/>
            <a:ext cx="4549775" cy="7216769"/>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948250" y="3222948"/>
            <a:ext cx="4738833" cy="418514"/>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6242051" y="3222948"/>
            <a:ext cx="4738833" cy="418514"/>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952501" y="6340475"/>
            <a:ext cx="8378826" cy="1549078"/>
          </a:xfrm>
        </p:spPr>
        <p:txBody>
          <a:bodyPr/>
          <a:lstStyle>
            <a:lvl2pPr marL="357172" indent="-357172">
              <a:defRPr/>
            </a:lvl2pPr>
            <a:lvl3pPr marL="628620" indent="-287325">
              <a:defRPr/>
            </a:lvl3pPr>
            <a:lvl4pPr marL="1527104" indent="-30319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6066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8378824" cy="664796"/>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2468564" y="5800131"/>
            <a:ext cx="15167648" cy="418514"/>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942975" y="9735288"/>
            <a:ext cx="18218150" cy="244256"/>
          </a:xfrm>
        </p:spPr>
        <p:txBody>
          <a:bodyPr/>
          <a:lstStyle>
            <a:lvl1pPr>
              <a:defRPr sz="1400"/>
            </a:lvl1pPr>
          </a:lstStyle>
          <a:p>
            <a:pPr lvl="0"/>
            <a:r>
              <a:rPr lang="en-US"/>
              <a:t>Click to edit Master text styles</a:t>
            </a:r>
          </a:p>
        </p:txBody>
      </p:sp>
    </p:spTree>
    <p:extLst>
      <p:ext uri="{BB962C8B-B14F-4D97-AF65-F5344CB8AC3E}">
        <p14:creationId xmlns:p14="http://schemas.microsoft.com/office/powerpoint/2010/main" val="155782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908050" y="3264295"/>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908050" y="6866397"/>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10007599" y="3264295"/>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10007599" y="6866397"/>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3976394" y="3852580"/>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13075943" y="3852580"/>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3976394" y="7454681"/>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13075943" y="7454681"/>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85494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952501" y="9789576"/>
            <a:ext cx="18214974" cy="568586"/>
          </a:xfrm>
          <a:solidFill>
            <a:schemeClr val="bg2"/>
          </a:solidFill>
        </p:spPr>
        <p:txBody>
          <a:bodyPr tIns="108000" bIns="144000"/>
          <a:lstStyle>
            <a:lvl1pPr algn="ctr">
              <a:defRPr sz="1801"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4"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4"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3456739" y="922179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185228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83185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952499" y="5929247"/>
            <a:ext cx="18219420" cy="670954"/>
          </a:xfrm>
        </p:spPr>
        <p:txBody>
          <a:bodyPr numCol="6" spcCol="360000" anchor="b"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952502" y="6835644"/>
            <a:ext cx="18199100" cy="486287"/>
          </a:xfrm>
        </p:spPr>
        <p:txBody>
          <a:bodyPr numCol="6" spcCol="360000"/>
          <a:lstStyle>
            <a:lvl1pPr marL="0" indent="0" algn="l">
              <a:buFont typeface="Arial" panose="020B0604020202020204" pitchFamily="34" charset="0"/>
              <a:buNone/>
              <a:defRPr sz="1801" b="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700151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391668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1008340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1625306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1316823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952502" y="885880"/>
            <a:ext cx="11763844" cy="664796"/>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353386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1835852" cy="664796"/>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0" y="4123150"/>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499" y="7136173"/>
            <a:ext cx="18219420" cy="670954"/>
          </a:xfrm>
        </p:spPr>
        <p:txBody>
          <a:bodyPr numCol="3" spcCol="720000" anchor="t"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4" y="4123150"/>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0" y="4123150"/>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416714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952500" y="9789576"/>
            <a:ext cx="18214975" cy="573010"/>
          </a:xfrm>
          <a:solidFill>
            <a:schemeClr val="bg2"/>
          </a:solidFill>
        </p:spPr>
        <p:txBody>
          <a:bodyPr tIns="108000" bIns="144000"/>
          <a:lstStyle>
            <a:lvl1pPr algn="ctr">
              <a:defRPr sz="1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0" y="3927830"/>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0" y="4868996"/>
            <a:ext cx="3032125" cy="650947"/>
          </a:xfrm>
        </p:spPr>
        <p:txBody>
          <a:bodyPr/>
          <a:lstStyle>
            <a:lvl1pPr marL="0" indent="0">
              <a:buFont typeface="Arial" panose="020B0604020202020204" pitchFamily="34" charset="0"/>
              <a:buNone/>
              <a:defRPr sz="1800" b="0" i="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2"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3927830"/>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4868996"/>
            <a:ext cx="3032125" cy="650947"/>
          </a:xfrm>
        </p:spPr>
        <p:txBody>
          <a:bodyPr/>
          <a:lstStyle>
            <a:lvl1pPr marL="0" indent="0">
              <a:buFont typeface="Arial" panose="020B0604020202020204" pitchFamily="34" charset="0"/>
              <a:buNone/>
              <a:defRPr sz="1800" b="0" i="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5" y="3927830"/>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5" y="4868996"/>
            <a:ext cx="3032125" cy="650947"/>
          </a:xfrm>
        </p:spPr>
        <p:txBody>
          <a:bodyPr/>
          <a:lstStyle>
            <a:lvl1pPr marL="0" indent="0">
              <a:buFont typeface="Arial" panose="020B0604020202020204" pitchFamily="34" charset="0"/>
              <a:buNone/>
              <a:defRPr sz="1800" b="0" i="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3"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3" y="3927830"/>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3" y="4868996"/>
            <a:ext cx="3032125" cy="650947"/>
          </a:xfrm>
        </p:spPr>
        <p:txBody>
          <a:bodyPr/>
          <a:lstStyle>
            <a:lvl1pPr marL="0" indent="0">
              <a:buFont typeface="Arial" panose="020B0604020202020204" pitchFamily="34" charset="0"/>
              <a:buNone/>
              <a:defRPr sz="1800" b="0" i="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1" y="3927830"/>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1" y="4868996"/>
            <a:ext cx="3032125" cy="650947"/>
          </a:xfrm>
        </p:spPr>
        <p:txBody>
          <a:bodyPr/>
          <a:lstStyle>
            <a:lvl1pPr marL="0" indent="0">
              <a:buFont typeface="Arial" panose="020B0604020202020204" pitchFamily="34" charset="0"/>
              <a:buNone/>
              <a:defRPr sz="1800" b="0" i="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3456740" y="922179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365751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1"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499" y="2835275"/>
            <a:ext cx="18219420" cy="670954"/>
          </a:xfrm>
        </p:spPr>
        <p:txBody>
          <a:bodyPr numCol="3" spcCol="720000" anchor="t"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5"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1"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952502"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13636692"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7294597"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US"/>
              <a:t>Click to edit Master text styles</a:t>
            </a:r>
          </a:p>
        </p:txBody>
      </p:sp>
    </p:spTree>
    <p:extLst>
      <p:ext uri="{BB962C8B-B14F-4D97-AF65-F5344CB8AC3E}">
        <p14:creationId xmlns:p14="http://schemas.microsoft.com/office/powerpoint/2010/main" val="333746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952501"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4744245"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8535990"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spcAft>
                <a:spcPts val="600"/>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12327733"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16119476"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8331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4"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4"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755650" y="270170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2492377" y="2558275"/>
            <a:ext cx="7559674" cy="424732"/>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2492377" y="3163041"/>
            <a:ext cx="7559674" cy="424732"/>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91214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4" y="885880"/>
            <a:ext cx="9099547" cy="664796"/>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2" y="2506337"/>
            <a:ext cx="1213167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52500" y="4509500"/>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3821336" y="4509500"/>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7386918" y="4509500"/>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0" y="7006634"/>
            <a:ext cx="5330264" cy="418514"/>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3821336" y="7006634"/>
            <a:ext cx="5330264" cy="418514"/>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7386918" y="7006634"/>
            <a:ext cx="5330264" cy="418514"/>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75756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4" y="885880"/>
            <a:ext cx="9099547" cy="664796"/>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04875"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1" y="6032853"/>
            <a:ext cx="3032124" cy="861560"/>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4683692"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4731317" y="6032853"/>
            <a:ext cx="3032124" cy="861560"/>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8488364"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8535988" y="6032853"/>
            <a:ext cx="3032124" cy="861560"/>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12305907"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12353533" y="6032853"/>
            <a:ext cx="3032124" cy="861560"/>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16071850"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16119475" y="6032853"/>
            <a:ext cx="3032124" cy="861560"/>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143715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20104100" cy="1130935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2212050" y="3476181"/>
            <a:ext cx="6950063" cy="2357048"/>
          </a:xfrm>
        </p:spPr>
        <p:txBody>
          <a:bodyPr numCol="1" spcCol="756000" anchor="b">
            <a:noAutofit/>
          </a:bodyPr>
          <a:lstStyle>
            <a:lvl1pPr marL="0" indent="0">
              <a:buFont typeface="Arial" panose="020B0604020202020204" pitchFamily="34" charset="0"/>
              <a:buNone/>
              <a:defRPr sz="19999" b="0" i="0" spc="-1050">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2212051" y="5739595"/>
            <a:ext cx="6950061" cy="488408"/>
          </a:xfrm>
        </p:spPr>
        <p:txBody>
          <a:bodyPr numCol="1" spcCol="756000"/>
          <a:lstStyle>
            <a:lvl1pPr marL="0" indent="0">
              <a:buFont typeface="Arial" panose="020B0604020202020204" pitchFamily="34" charset="0"/>
              <a:buNone/>
              <a:defRPr sz="2800"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Tree>
    <p:extLst>
      <p:ext uri="{BB962C8B-B14F-4D97-AF65-F5344CB8AC3E}">
        <p14:creationId xmlns:p14="http://schemas.microsoft.com/office/powerpoint/2010/main" val="125644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2052" y="2489725"/>
            <a:ext cx="15163799" cy="7484539"/>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952502" y="885880"/>
            <a:ext cx="18160887" cy="664796"/>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952501" y="1860007"/>
            <a:ext cx="8378826" cy="430887"/>
          </a:xfrm>
        </p:spPr>
        <p:txBody>
          <a:bodyPr/>
          <a:lstStyle>
            <a:lvl1pPr>
              <a:lnSpc>
                <a:spcPct val="100000"/>
              </a:lnSpc>
              <a:buFont typeface="Arial" panose="020B0604020202020204" pitchFamily="34" charset="0"/>
              <a:buNone/>
              <a:defRPr sz="2800">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952501" y="9852321"/>
            <a:ext cx="5178425" cy="283154"/>
          </a:xfrm>
        </p:spPr>
        <p:txBody>
          <a:bodyPr tIns="0" bIns="0" anchor="t" anchorCtr="0"/>
          <a:lstStyle>
            <a:lvl1pPr marL="358758" indent="-358758">
              <a:spcBef>
                <a:spcPts val="0"/>
              </a:spcBef>
              <a:buSzPct val="200000"/>
              <a:buFontTx/>
              <a:buBlip>
                <a:blip r:embed="rId4">
                  <a:extLst>
                    <a:ext uri="{96DAC541-7B7A-43D3-8B79-37D633B846F1}">
                      <asvg:svgBlip xmlns:asvg="http://schemas.microsoft.com/office/drawing/2016/SVG/main" r:embed="rId5"/>
                    </a:ext>
                  </a:extLst>
                </a:blip>
              </a:buBlip>
              <a:defRPr sz="2399"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952501" y="9132388"/>
            <a:ext cx="5178425" cy="283154"/>
          </a:xfrm>
        </p:spPr>
        <p:txBody>
          <a:bodyPr tIns="0" bIns="0" anchor="t" anchorCtr="0"/>
          <a:lstStyle>
            <a:lvl1pPr marL="358758" indent="-358758">
              <a:spcBef>
                <a:spcPts val="0"/>
              </a:spcBef>
              <a:buSzPct val="200000"/>
              <a:buFontTx/>
              <a:buBlip>
                <a:blip r:embed="rId6">
                  <a:extLst>
                    <a:ext uri="{96DAC541-7B7A-43D3-8B79-37D633B846F1}">
                      <asvg:svgBlip xmlns:asvg="http://schemas.microsoft.com/office/drawing/2016/SVG/main" r:embed="rId7"/>
                    </a:ext>
                  </a:extLst>
                </a:blip>
              </a:buBlip>
              <a:defRPr sz="2399"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6236050" y="6865809"/>
            <a:ext cx="3816000" cy="283154"/>
          </a:xfrm>
        </p:spPr>
        <p:txBody>
          <a:bodyPr wrap="square" tIns="0" bIns="0" anchor="t" anchorCtr="0">
            <a:spAutoFit/>
          </a:bodyPr>
          <a:lstStyle>
            <a:lvl1pPr marL="358758" indent="-358758">
              <a:spcBef>
                <a:spcPts val="0"/>
              </a:spcBef>
              <a:buSzPct val="200000"/>
              <a:buFontTx/>
              <a:buBlip>
                <a:blip r:embed="rId4">
                  <a:extLst>
                    <a:ext uri="{96DAC541-7B7A-43D3-8B79-37D633B846F1}">
                      <asvg:svgBlip xmlns:asvg="http://schemas.microsoft.com/office/drawing/2016/SVG/main" r:embed="rId5"/>
                    </a:ext>
                  </a:extLst>
                </a:blip>
              </a:buBlip>
              <a:defRPr sz="2399"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9769626" y="5006676"/>
            <a:ext cx="3816000" cy="283154"/>
          </a:xfrm>
        </p:spPr>
        <p:txBody>
          <a:bodyPr wrap="square" tIns="0" bIns="0" anchor="t" anchorCtr="0">
            <a:spAutoFit/>
          </a:bodyPr>
          <a:lstStyle>
            <a:lvl1pPr marL="358758" indent="-358758">
              <a:spcBef>
                <a:spcPts val="0"/>
              </a:spcBef>
              <a:buSzPct val="200000"/>
              <a:buFontTx/>
              <a:buBlip>
                <a:blip r:embed="rId6">
                  <a:extLst>
                    <a:ext uri="{96DAC541-7B7A-43D3-8B79-37D633B846F1}">
                      <asvg:svgBlip xmlns:asvg="http://schemas.microsoft.com/office/drawing/2016/SVG/main" r:embed="rId7"/>
                    </a:ext>
                  </a:extLst>
                </a:blip>
              </a:buBlip>
              <a:defRPr sz="2399"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39172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952502" y="10690759"/>
            <a:ext cx="12492038" cy="184667"/>
          </a:xfrm>
        </p:spPr>
        <p:txBody>
          <a:bodyPr/>
          <a:lstStyle>
            <a:lvl1pPr>
              <a:defRPr>
                <a:solidFill>
                  <a:schemeClr val="bg1"/>
                </a:solidFill>
                <a:effectLst/>
              </a:defRPr>
            </a:lvl1p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469100" y="952500"/>
            <a:ext cx="9165900" cy="1938991"/>
          </a:xfrm>
        </p:spPr>
        <p:txBody>
          <a:bodyPr lIns="0" tIns="0" rIns="0" bIns="0" anchor="b" anchorCtr="0"/>
          <a:lstStyle>
            <a:lvl1pPr algn="ctr">
              <a:defRPr sz="70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5"/>
            <a:ext cx="18124267" cy="941921"/>
          </a:xfrm>
        </p:spPr>
        <p:txBody>
          <a:bodyPr/>
          <a:lstStyle>
            <a:lvl1pPr algn="ctr">
              <a:defRPr sz="5400">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300"/>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300"/>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52501" y="8644307"/>
            <a:ext cx="2797741"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Associated</a:t>
            </a:r>
            <a:r>
              <a:rPr sz="2300" b="0" i="0" spc="-101">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8" y="8644307"/>
            <a:ext cx="2875450"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3" y="8644306"/>
            <a:ext cx="2875449"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Hosted</a:t>
            </a:r>
            <a:r>
              <a:rPr sz="2300" b="0" i="0" spc="-106">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Tree>
    <p:extLst>
      <p:ext uri="{BB962C8B-B14F-4D97-AF65-F5344CB8AC3E}">
        <p14:creationId xmlns:p14="http://schemas.microsoft.com/office/powerpoint/2010/main" val="58026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989125" y="2143596"/>
            <a:ext cx="12095052" cy="747896"/>
          </a:xfrm>
        </p:spPr>
        <p:txBody>
          <a:bodyPr lIns="0" tIns="0" rIns="0" bIns="0" anchor="b" anchorCtr="0"/>
          <a:lstStyle>
            <a:lvl1pPr algn="l">
              <a:defRPr sz="54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6"/>
            <a:ext cx="13612702" cy="488408"/>
          </a:xfrm>
        </p:spPr>
        <p:txBody>
          <a:bodyPr/>
          <a:lstStyle>
            <a:lvl1pPr algn="l">
              <a:defRPr sz="2800">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300"/>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300"/>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89123" y="8644307"/>
            <a:ext cx="3101143"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Associated</a:t>
            </a:r>
            <a:r>
              <a:rPr sz="2300" b="0" i="0" spc="-101">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8" y="8644306"/>
            <a:ext cx="3595531"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3" y="8644306"/>
            <a:ext cx="2406277"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Hosted</a:t>
            </a:r>
            <a:r>
              <a:rPr sz="2300" b="0" i="0" spc="-106">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952851" y="8245474"/>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Tree>
    <p:extLst>
      <p:ext uri="{BB962C8B-B14F-4D97-AF65-F5344CB8AC3E}">
        <p14:creationId xmlns:p14="http://schemas.microsoft.com/office/powerpoint/2010/main" val="290316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70152" y="4722370"/>
            <a:ext cx="15163799" cy="1864613"/>
          </a:xfrm>
        </p:spPr>
        <p:txBody>
          <a:bodyPr anchor="ctr"/>
          <a:lstStyle>
            <a:lvl1pPr algn="ctr">
              <a:defRPr sz="70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5923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831849"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952500" y="5929246"/>
            <a:ext cx="18219420" cy="670953"/>
          </a:xfrm>
        </p:spPr>
        <p:txBody>
          <a:bodyPr numCol="6" spcCol="360000" anchor="b" anchorCtr="0"/>
          <a:lstStyle>
            <a:lvl1pPr marL="0" indent="358775">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952500" y="6835642"/>
            <a:ext cx="18199100" cy="486287"/>
          </a:xfrm>
        </p:spPr>
        <p:txBody>
          <a:bodyPr numCol="6" spcCol="360000"/>
          <a:lstStyle>
            <a:lvl1pPr marL="0" indent="0" algn="l">
              <a:buFont typeface="Arial" panose="020B0604020202020204" pitchFamily="34" charset="0"/>
              <a:buNone/>
              <a:defRPr sz="1800" b="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7001509"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3916679"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10083406"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16253066"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13168236"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952502" y="885878"/>
            <a:ext cx="11763844" cy="664797"/>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418535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68564" y="6070993"/>
            <a:ext cx="15163799" cy="1384482"/>
          </a:xfrm>
        </p:spPr>
        <p:txBody>
          <a:bodyPr anchor="ctr"/>
          <a:lstStyle>
            <a:lvl1pPr algn="ctr">
              <a:defRPr sz="44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3782468"/>
            <a:ext cx="8153400" cy="1743075"/>
          </a:xfrm>
          <a:prstGeom prst="rect">
            <a:avLst/>
          </a:prstGeom>
        </p:spPr>
      </p:pic>
    </p:spTree>
    <p:extLst>
      <p:ext uri="{BB962C8B-B14F-4D97-AF65-F5344CB8AC3E}">
        <p14:creationId xmlns:p14="http://schemas.microsoft.com/office/powerpoint/2010/main" val="148773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4783139"/>
            <a:ext cx="8153400" cy="1743075"/>
          </a:xfrm>
          <a:prstGeom prst="rect">
            <a:avLst/>
          </a:prstGeom>
        </p:spPr>
      </p:pic>
    </p:spTree>
    <p:extLst>
      <p:ext uri="{BB962C8B-B14F-4D97-AF65-F5344CB8AC3E}">
        <p14:creationId xmlns:p14="http://schemas.microsoft.com/office/powerpoint/2010/main" val="416698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Graphic Mai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835027" y="10690759"/>
            <a:ext cx="12492038" cy="184667"/>
          </a:xfrm>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a:xfrm>
            <a:off x="17789635" y="10690759"/>
            <a:ext cx="1479439" cy="184667"/>
          </a:xfrm>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35026" y="758133"/>
            <a:ext cx="12843964" cy="664796"/>
          </a:xfrm>
        </p:spPr>
        <p:txBody>
          <a:bodyPr lIns="0" tIns="0" rIns="0" bIns="0" anchor="t" anchorCtr="0"/>
          <a:lstStyle/>
          <a:p>
            <a:r>
              <a:rPr lang="en-GB"/>
              <a:t>Click to edit Master title style</a:t>
            </a:r>
          </a:p>
        </p:txBody>
      </p:sp>
    </p:spTree>
    <p:extLst>
      <p:ext uri="{BB962C8B-B14F-4D97-AF65-F5344CB8AC3E}">
        <p14:creationId xmlns:p14="http://schemas.microsoft.com/office/powerpoint/2010/main" val="29846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7A0E1-8685-E794-6160-2BF8409526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EF0B7A-A1E1-1CE5-766A-1CDBBE45353C}"/>
              </a:ext>
            </a:extLst>
          </p:cNvPr>
          <p:cNvSpPr>
            <a:spLocks noGrp="1"/>
          </p:cNvSpPr>
          <p:nvPr>
            <p:ph type="dt" sz="half" idx="10"/>
          </p:nvPr>
        </p:nvSpPr>
        <p:spPr/>
        <p:txBody>
          <a:bodyPr/>
          <a:lstStyle/>
          <a:p>
            <a:fld id="{C5CD4D3A-6869-454D-AF40-D7652B89F7E0}" type="datetimeFigureOut">
              <a:rPr lang="en-US" smtClean="0"/>
              <a:t>9/9/2024</a:t>
            </a:fld>
            <a:endParaRPr lang="en-US"/>
          </a:p>
        </p:txBody>
      </p:sp>
      <p:sp>
        <p:nvSpPr>
          <p:cNvPr id="4" name="Footer Placeholder 3">
            <a:extLst>
              <a:ext uri="{FF2B5EF4-FFF2-40B4-BE49-F238E27FC236}">
                <a16:creationId xmlns:a16="http://schemas.microsoft.com/office/drawing/2014/main" id="{ECDDA5FA-D322-3DC4-577F-5067FEC17FAD}"/>
              </a:ext>
            </a:extLst>
          </p:cNvPr>
          <p:cNvSpPr>
            <a:spLocks noGrp="1"/>
          </p:cNvSpPr>
          <p:nvPr>
            <p:ph type="ftr" sz="quarter" idx="11"/>
          </p:nvPr>
        </p:nvSpPr>
        <p:spPr>
          <a:xfrm>
            <a:off x="952502" y="10690761"/>
            <a:ext cx="12492038" cy="369332"/>
          </a:xfrm>
        </p:spPr>
        <p:txBody>
          <a:bodyPr/>
          <a:lstStyle/>
          <a:p>
            <a:r>
              <a:rPr lang="en-GB"/>
              <a:t>IVB Director’s Report to SAGE</a:t>
            </a:r>
          </a:p>
          <a:p>
            <a:endParaRPr lang="en-US"/>
          </a:p>
        </p:txBody>
      </p:sp>
      <p:sp>
        <p:nvSpPr>
          <p:cNvPr id="5" name="Slide Number Placeholder 4">
            <a:extLst>
              <a:ext uri="{FF2B5EF4-FFF2-40B4-BE49-F238E27FC236}">
                <a16:creationId xmlns:a16="http://schemas.microsoft.com/office/drawing/2014/main" id="{7F81AED2-D23C-B05F-C0C3-75FB505F8DB7}"/>
              </a:ext>
            </a:extLst>
          </p:cNvPr>
          <p:cNvSpPr>
            <a:spLocks noGrp="1"/>
          </p:cNvSpPr>
          <p:nvPr>
            <p:ph type="sldNum" sz="quarter" idx="12"/>
          </p:nvPr>
        </p:nvSpPr>
        <p:spPr/>
        <p:txBody>
          <a:bodyPr/>
          <a:lstStyle/>
          <a:p>
            <a:fld id="{7BF276B6-C474-4799-AA75-BF6051BFB80C}" type="slidenum">
              <a:rPr lang="en-US" smtClean="0"/>
              <a:t>‹#›</a:t>
            </a:fld>
            <a:endParaRPr lang="en-US"/>
          </a:p>
        </p:txBody>
      </p:sp>
    </p:spTree>
    <p:extLst>
      <p:ext uri="{BB962C8B-B14F-4D97-AF65-F5344CB8AC3E}">
        <p14:creationId xmlns:p14="http://schemas.microsoft.com/office/powerpoint/2010/main" val="101786477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Graphic Righ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a:xfrm>
            <a:off x="835027" y="10690759"/>
            <a:ext cx="3482925" cy="184667"/>
          </a:xfrm>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a:xfrm>
            <a:off x="4707352" y="10690759"/>
            <a:ext cx="1479439" cy="184667"/>
          </a:xfrm>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835026" y="758133"/>
            <a:ext cx="11949605" cy="664796"/>
          </a:xfrm>
        </p:spPr>
        <p:txBody>
          <a:bodyPr lIns="0" tIns="0" rIns="0" bIns="0" anchor="t" anchorCtr="0"/>
          <a:lstStyle>
            <a:lvl1pPr>
              <a:defRPr/>
            </a:lvl1pPr>
          </a:lstStyle>
          <a:p>
            <a:r>
              <a:rPr lang="en-GB"/>
              <a:t>Click to edit Master title style</a:t>
            </a:r>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849315" y="3292476"/>
            <a:ext cx="5220000" cy="2092360"/>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849315" y="2521651"/>
            <a:ext cx="5220000" cy="1005472"/>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185968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80A369-44BF-6738-8542-D58C48E6F2EE}"/>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a:xfrm>
            <a:off x="952502" y="10690759"/>
            <a:ext cx="12492038" cy="184726"/>
          </a:xfrm>
        </p:spPr>
        <p:txBody>
          <a:bodyPr/>
          <a:lstStyle/>
          <a:p>
            <a:r>
              <a:rPr lang="en-GB"/>
              <a:t>Director’s Report to SAGE</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6"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6" name="Rectangle: Rounded Corners 5">
            <a:extLst>
              <a:ext uri="{FF2B5EF4-FFF2-40B4-BE49-F238E27FC236}">
                <a16:creationId xmlns:a16="http://schemas.microsoft.com/office/drawing/2014/main" id="{4CB4A9A2-FC87-8AAA-CAC8-029E24BC7E01}"/>
              </a:ext>
            </a:extLst>
          </p:cNvPr>
          <p:cNvSpPr/>
          <p:nvPr userDrawn="1"/>
        </p:nvSpPr>
        <p:spPr>
          <a:xfrm>
            <a:off x="0" y="-392677"/>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2" y="885880"/>
            <a:ext cx="17769440" cy="670954"/>
          </a:xfrm>
        </p:spPr>
        <p:txBody>
          <a:bodyPr lIns="0" tIns="0" rIns="0" bIns="0" anchor="t" anchorCtr="0"/>
          <a:lstStyle/>
          <a:p>
            <a:r>
              <a:rPr lang="en-US"/>
              <a:t>Click to edit Master title style</a:t>
            </a:r>
            <a:endParaRPr lang="en-GB"/>
          </a:p>
        </p:txBody>
      </p:sp>
    </p:spTree>
    <p:extLst>
      <p:ext uri="{BB962C8B-B14F-4D97-AF65-F5344CB8AC3E}">
        <p14:creationId xmlns:p14="http://schemas.microsoft.com/office/powerpoint/2010/main" val="318069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860293" y="607354"/>
            <a:ext cx="18393048" cy="977535"/>
          </a:xfrm>
          <a:prstGeom prst="rect">
            <a:avLst/>
          </a:prstGeom>
        </p:spPr>
        <p:txBody>
          <a:bodyPr vert="horz" lIns="0" tIns="0" rIns="0" bIns="0" rtlCol="0" anchor="t">
            <a:normAutofit/>
          </a:bodyPr>
          <a:lstStyle/>
          <a:p>
            <a:r>
              <a:rPr lang="en-GB"/>
              <a:t>Click to edit Master title style</a:t>
            </a: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850759" y="10378383"/>
            <a:ext cx="1840258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850758" y="10498939"/>
            <a:ext cx="6785134" cy="203004"/>
          </a:xfrm>
          <a:prstGeom prst="rect">
            <a:avLst/>
          </a:prstGeom>
        </p:spPr>
        <p:txBody>
          <a:bodyPr anchor="b"/>
          <a:lstStyle>
            <a:lvl1pPr>
              <a:defRPr sz="1319"/>
            </a:lvl1pPr>
          </a:lstStyle>
          <a:p>
            <a:r>
              <a:rPr lang="en-GB"/>
              <a:t>IVB Director’s Report to SAGE</a:t>
            </a:r>
          </a:p>
        </p:txBody>
      </p:sp>
      <p:sp>
        <p:nvSpPr>
          <p:cNvPr id="8" name="Text Placeholder 6">
            <a:extLst>
              <a:ext uri="{FF2B5EF4-FFF2-40B4-BE49-F238E27FC236}">
                <a16:creationId xmlns:a16="http://schemas.microsoft.com/office/drawing/2014/main" id="{9435620D-DE1F-DC40-82F8-A5A9DDA81D1D}"/>
              </a:ext>
            </a:extLst>
          </p:cNvPr>
          <p:cNvSpPr>
            <a:spLocks noGrp="1"/>
          </p:cNvSpPr>
          <p:nvPr>
            <p:ph type="body" sz="quarter" idx="14"/>
          </p:nvPr>
        </p:nvSpPr>
        <p:spPr>
          <a:xfrm>
            <a:off x="850761" y="1584891"/>
            <a:ext cx="18393048" cy="418514"/>
          </a:xfrm>
        </p:spPr>
        <p:txBody>
          <a:bodyPr/>
          <a:lstStyle>
            <a:lvl1pPr>
              <a:defRPr>
                <a:solidFill>
                  <a:schemeClr val="bg2"/>
                </a:solidFill>
              </a:defRPr>
            </a:lvl1pPr>
          </a:lstStyle>
          <a:p>
            <a:pPr lvl="0"/>
            <a:r>
              <a:rPr lang="en-GB"/>
              <a:t>Click to edit Master text styles</a:t>
            </a:r>
          </a:p>
        </p:txBody>
      </p:sp>
    </p:spTree>
    <p:extLst>
      <p:ext uri="{BB962C8B-B14F-4D97-AF65-F5344CB8AC3E}">
        <p14:creationId xmlns:p14="http://schemas.microsoft.com/office/powerpoint/2010/main" val="239692590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13014" y="3034750"/>
            <a:ext cx="15078075" cy="2753439"/>
          </a:xfrm>
        </p:spPr>
        <p:txBody>
          <a:bodyPr anchor="b"/>
          <a:lstStyle>
            <a:lvl1pPr algn="ctr">
              <a:defRPr sz="9894"/>
            </a:lvl1pPr>
          </a:lstStyle>
          <a:p>
            <a:r>
              <a:rPr lang="en-US"/>
              <a:t>Click to edit Master title style</a:t>
            </a:r>
            <a:endParaRPr lang="en-GB"/>
          </a:p>
        </p:txBody>
      </p:sp>
      <p:sp>
        <p:nvSpPr>
          <p:cNvPr id="3" name="Subtitle 2"/>
          <p:cNvSpPr>
            <a:spLocks noGrp="1"/>
          </p:cNvSpPr>
          <p:nvPr>
            <p:ph type="subTitle" idx="1"/>
          </p:nvPr>
        </p:nvSpPr>
        <p:spPr>
          <a:xfrm>
            <a:off x="2513014" y="5940027"/>
            <a:ext cx="15078075" cy="690263"/>
          </a:xfrm>
        </p:spPr>
        <p:txBody>
          <a:bodyPr/>
          <a:lstStyle>
            <a:lvl1pPr marL="0" indent="0" algn="ctr">
              <a:buNone/>
              <a:defRPr sz="3958"/>
            </a:lvl1pPr>
            <a:lvl2pPr marL="753888" indent="0" algn="ctr">
              <a:buNone/>
              <a:defRPr sz="3298"/>
            </a:lvl2pPr>
            <a:lvl3pPr marL="1507776" indent="0" algn="ctr">
              <a:buNone/>
              <a:defRPr sz="2968"/>
            </a:lvl3pPr>
            <a:lvl4pPr marL="2261663" indent="0" algn="ctr">
              <a:buNone/>
              <a:defRPr sz="2638"/>
            </a:lvl4pPr>
            <a:lvl5pPr marL="3015551" indent="0" algn="ctr">
              <a:buNone/>
              <a:defRPr sz="2638"/>
            </a:lvl5pPr>
            <a:lvl6pPr marL="3769439" indent="0" algn="ctr">
              <a:buNone/>
              <a:defRPr sz="2638"/>
            </a:lvl6pPr>
            <a:lvl7pPr marL="4523327" indent="0" algn="ctr">
              <a:buNone/>
              <a:defRPr sz="2638"/>
            </a:lvl7pPr>
            <a:lvl8pPr marL="5277216" indent="0" algn="ctr">
              <a:buNone/>
              <a:defRPr sz="2638"/>
            </a:lvl8pPr>
            <a:lvl9pPr marL="6031102" indent="0" algn="ctr">
              <a:buNone/>
              <a:defRPr sz="2638"/>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0B7763A-5A03-49F4-A310-D4C9E65F9CDC}" type="datetimeFigureOut">
              <a:rPr lang="en-GB" smtClean="0"/>
              <a:t>09/09/2024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F6260B-902F-4F25-A5C7-BEBE42366E61}" type="slidenum">
              <a:rPr lang="en-GB" smtClean="0"/>
              <a:t>‹#›</a:t>
            </a:fld>
            <a:endParaRPr lang="en-GB"/>
          </a:p>
        </p:txBody>
      </p:sp>
    </p:spTree>
    <p:extLst>
      <p:ext uri="{BB962C8B-B14F-4D97-AF65-F5344CB8AC3E}">
        <p14:creationId xmlns:p14="http://schemas.microsoft.com/office/powerpoint/2010/main" val="246920162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Graphic Righ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a:xfrm>
            <a:off x="835027" y="10690759"/>
            <a:ext cx="3482925" cy="184667"/>
          </a:xfrm>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a:xfrm>
            <a:off x="4707352" y="10690759"/>
            <a:ext cx="1479439" cy="184667"/>
          </a:xfrm>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835026" y="758133"/>
            <a:ext cx="11949605" cy="664796"/>
          </a:xfrm>
        </p:spPr>
        <p:txBody>
          <a:bodyPr lIns="0" tIns="0" rIns="0" bIns="0" anchor="t" anchorCtr="0"/>
          <a:lstStyle>
            <a:lvl1pPr>
              <a:defRPr/>
            </a:lvl1pPr>
          </a:lstStyle>
          <a:p>
            <a:r>
              <a:rPr lang="en-GB"/>
              <a:t>Click to edit Master title style</a:t>
            </a:r>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849315" y="3292476"/>
            <a:ext cx="5220000" cy="2092360"/>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849315" y="2521651"/>
            <a:ext cx="5220000" cy="1005472"/>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71766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Graphic Mai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835027" y="10690759"/>
            <a:ext cx="12492038" cy="184667"/>
          </a:xfrm>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a:xfrm>
            <a:off x="17789635" y="10690759"/>
            <a:ext cx="1479439" cy="184667"/>
          </a:xfrm>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35026" y="758133"/>
            <a:ext cx="12843964" cy="664796"/>
          </a:xfrm>
        </p:spPr>
        <p:txBody>
          <a:bodyPr lIns="0" tIns="0" rIns="0" bIns="0" anchor="t" anchorCtr="0"/>
          <a:lstStyle/>
          <a:p>
            <a:r>
              <a:rPr lang="en-GB"/>
              <a:t>Click to edit Master title style</a:t>
            </a:r>
          </a:p>
        </p:txBody>
      </p:sp>
    </p:spTree>
    <p:extLst>
      <p:ext uri="{BB962C8B-B14F-4D97-AF65-F5344CB8AC3E}">
        <p14:creationId xmlns:p14="http://schemas.microsoft.com/office/powerpoint/2010/main" val="19867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1835852" cy="664797"/>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49" y="4123148"/>
            <a:ext cx="2308225" cy="240243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0" y="7136172"/>
            <a:ext cx="18219420" cy="670953"/>
          </a:xfrm>
        </p:spPr>
        <p:txBody>
          <a:bodyPr numCol="3" spcCol="720000" anchor="t" anchorCtr="0"/>
          <a:lstStyle>
            <a:lvl1pPr marL="0" indent="358775">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4" y="4123148"/>
            <a:ext cx="2308225" cy="240243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199" y="4123148"/>
            <a:ext cx="2308225" cy="240243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209951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5890134"/>
            <a:ext cx="6111876" cy="418514"/>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7412676"/>
            <a:ext cx="6111876" cy="418514"/>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8048821"/>
            <a:ext cx="6111876" cy="418514"/>
          </a:xfrm>
        </p:spPr>
        <p:txBody>
          <a:bodyPr/>
          <a:lstStyle/>
          <a:p>
            <a:pPr lvl="0"/>
            <a:r>
              <a:rPr lang="en-GB"/>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2" y="9483726"/>
            <a:ext cx="2809874" cy="1066799"/>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8534402"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Tree>
    <p:extLst>
      <p:ext uri="{BB962C8B-B14F-4D97-AF65-F5344CB8AC3E}">
        <p14:creationId xmlns:p14="http://schemas.microsoft.com/office/powerpoint/2010/main" val="25932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5890134"/>
            <a:ext cx="6111876" cy="418514"/>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7412676"/>
            <a:ext cx="6111876" cy="418514"/>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8048821"/>
            <a:ext cx="6111876" cy="418514"/>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2" y="9483726"/>
            <a:ext cx="5007430" cy="1066799"/>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8534402"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Tree>
    <p:extLst>
      <p:ext uri="{BB962C8B-B14F-4D97-AF65-F5344CB8AC3E}">
        <p14:creationId xmlns:p14="http://schemas.microsoft.com/office/powerpoint/2010/main" val="262064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5890134"/>
            <a:ext cx="6111876" cy="418514"/>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7412676"/>
            <a:ext cx="6111876" cy="418514"/>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8048821"/>
            <a:ext cx="6111876" cy="418514"/>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2" y="9492803"/>
            <a:ext cx="1238251" cy="914400"/>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8534402"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Tree>
    <p:extLst>
      <p:ext uri="{BB962C8B-B14F-4D97-AF65-F5344CB8AC3E}">
        <p14:creationId xmlns:p14="http://schemas.microsoft.com/office/powerpoint/2010/main" val="43244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735042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8081404"/>
            <a:ext cx="6111876" cy="418514"/>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9603946"/>
            <a:ext cx="6111876" cy="418514"/>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10240089"/>
            <a:ext cx="6111876" cy="418514"/>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1"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56990" y="4573589"/>
            <a:ext cx="5724525" cy="2162175"/>
          </a:xfrm>
          <a:prstGeom prst="rect">
            <a:avLst/>
          </a:prstGeom>
        </p:spPr>
      </p:pic>
    </p:spTree>
    <p:extLst>
      <p:ext uri="{BB962C8B-B14F-4D97-AF65-F5344CB8AC3E}">
        <p14:creationId xmlns:p14="http://schemas.microsoft.com/office/powerpoint/2010/main" val="72776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735042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8081404"/>
            <a:ext cx="6111876" cy="418514"/>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9603946"/>
            <a:ext cx="6111876" cy="418514"/>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10240089"/>
            <a:ext cx="6111876" cy="418514"/>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1"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42551" y="4783139"/>
            <a:ext cx="8153400" cy="1743075"/>
          </a:xfrm>
          <a:prstGeom prst="rect">
            <a:avLst/>
          </a:prstGeom>
        </p:spPr>
      </p:pic>
    </p:spTree>
    <p:extLst>
      <p:ext uri="{BB962C8B-B14F-4D97-AF65-F5344CB8AC3E}">
        <p14:creationId xmlns:p14="http://schemas.microsoft.com/office/powerpoint/2010/main" val="87892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735042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8081404"/>
            <a:ext cx="6111876" cy="418514"/>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9603946"/>
            <a:ext cx="6111876" cy="418514"/>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10240089"/>
            <a:ext cx="6111876" cy="418514"/>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1"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95190" y="3662412"/>
            <a:ext cx="4048125" cy="3000375"/>
          </a:xfrm>
          <a:prstGeom prst="rect">
            <a:avLst/>
          </a:prstGeom>
        </p:spPr>
      </p:pic>
    </p:spTree>
    <p:extLst>
      <p:ext uri="{BB962C8B-B14F-4D97-AF65-F5344CB8AC3E}">
        <p14:creationId xmlns:p14="http://schemas.microsoft.com/office/powerpoint/2010/main" val="47096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5890134"/>
            <a:ext cx="6111876" cy="418514"/>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7412676"/>
            <a:ext cx="6111876" cy="418514"/>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8048821"/>
            <a:ext cx="6111876" cy="418514"/>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2" y="9483726"/>
            <a:ext cx="5007430" cy="1066799"/>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8534402" y="0"/>
            <a:ext cx="11569700" cy="11309350"/>
          </a:xfrm>
          <a:solidFill>
            <a:schemeClr val="bg2"/>
          </a:solidFill>
        </p:spPr>
        <p:txBody>
          <a:bodyPr bIns="1764000" anchor="ctr">
            <a:noAutofit/>
          </a:bodyPr>
          <a:lstStyle>
            <a:lvl1pPr algn="ctr">
              <a:defRPr sz="3600" b="1"/>
            </a:lvl1pPr>
          </a:lstStyle>
          <a:p>
            <a:r>
              <a:rPr lang="en-GB"/>
              <a:t>Click icon to insert image</a:t>
            </a:r>
          </a:p>
        </p:txBody>
      </p:sp>
    </p:spTree>
    <p:extLst>
      <p:ext uri="{BB962C8B-B14F-4D97-AF65-F5344CB8AC3E}">
        <p14:creationId xmlns:p14="http://schemas.microsoft.com/office/powerpoint/2010/main" val="328154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8534402" y="0"/>
            <a:ext cx="11569700" cy="11309350"/>
          </a:xfrm>
          <a:solidFill>
            <a:schemeClr val="bg2"/>
          </a:solidFill>
        </p:spPr>
        <p:txBody>
          <a:bodyPr bIns="1764000" anchor="ctr">
            <a:noAutofit/>
          </a:bodyPr>
          <a:lstStyle>
            <a:lvl1pPr algn="ctr">
              <a:defRPr sz="3600"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5890134"/>
            <a:ext cx="6111876" cy="418514"/>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7412676"/>
            <a:ext cx="6111876" cy="418514"/>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8048821"/>
            <a:ext cx="6111876" cy="418514"/>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2" y="9492803"/>
            <a:ext cx="1238251" cy="914400"/>
          </a:xfrm>
          <a:prstGeom prst="rect">
            <a:avLst/>
          </a:prstGeom>
        </p:spPr>
      </p:pic>
    </p:spTree>
    <p:extLst>
      <p:ext uri="{BB962C8B-B14F-4D97-AF65-F5344CB8AC3E}">
        <p14:creationId xmlns:p14="http://schemas.microsoft.com/office/powerpoint/2010/main" val="90860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8534402" y="0"/>
            <a:ext cx="11569698" cy="11309347"/>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IVB Director’s Report to SAGE</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959657" y="10550526"/>
            <a:ext cx="6615087" cy="72703"/>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952501" y="4862676"/>
            <a:ext cx="6867526" cy="2917545"/>
          </a:xfrm>
        </p:spPr>
        <p:txBody>
          <a:bodyPr lIns="0" tIns="0" rIns="0" bIns="0" anchor="t" anchorCtr="0"/>
          <a:lstStyle>
            <a:lvl1pPr algn="l">
              <a:defRPr sz="7000">
                <a:solidFill>
                  <a:schemeClr val="tx1"/>
                </a:solidFill>
              </a:defRPr>
            </a:lvl1pPr>
          </a:lstStyle>
          <a:p>
            <a:r>
              <a:rPr lang="en-GB"/>
              <a:t>Click to edit Master title style</a:t>
            </a:r>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959657" y="4017191"/>
            <a:ext cx="6867526" cy="557984"/>
          </a:xfrm>
        </p:spPr>
        <p:txBody>
          <a:bodyPr wrap="square" anchor="b" anchorCtr="0">
            <a:spAutoFit/>
          </a:bodyPr>
          <a:lstStyle>
            <a:lvl1pPr marL="0" indent="0" algn="l">
              <a:buNone/>
              <a:defRPr sz="3199">
                <a:solidFill>
                  <a:schemeClr val="accent1"/>
                </a:solidFill>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GB"/>
              <a:t>Click to edit Master subtitle style</a:t>
            </a:r>
          </a:p>
        </p:txBody>
      </p:sp>
    </p:spTree>
    <p:extLst>
      <p:ext uri="{BB962C8B-B14F-4D97-AF65-F5344CB8AC3E}">
        <p14:creationId xmlns:p14="http://schemas.microsoft.com/office/powerpoint/2010/main" val="185248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8378824" cy="664796"/>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952499" y="3863543"/>
            <a:ext cx="11872912" cy="5399491"/>
          </a:xfrm>
        </p:spPr>
        <p:txBody>
          <a:bodyPr wrap="square" numCol="2" spcCol="756000">
            <a:noAutofit/>
          </a:bodyPr>
          <a:lstStyle>
            <a:lvl1pPr marL="514326" indent="-514326">
              <a:spcAft>
                <a:spcPts val="0"/>
              </a:spcAft>
              <a:buFont typeface="+mj-lt"/>
              <a:buAutoNum type="arabicPeriod"/>
              <a:defRPr sz="3199" b="0" i="0">
                <a:solidFill>
                  <a:schemeClr val="tx1"/>
                </a:solidFill>
                <a:latin typeface="Poppins Medium" pitchFamily="2" charset="77"/>
                <a:cs typeface="Poppins Medium" pitchFamily="2" charset="77"/>
              </a:defRPr>
            </a:lvl1pPr>
            <a:lvl2pPr marL="514326" indent="-514326">
              <a:spcAft>
                <a:spcPts val="2399"/>
              </a:spcAft>
              <a:buSzPct val="100000"/>
              <a:buFont typeface="+mj-lt"/>
              <a:buAutoNum type="arabicPeriod"/>
              <a:defRPr sz="3199"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6" y="3791288"/>
            <a:ext cx="5572125" cy="547173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22750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49"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0" y="2835275"/>
            <a:ext cx="18219420" cy="670953"/>
          </a:xfrm>
        </p:spPr>
        <p:txBody>
          <a:bodyPr numCol="3" spcCol="720000" anchor="t" anchorCtr="0"/>
          <a:lstStyle>
            <a:lvl1pPr marL="0" indent="358775">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4"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199"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952500" y="4511738"/>
            <a:ext cx="5502275" cy="400687"/>
          </a:xfrm>
        </p:spPr>
        <p:txBody>
          <a:bodyPr numCol="1" spcCol="720000"/>
          <a:lstStyle>
            <a:lvl1pPr marL="0" indent="0">
              <a:buClr>
                <a:schemeClr val="accent2"/>
              </a:buClr>
              <a:buSzPct val="100000"/>
              <a:buFont typeface="Wingdings" panose="05000000000000000000" pitchFamily="2" charset="2"/>
              <a:buChar char="§"/>
              <a:defRPr sz="2400" b="0"/>
            </a:lvl1pPr>
            <a:lvl2pPr marL="0" indent="0">
              <a:buFont typeface="Arial" panose="020B0604020202020204" pitchFamily="34" charset="0"/>
              <a:buNone/>
              <a:defRPr sz="1800"/>
            </a:lvl2pPr>
            <a:lvl3pPr marL="358775" indent="-358775">
              <a:defRPr lang="en-GB" sz="1800" kern="1200" dirty="0">
                <a:solidFill>
                  <a:schemeClr val="tx1"/>
                </a:solidFill>
                <a:latin typeface="+mn-lt"/>
                <a:ea typeface="+mn-ea"/>
                <a:cs typeface="+mn-cs"/>
              </a:defRPr>
            </a:lvl3pPr>
          </a:lstStyle>
          <a:p>
            <a:pPr marL="0" marR="0" lvl="0" indent="-358775" algn="l" defTabSz="914400"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13636690" y="4511738"/>
            <a:ext cx="5502275" cy="400687"/>
          </a:xfrm>
        </p:spPr>
        <p:txBody>
          <a:bodyPr numCol="1" spcCol="720000"/>
          <a:lstStyle>
            <a:lvl1pPr marL="0" indent="0">
              <a:buClr>
                <a:schemeClr val="accent2"/>
              </a:buClr>
              <a:buSzPct val="100000"/>
              <a:buFont typeface="Wingdings" panose="05000000000000000000" pitchFamily="2" charset="2"/>
              <a:buChar char="§"/>
              <a:defRPr sz="2400" b="0"/>
            </a:lvl1pPr>
            <a:lvl2pPr marL="0" indent="0">
              <a:buFont typeface="Arial" panose="020B0604020202020204" pitchFamily="34" charset="0"/>
              <a:buNone/>
              <a:defRPr sz="1800"/>
            </a:lvl2pPr>
            <a:lvl3pPr marL="358775" indent="-358775">
              <a:defRPr lang="en-GB" sz="1800" kern="1200" dirty="0">
                <a:solidFill>
                  <a:schemeClr val="tx1"/>
                </a:solidFill>
                <a:latin typeface="+mn-lt"/>
                <a:ea typeface="+mn-ea"/>
                <a:cs typeface="+mn-cs"/>
              </a:defRPr>
            </a:lvl3pPr>
          </a:lstStyle>
          <a:p>
            <a:pPr marL="0" marR="0" lvl="0" indent="-358775" algn="l" defTabSz="914400"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7294595" y="4511738"/>
            <a:ext cx="5502275" cy="400687"/>
          </a:xfrm>
        </p:spPr>
        <p:txBody>
          <a:bodyPr numCol="1" spcCol="720000"/>
          <a:lstStyle>
            <a:lvl1pPr marL="0" indent="0">
              <a:buClr>
                <a:schemeClr val="accent2"/>
              </a:buClr>
              <a:buSzPct val="100000"/>
              <a:buFont typeface="Wingdings" panose="05000000000000000000" pitchFamily="2" charset="2"/>
              <a:buChar char="§"/>
              <a:defRPr sz="2400" b="0"/>
            </a:lvl1pPr>
            <a:lvl2pPr marL="0" indent="0">
              <a:buFont typeface="Arial" panose="020B0604020202020204" pitchFamily="34" charset="0"/>
              <a:buNone/>
              <a:defRPr sz="1800"/>
            </a:lvl2pPr>
            <a:lvl3pPr marL="358775" indent="-358775">
              <a:defRPr lang="en-GB" sz="1800" kern="1200" dirty="0">
                <a:solidFill>
                  <a:schemeClr val="tx1"/>
                </a:solidFill>
                <a:latin typeface="+mn-lt"/>
                <a:ea typeface="+mn-ea"/>
                <a:cs typeface="+mn-cs"/>
              </a:defRPr>
            </a:lvl3pPr>
          </a:lstStyle>
          <a:p>
            <a:pPr marL="0" marR="0" lvl="0" indent="-358775" algn="l" defTabSz="914400" rtl="0" eaLnBrk="1" fontAlgn="auto" latinLnBrk="0" hangingPunct="1">
              <a:lnSpc>
                <a:spcPct val="120000"/>
              </a:lnSpc>
              <a:spcBef>
                <a:spcPts val="500"/>
              </a:spcBef>
              <a:spcAft>
                <a:spcPts val="600"/>
              </a:spcAft>
              <a:buClrTx/>
              <a:buSzPct val="75000"/>
              <a:tabLst/>
              <a:defRPr/>
            </a:pPr>
            <a:r>
              <a:rPr lang="en-US"/>
              <a:t>Click to edit Master text styles</a:t>
            </a:r>
          </a:p>
        </p:txBody>
      </p:sp>
    </p:spTree>
    <p:extLst>
      <p:ext uri="{BB962C8B-B14F-4D97-AF65-F5344CB8AC3E}">
        <p14:creationId xmlns:p14="http://schemas.microsoft.com/office/powerpoint/2010/main" val="215801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8378824" cy="664796"/>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952500" y="3863543"/>
            <a:ext cx="18209261" cy="4959485"/>
          </a:xfrm>
        </p:spPr>
        <p:txBody>
          <a:bodyPr wrap="square" numCol="2" spcCol="756000">
            <a:noAutofit/>
          </a:bodyPr>
          <a:lstStyle>
            <a:lvl1pPr marL="514326" indent="-514326">
              <a:spcAft>
                <a:spcPts val="0"/>
              </a:spcAft>
              <a:buFont typeface="+mj-lt"/>
              <a:buAutoNum type="arabicPeriod"/>
              <a:defRPr sz="3199" b="0" i="0">
                <a:solidFill>
                  <a:schemeClr val="tx1"/>
                </a:solidFill>
                <a:latin typeface="Poppins Medium" pitchFamily="2" charset="77"/>
                <a:cs typeface="Poppins Medium" pitchFamily="2" charset="77"/>
              </a:defRPr>
            </a:lvl1pPr>
            <a:lvl2pPr marL="514326" indent="-514326">
              <a:spcAft>
                <a:spcPts val="2399"/>
              </a:spcAft>
              <a:buSzPct val="100000"/>
              <a:buFont typeface="+mj-lt"/>
              <a:buAutoNum type="arabicPeriod"/>
              <a:defRPr sz="3199"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14479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8378824" cy="664796"/>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942342" y="3326064"/>
            <a:ext cx="18219769" cy="6327636"/>
          </a:xfrm>
        </p:spPr>
        <p:txBody>
          <a:bodyPr wrap="square" numCol="2" spcCol="756000">
            <a:noAutofit/>
          </a:bodyPr>
          <a:lstStyle>
            <a:lvl1pPr marL="0" indent="0">
              <a:spcAft>
                <a:spcPts val="0"/>
              </a:spcAft>
              <a:buFont typeface="Arial" panose="020B0604020202020204" pitchFamily="34" charset="0"/>
              <a:buNone/>
              <a:defRPr sz="3199" b="0" i="0">
                <a:solidFill>
                  <a:schemeClr val="accent1"/>
                </a:solidFill>
                <a:latin typeface="Poppins Medium" pitchFamily="2" charset="77"/>
                <a:cs typeface="Poppins Medium" pitchFamily="2" charset="77"/>
              </a:defRPr>
            </a:lvl1pPr>
            <a:lvl2pPr marL="0" indent="0">
              <a:spcAft>
                <a:spcPts val="2399"/>
              </a:spcAft>
              <a:buFont typeface="Arial" panose="020B0604020202020204" pitchFamily="34" charset="0"/>
              <a:buNone/>
              <a:defRPr sz="3199" b="0" i="0">
                <a:latin typeface="Poppins Medium" pitchFamily="2" charset="77"/>
                <a:cs typeface="Poppins Medium" pitchFamily="2" charset="77"/>
              </a:defRPr>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Tree>
    <p:extLst>
      <p:ext uri="{BB962C8B-B14F-4D97-AF65-F5344CB8AC3E}">
        <p14:creationId xmlns:p14="http://schemas.microsoft.com/office/powerpoint/2010/main" val="170290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8378824" cy="664796"/>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952499" y="3863543"/>
            <a:ext cx="11872912" cy="5399491"/>
          </a:xfrm>
        </p:spPr>
        <p:txBody>
          <a:bodyPr wrap="square" numCol="2" spcCol="756000">
            <a:noAutofit/>
          </a:bodyPr>
          <a:lstStyle>
            <a:lvl1pPr marL="0" indent="0">
              <a:spcAft>
                <a:spcPts val="0"/>
              </a:spcAft>
              <a:buFont typeface="Arial" panose="020B0604020202020204" pitchFamily="34" charset="0"/>
              <a:buNone/>
              <a:defRPr sz="2200" b="0" i="0">
                <a:solidFill>
                  <a:schemeClr val="accent1"/>
                </a:solidFill>
                <a:latin typeface="Poppins Medium" pitchFamily="2" charset="77"/>
                <a:cs typeface="Poppins Medium" pitchFamily="2" charset="77"/>
              </a:defRPr>
            </a:lvl1pPr>
            <a:lvl2pPr marL="0" indent="0">
              <a:spcAft>
                <a:spcPts val="2399"/>
              </a:spcAft>
              <a:buFont typeface="Arial" panose="020B0604020202020204" pitchFamily="34" charset="0"/>
              <a:buNone/>
              <a:defRPr sz="2200"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6" y="3791288"/>
            <a:ext cx="5572125" cy="547173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37696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3976394" y="3850524"/>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908050" y="3152937"/>
            <a:ext cx="2619548"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3976394" y="7423899"/>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908050" y="6726313"/>
            <a:ext cx="2619548"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13075943" y="3850524"/>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10007599" y="3152937"/>
            <a:ext cx="2619548"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13075943" y="7423899"/>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10007599" y="6726313"/>
            <a:ext cx="2619548"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343192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3976394" y="3850524"/>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908050" y="3152937"/>
            <a:ext cx="2619548"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10772775" y="2774677"/>
            <a:ext cx="8378826" cy="259147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33201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3027405"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08051"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248128"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128774"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49"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363997"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3027405" y="595222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08051" y="5689307"/>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9248128" y="595222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128774" y="5689307"/>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15483349" y="595222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363997" y="5689307"/>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3027405" y="8501452"/>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08051" y="8238538"/>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9248128" y="8501452"/>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128774" y="8238538"/>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15483349" y="8501452"/>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363997" y="8238538"/>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Tree>
    <p:extLst>
      <p:ext uri="{BB962C8B-B14F-4D97-AF65-F5344CB8AC3E}">
        <p14:creationId xmlns:p14="http://schemas.microsoft.com/office/powerpoint/2010/main" val="49570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2869567" y="2659473"/>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42301" y="244309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176459" y="266146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249192" y="244309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50" y="266146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556083" y="244309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42301" y="443778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249192" y="443778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556083" y="443778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42301" y="842716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249192" y="842716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556083" y="842716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942301" y="643247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7249192" y="643247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13556083" y="643247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2869567" y="4654163"/>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9176459" y="465615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15483350" y="465615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2869567" y="6648853"/>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9176459" y="665084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15483350" y="665084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2869567" y="8643542"/>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9176459" y="8645530"/>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15483350" y="8645530"/>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Tree>
    <p:extLst>
      <p:ext uri="{BB962C8B-B14F-4D97-AF65-F5344CB8AC3E}">
        <p14:creationId xmlns:p14="http://schemas.microsoft.com/office/powerpoint/2010/main" val="133338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35799"/>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4791079"/>
            <a:ext cx="18199100" cy="2735598"/>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94762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35799"/>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78"/>
            <a:ext cx="18199100" cy="2761782"/>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392369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35799"/>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78"/>
            <a:ext cx="18199100" cy="2761782"/>
          </a:xfrm>
        </p:spPr>
        <p:txBody>
          <a:bodyPr numCol="2" spcCol="1440000"/>
          <a:lstStyle>
            <a:lvl1pPr marL="342885" indent="-342885">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408929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2"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3"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952500" y="4511740"/>
            <a:ext cx="3032125" cy="1751762"/>
          </a:xfrm>
        </p:spPr>
        <p:txBody>
          <a:bodyPr/>
          <a:lstStyle>
            <a:lvl1pPr>
              <a:defRPr sz="1800" b="1" i="0">
                <a:latin typeface="Poppins" pitchFamily="2" charset="77"/>
                <a:cs typeface="Poppins" pitchFamily="2" charset="77"/>
              </a:defRPr>
            </a:lvl1pPr>
            <a:lvl2pPr marL="0" indent="0">
              <a:buFont typeface="Arial" panose="020B0604020202020204" pitchFamily="34" charset="0"/>
              <a:buNone/>
              <a:defRPr sz="1800">
                <a:latin typeface="Poppins" pitchFamily="2" charset="77"/>
                <a:cs typeface="Poppins" pitchFamily="2" charset="77"/>
              </a:defRPr>
            </a:lvl2pPr>
            <a:lvl3pPr marL="358775" indent="-358775">
              <a:defRPr lang="en-GB" sz="180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4744244" y="4511741"/>
            <a:ext cx="3032125" cy="1751762"/>
          </a:xfrm>
        </p:spPr>
        <p:txBody>
          <a:bodyPr/>
          <a:lstStyle>
            <a:lvl1pPr>
              <a:defRPr sz="1800" b="1" i="0">
                <a:latin typeface="Poppins" pitchFamily="2" charset="77"/>
                <a:cs typeface="Poppins" pitchFamily="2" charset="77"/>
              </a:defRPr>
            </a:lvl1pPr>
            <a:lvl2pPr marL="0" indent="0">
              <a:buFont typeface="Arial" panose="020B0604020202020204" pitchFamily="34" charset="0"/>
              <a:buNone/>
              <a:defRPr sz="1800">
                <a:latin typeface="Poppins" pitchFamily="2" charset="77"/>
                <a:cs typeface="Poppins" pitchFamily="2" charset="77"/>
              </a:defRPr>
            </a:lvl2pPr>
            <a:lvl3pPr marL="358775" indent="-358775">
              <a:defRPr lang="en-GB" sz="180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8535988" y="4511741"/>
            <a:ext cx="3032125" cy="1751762"/>
          </a:xfrm>
        </p:spPr>
        <p:txBody>
          <a:bodyPr/>
          <a:lstStyle>
            <a:lvl1pPr>
              <a:defRPr sz="1800" b="1" i="0">
                <a:latin typeface="Poppins" pitchFamily="2" charset="77"/>
                <a:cs typeface="Poppins" pitchFamily="2" charset="77"/>
              </a:defRPr>
            </a:lvl1pPr>
            <a:lvl2pPr marL="0" indent="0">
              <a:buFont typeface="Arial" panose="020B0604020202020204" pitchFamily="34" charset="0"/>
              <a:buNone/>
              <a:defRPr sz="1800">
                <a:latin typeface="Poppins" pitchFamily="2" charset="77"/>
                <a:cs typeface="Poppins" pitchFamily="2" charset="77"/>
              </a:defRPr>
            </a:lvl2pPr>
            <a:lvl3pPr marL="358775" indent="-358775">
              <a:spcAft>
                <a:spcPts val="600"/>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12327732" y="4511741"/>
            <a:ext cx="3032125" cy="1751762"/>
          </a:xfrm>
        </p:spPr>
        <p:txBody>
          <a:bodyPr/>
          <a:lstStyle>
            <a:lvl1pPr>
              <a:defRPr sz="1800" b="1" i="0">
                <a:latin typeface="Poppins" pitchFamily="2" charset="77"/>
                <a:cs typeface="Poppins" pitchFamily="2" charset="77"/>
              </a:defRPr>
            </a:lvl1pPr>
            <a:lvl2pPr marL="0" indent="0">
              <a:buFont typeface="Arial" panose="020B0604020202020204" pitchFamily="34" charset="0"/>
              <a:buNone/>
              <a:defRPr sz="1800">
                <a:latin typeface="Poppins" pitchFamily="2" charset="77"/>
                <a:cs typeface="Poppins" pitchFamily="2" charset="77"/>
              </a:defRPr>
            </a:lvl2pPr>
            <a:lvl3pPr marL="358775" indent="-358775">
              <a:defRPr lang="en-GB" sz="180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16119475" y="4511740"/>
            <a:ext cx="3032125" cy="1751762"/>
          </a:xfrm>
        </p:spPr>
        <p:txBody>
          <a:bodyPr/>
          <a:lstStyle>
            <a:lvl1pPr>
              <a:defRPr sz="1800" b="1" i="0">
                <a:latin typeface="Poppins" pitchFamily="2" charset="77"/>
                <a:cs typeface="Poppins" pitchFamily="2" charset="77"/>
              </a:defRPr>
            </a:lvl1pPr>
            <a:lvl2pPr marL="0" indent="0">
              <a:buFont typeface="Arial" panose="020B0604020202020204" pitchFamily="34" charset="0"/>
              <a:buNone/>
              <a:defRPr sz="1800">
                <a:latin typeface="Poppins" pitchFamily="2" charset="77"/>
                <a:cs typeface="Poppins" pitchFamily="2" charset="77"/>
              </a:defRPr>
            </a:lvl2pPr>
            <a:lvl3pPr marL="358775" indent="-358775">
              <a:defRPr lang="en-GB" sz="180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7944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35799"/>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78"/>
            <a:ext cx="18199100" cy="2761782"/>
          </a:xfrm>
        </p:spPr>
        <p:txBody>
          <a:bodyPr numCol="2" spcCol="1440000"/>
          <a:lstStyle>
            <a:lvl1pPr marL="457179" indent="-457179">
              <a:buClr>
                <a:schemeClr val="accent1"/>
              </a:buClr>
              <a:buSzPct val="100000"/>
              <a:buFont typeface="+mj-lt"/>
              <a:buAutoNum type="arabicPeriod"/>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92431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952503" y="885880"/>
            <a:ext cx="8378824" cy="1335799"/>
          </a:xfrm>
        </p:spPr>
        <p:txBody>
          <a:bodyPr lIns="0" tIns="0" rIns="0" bIns="0" anchor="t" anchorCtr="0"/>
          <a:lstStyle/>
          <a:p>
            <a:r>
              <a:rPr lang="en-GB"/>
              <a:t>Click to edit Master title style</a:t>
            </a:r>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952502" y="4791075"/>
            <a:ext cx="17768886" cy="2579553"/>
          </a:xfrm>
        </p:spPr>
        <p:txBody>
          <a:bodyPr/>
          <a:lstStyle>
            <a:lvl1pPr marL="0" indent="0">
              <a:spcAft>
                <a:spcPts val="1200"/>
              </a:spcAft>
              <a:buFontTx/>
              <a:buNone/>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IVB Director’s Report to SAGE</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Tree>
    <p:extLst>
      <p:ext uri="{BB962C8B-B14F-4D97-AF65-F5344CB8AC3E}">
        <p14:creationId xmlns:p14="http://schemas.microsoft.com/office/powerpoint/2010/main" val="407666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6" y="3"/>
            <a:ext cx="9331325" cy="1130934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35799"/>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4791076"/>
            <a:ext cx="8378826" cy="259147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952501" y="10504954"/>
            <a:ext cx="8867775" cy="45721"/>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10772775" y="9757061"/>
            <a:ext cx="8378826" cy="244256"/>
          </a:xfrm>
        </p:spPr>
        <p:txBody>
          <a:bodyPr/>
          <a:lstStyle>
            <a:lvl1pPr>
              <a:defRPr sz="1400"/>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952499" y="8397875"/>
            <a:ext cx="1576388" cy="1304606"/>
          </a:xfrm>
        </p:spPr>
        <p:txBody>
          <a:bodyPr/>
          <a:lstStyle/>
          <a:p>
            <a:r>
              <a:rPr lang="en-GB"/>
              <a:t>Click icon to add picture</a:t>
            </a:r>
          </a:p>
        </p:txBody>
      </p:sp>
    </p:spTree>
    <p:extLst>
      <p:ext uri="{BB962C8B-B14F-4D97-AF65-F5344CB8AC3E}">
        <p14:creationId xmlns:p14="http://schemas.microsoft.com/office/powerpoint/2010/main" val="55085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35799"/>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7"/>
            <a:ext cx="8378826" cy="259147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5" y="952501"/>
            <a:ext cx="8378826" cy="434390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6"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10890253" y="1062989"/>
            <a:ext cx="8143874" cy="418514"/>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10890253" y="5787390"/>
            <a:ext cx="8143874" cy="418514"/>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952499" y="8397875"/>
            <a:ext cx="1576388" cy="1304606"/>
          </a:xfrm>
        </p:spPr>
        <p:txBody>
          <a:bodyPr/>
          <a:lstStyle/>
          <a:p>
            <a:r>
              <a:rPr lang="en-GB"/>
              <a:t>Click icon to add picture</a:t>
            </a:r>
          </a:p>
        </p:txBody>
      </p:sp>
    </p:spTree>
    <p:extLst>
      <p:ext uri="{BB962C8B-B14F-4D97-AF65-F5344CB8AC3E}">
        <p14:creationId xmlns:p14="http://schemas.microsoft.com/office/powerpoint/2010/main" val="38029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35799"/>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7"/>
            <a:ext cx="8378826" cy="259147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6"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10785005" y="3547014"/>
            <a:ext cx="8366594" cy="1384482"/>
          </a:xfrm>
        </p:spPr>
        <p:txBody>
          <a:bodyPr/>
          <a:lstStyle>
            <a:lvl1pPr>
              <a:lnSpc>
                <a:spcPct val="100000"/>
              </a:lnSpc>
              <a:buFont typeface="Arial" panose="020B0604020202020204" pitchFamily="34" charset="0"/>
              <a:buNone/>
              <a:defRPr sz="2399" b="0" i="0">
                <a:solidFill>
                  <a:schemeClr val="tx1"/>
                </a:solidFill>
                <a:latin typeface="Poppins Medium" pitchFamily="2" charset="77"/>
                <a:cs typeface="Poppins Medium" pitchFamily="2" charset="77"/>
              </a:defRPr>
            </a:lvl1pPr>
            <a:lvl2pPr marL="0" indent="0">
              <a:spcAft>
                <a:spcPts val="0"/>
              </a:spcAft>
              <a:buFontTx/>
              <a:buNone/>
              <a:defRPr sz="2399" b="1" i="0">
                <a:solidFill>
                  <a:schemeClr val="accent1"/>
                </a:solidFill>
                <a:latin typeface="Poppins SemiBold" pitchFamily="2" charset="77"/>
                <a:cs typeface="Poppins SemiBold" pitchFamily="2" charset="77"/>
              </a:defRPr>
            </a:lvl2pPr>
            <a:lvl3pPr marL="0" indent="0">
              <a:spcBef>
                <a:spcPts val="0"/>
              </a:spcBef>
              <a:buFontTx/>
              <a:buNone/>
              <a:defRPr sz="2000"/>
            </a:lvl3pPr>
          </a:lstStyle>
          <a:p>
            <a:pPr lvl="0"/>
            <a:r>
              <a:rPr lang="en-GB"/>
              <a:t>Click to edit Master text styles</a:t>
            </a:r>
          </a:p>
          <a:p>
            <a:pPr lvl="1"/>
            <a:r>
              <a:rPr lang="en-GB"/>
              <a:t>Second level</a:t>
            </a:r>
          </a:p>
          <a:p>
            <a:pPr lvl="2"/>
            <a:r>
              <a:rPr lang="en-GB"/>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952499" y="8397875"/>
            <a:ext cx="1576388" cy="1304606"/>
          </a:xfrm>
        </p:spPr>
        <p:txBody>
          <a:bodyPr/>
          <a:lstStyle/>
          <a:p>
            <a:r>
              <a:rPr lang="en-GB"/>
              <a:t>Click icon to add picture</a:t>
            </a:r>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5006" y="2649763"/>
            <a:ext cx="783108" cy="661590"/>
          </a:xfrm>
          <a:prstGeom prst="rect">
            <a:avLst/>
          </a:prstGeom>
        </p:spPr>
      </p:pic>
    </p:spTree>
    <p:extLst>
      <p:ext uri="{BB962C8B-B14F-4D97-AF65-F5344CB8AC3E}">
        <p14:creationId xmlns:p14="http://schemas.microsoft.com/office/powerpoint/2010/main" val="395608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80"/>
            <a:ext cx="18209261" cy="664796"/>
          </a:xfrm>
        </p:spPr>
        <p:txBody>
          <a:bodyPr lIns="0" tIns="0" rIns="0" bIns="0" anchor="t" anchorCtr="0"/>
          <a:lstStyle/>
          <a:p>
            <a:r>
              <a:rPr lang="en-GB"/>
              <a:t>Click to edit Master title style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412414"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952502" y="2054680"/>
            <a:ext cx="8739187" cy="791958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15154109"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10412413" y="2054677"/>
            <a:ext cx="8739187" cy="3599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182960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IVB 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952503" y="885880"/>
            <a:ext cx="8378824" cy="1335799"/>
          </a:xfrm>
        </p:spPr>
        <p:txBody>
          <a:bodyPr lIns="0" tIns="0" rIns="0" bIns="0" anchor="t" anchorCtr="0"/>
          <a:lstStyle/>
          <a:p>
            <a:r>
              <a:rPr lang="en-GB"/>
              <a:t>Click to edit Master title style</a:t>
            </a:r>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36350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IVB Director’s Report to SAGE</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3" y="885880"/>
            <a:ext cx="8378824" cy="1335799"/>
          </a:xfrm>
        </p:spPr>
        <p:txBody>
          <a:bodyPr lIns="0" tIns="0" rIns="0" bIns="0" anchor="t" anchorCtr="0"/>
          <a:lstStyle/>
          <a:p>
            <a:r>
              <a:rPr lang="en-GB"/>
              <a:t>Click to edit Master title style</a:t>
            </a:r>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311198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949605" cy="664796"/>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966792" y="3292476"/>
            <a:ext cx="8797227" cy="2092360"/>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10340083" y="3292476"/>
            <a:ext cx="8797227" cy="2092360"/>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2" y="2521650"/>
            <a:ext cx="8797227"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0340083" y="2521651"/>
            <a:ext cx="8797227"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999"/>
              </a:spcBef>
              <a:spcAft>
                <a:spcPts val="1200"/>
              </a:spcAft>
              <a:buSzPct val="75000"/>
              <a:buFontTx/>
              <a:buNone/>
            </a:pPr>
            <a:r>
              <a:rPr lang="en-GB"/>
              <a:t>Click to edit Master text styles</a:t>
            </a:r>
          </a:p>
        </p:txBody>
      </p:sp>
    </p:spTree>
    <p:extLst>
      <p:ext uri="{BB962C8B-B14F-4D97-AF65-F5344CB8AC3E}">
        <p14:creationId xmlns:p14="http://schemas.microsoft.com/office/powerpoint/2010/main" val="111817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949605" cy="664796"/>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1" y="2521650"/>
            <a:ext cx="5700116"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7201992" y="2521651"/>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999"/>
              </a:spcBef>
              <a:spcAft>
                <a:spcPts val="1200"/>
              </a:spcAft>
              <a:buSzPct val="75000"/>
              <a:buFontTx/>
              <a:buNone/>
            </a:pPr>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3437193" y="2521651"/>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999"/>
              </a:spcBef>
              <a:spcAft>
                <a:spcPts val="1200"/>
              </a:spcAft>
              <a:buSzPct val="75000"/>
              <a:buFontTx/>
              <a:buNone/>
            </a:pPr>
            <a:r>
              <a:rPr lang="en-GB"/>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966791" y="3292476"/>
            <a:ext cx="5700116" cy="2092360"/>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7198519" y="3292476"/>
            <a:ext cx="5700116" cy="2092360"/>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13440264" y="3292476"/>
            <a:ext cx="5700116" cy="2092360"/>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79617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0" y="6935222"/>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0" y="7539988"/>
            <a:ext cx="3032125" cy="867930"/>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2"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6935222"/>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7539988"/>
            <a:ext cx="3032125" cy="867930"/>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5" y="6935222"/>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5" y="7539988"/>
            <a:ext cx="3032125" cy="867930"/>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3"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3" y="6935222"/>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3" y="7539988"/>
            <a:ext cx="3032125" cy="867930"/>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1" y="6935222"/>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1" y="7539988"/>
            <a:ext cx="3032125" cy="867930"/>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755650" y="270170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2492375" y="2558275"/>
            <a:ext cx="7559675" cy="424732"/>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2492375" y="3163041"/>
            <a:ext cx="7559675" cy="424732"/>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422541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IVB 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952500" y="952500"/>
            <a:ext cx="18161000" cy="1298817"/>
          </a:xfrm>
        </p:spPr>
        <p:txBody>
          <a:bodyPr numCol="5" spcCol="144000"/>
          <a:lstStyle>
            <a:lvl1pPr>
              <a:spcBef>
                <a:spcPts val="1801"/>
              </a:spcBef>
              <a:defRPr sz="2399"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351"/>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76627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766538" cy="664796"/>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7385060" y="2487404"/>
            <a:ext cx="5333981" cy="7338132"/>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13817618" y="2487404"/>
            <a:ext cx="5333981" cy="7338132"/>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952501" y="2487404"/>
            <a:ext cx="5333981" cy="7338132"/>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1215431"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1215431"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1215431" y="4206876"/>
            <a:ext cx="4798020" cy="314045"/>
          </a:xfrm>
        </p:spPr>
        <p:txBody>
          <a:bodyPr/>
          <a:lstStyle>
            <a:lvl1pPr>
              <a:defRPr sz="1801" b="0">
                <a:solidFill>
                  <a:schemeClr val="bg1"/>
                </a:solidFill>
              </a:defRPr>
            </a:lvl1pPr>
          </a:lstStyle>
          <a:p>
            <a:pPr lvl="0"/>
            <a:r>
              <a:rPr lang="en-GB"/>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7653040"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7653040"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7653040" y="4206876"/>
            <a:ext cx="4798020" cy="314045"/>
          </a:xfrm>
        </p:spPr>
        <p:txBody>
          <a:bodyPr/>
          <a:lstStyle>
            <a:lvl1pPr>
              <a:defRPr sz="1801" b="0">
                <a:solidFill>
                  <a:schemeClr val="bg1"/>
                </a:solidFill>
              </a:defRPr>
            </a:lvl1pPr>
          </a:lstStyle>
          <a:p>
            <a:pPr lvl="0"/>
            <a:r>
              <a:rPr lang="en-GB"/>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14085597"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14085597"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14085597" y="4206876"/>
            <a:ext cx="4798020" cy="314045"/>
          </a:xfrm>
        </p:spPr>
        <p:txBody>
          <a:bodyPr/>
          <a:lstStyle>
            <a:lvl1pPr>
              <a:defRPr sz="1801" b="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21467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64796"/>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6" y="3791288"/>
            <a:ext cx="5572125" cy="618297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945486" y="3863542"/>
            <a:ext cx="5002109"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399"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2399" b="0" i="0">
                <a:latin typeface="Poppins" pitchFamily="2" charset="77"/>
                <a:cs typeface="Poppins" pitchFamily="2" charset="77"/>
              </a:defRPr>
            </a:lvl2pPr>
            <a:lvl3pPr marL="0" indent="0">
              <a:buFontTx/>
              <a:buNone/>
              <a:defRPr sz="2399"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6342995" y="3875491"/>
            <a:ext cx="6841081"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399" b="0" i="0">
                <a:solidFill>
                  <a:schemeClr val="accent1"/>
                </a:solidFill>
                <a:latin typeface="Poppins" pitchFamily="2" charset="77"/>
                <a:cs typeface="Poppins" pitchFamily="2" charset="77"/>
              </a:defRPr>
            </a:lvl1pPr>
            <a:lvl2pPr marL="0" marR="0" indent="0" algn="l" defTabSz="914357"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2300" b="0" i="0">
                <a:latin typeface="Poppins" pitchFamily="2" charset="77"/>
                <a:cs typeface="Poppins" pitchFamily="2" charset="77"/>
              </a:defRPr>
            </a:lvl2pPr>
            <a:lvl3pPr marL="0" indent="0">
              <a:buFontTx/>
              <a:buNone/>
              <a:defRPr sz="2399"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914357"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46497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951813" y="4502150"/>
          <a:ext cx="18199100" cy="5472114"/>
        </p:xfrm>
        <a:graphic>
          <a:graphicData uri="http://schemas.openxmlformats.org/drawingml/2006/table">
            <a:tbl>
              <a:tblPr bandCol="1">
                <a:tableStyleId>{2D5ABB26-0587-4C30-8999-92F81FD0307C}</a:tableStyleId>
              </a:tblPr>
              <a:tblGrid>
                <a:gridCol w="4549775">
                  <a:extLst>
                    <a:ext uri="{9D8B030D-6E8A-4147-A177-3AD203B41FA5}">
                      <a16:colId xmlns:a16="http://schemas.microsoft.com/office/drawing/2014/main" val="4151945498"/>
                    </a:ext>
                  </a:extLst>
                </a:gridCol>
                <a:gridCol w="4549775">
                  <a:extLst>
                    <a:ext uri="{9D8B030D-6E8A-4147-A177-3AD203B41FA5}">
                      <a16:colId xmlns:a16="http://schemas.microsoft.com/office/drawing/2014/main" val="1382627474"/>
                    </a:ext>
                  </a:extLst>
                </a:gridCol>
                <a:gridCol w="4549775">
                  <a:extLst>
                    <a:ext uri="{9D8B030D-6E8A-4147-A177-3AD203B41FA5}">
                      <a16:colId xmlns:a16="http://schemas.microsoft.com/office/drawing/2014/main" val="2312284562"/>
                    </a:ext>
                  </a:extLst>
                </a:gridCol>
                <a:gridCol w="4549775">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64796"/>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4203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40594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5405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3750658"/>
            <a:ext cx="4563731"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15547" y="3750658"/>
            <a:ext cx="452888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59671" y="3750658"/>
            <a:ext cx="452833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588003" y="3750658"/>
            <a:ext cx="457410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6" y="5006237"/>
            <a:ext cx="4563731"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GB" sz="160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515547" y="5006237"/>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1500" y="5006237"/>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4615780" y="5006237"/>
            <a:ext cx="4535130" cy="569863"/>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GB" sz="1600"/>
              <a:t>Click to edit Master text styles</a:t>
            </a:r>
          </a:p>
        </p:txBody>
      </p:sp>
    </p:spTree>
    <p:extLst>
      <p:ext uri="{BB962C8B-B14F-4D97-AF65-F5344CB8AC3E}">
        <p14:creationId xmlns:p14="http://schemas.microsoft.com/office/powerpoint/2010/main" val="77608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951815" y="4502150"/>
          <a:ext cx="18199440" cy="5472114"/>
        </p:xfrm>
        <a:graphic>
          <a:graphicData uri="http://schemas.openxmlformats.org/drawingml/2006/table">
            <a:tbl>
              <a:tblPr bandCol="1">
                <a:tableStyleId>{2D5ABB26-0587-4C30-8999-92F81FD0307C}</a:tableStyleId>
              </a:tblPr>
              <a:tblGrid>
                <a:gridCol w="3639888">
                  <a:extLst>
                    <a:ext uri="{9D8B030D-6E8A-4147-A177-3AD203B41FA5}">
                      <a16:colId xmlns:a16="http://schemas.microsoft.com/office/drawing/2014/main" val="4151945498"/>
                    </a:ext>
                  </a:extLst>
                </a:gridCol>
                <a:gridCol w="3639888">
                  <a:extLst>
                    <a:ext uri="{9D8B030D-6E8A-4147-A177-3AD203B41FA5}">
                      <a16:colId xmlns:a16="http://schemas.microsoft.com/office/drawing/2014/main" val="1382627474"/>
                    </a:ext>
                  </a:extLst>
                </a:gridCol>
                <a:gridCol w="3639888">
                  <a:extLst>
                    <a:ext uri="{9D8B030D-6E8A-4147-A177-3AD203B41FA5}">
                      <a16:colId xmlns:a16="http://schemas.microsoft.com/office/drawing/2014/main" val="2312284562"/>
                    </a:ext>
                  </a:extLst>
                </a:gridCol>
                <a:gridCol w="3639888">
                  <a:extLst>
                    <a:ext uri="{9D8B030D-6E8A-4147-A177-3AD203B41FA5}">
                      <a16:colId xmlns:a16="http://schemas.microsoft.com/office/drawing/2014/main" val="1977789979"/>
                    </a:ext>
                  </a:extLst>
                </a:gridCol>
                <a:gridCol w="3639888">
                  <a:extLst>
                    <a:ext uri="{9D8B030D-6E8A-4147-A177-3AD203B41FA5}">
                      <a16:colId xmlns:a16="http://schemas.microsoft.com/office/drawing/2014/main" val="289107806"/>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64796"/>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91670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8574878"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220244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587092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3617673"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4600103" y="3754250"/>
            <a:ext cx="3648287"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8248391"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1866063"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5524658"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3617673"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GB"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4600102"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8248390"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1866062"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5524657"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sz="1600"/>
              <a:t>Click to edit Master text styles</a:t>
            </a:r>
          </a:p>
        </p:txBody>
      </p:sp>
    </p:spTree>
    <p:extLst>
      <p:ext uri="{BB962C8B-B14F-4D97-AF65-F5344CB8AC3E}">
        <p14:creationId xmlns:p14="http://schemas.microsoft.com/office/powerpoint/2010/main" val="338048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951815" y="4502150"/>
          <a:ext cx="18199434" cy="5472114"/>
        </p:xfrm>
        <a:graphic>
          <a:graphicData uri="http://schemas.openxmlformats.org/drawingml/2006/table">
            <a:tbl>
              <a:tblPr bandCol="1">
                <a:tableStyleId>{2D5ABB26-0587-4C30-8999-92F81FD0307C}</a:tableStyleId>
              </a:tblPr>
              <a:tblGrid>
                <a:gridCol w="3033239">
                  <a:extLst>
                    <a:ext uri="{9D8B030D-6E8A-4147-A177-3AD203B41FA5}">
                      <a16:colId xmlns:a16="http://schemas.microsoft.com/office/drawing/2014/main" val="4151945498"/>
                    </a:ext>
                  </a:extLst>
                </a:gridCol>
                <a:gridCol w="3033239">
                  <a:extLst>
                    <a:ext uri="{9D8B030D-6E8A-4147-A177-3AD203B41FA5}">
                      <a16:colId xmlns:a16="http://schemas.microsoft.com/office/drawing/2014/main" val="1382627474"/>
                    </a:ext>
                  </a:extLst>
                </a:gridCol>
                <a:gridCol w="3033239">
                  <a:extLst>
                    <a:ext uri="{9D8B030D-6E8A-4147-A177-3AD203B41FA5}">
                      <a16:colId xmlns:a16="http://schemas.microsoft.com/office/drawing/2014/main" val="2312284562"/>
                    </a:ext>
                  </a:extLst>
                </a:gridCol>
                <a:gridCol w="3033239">
                  <a:extLst>
                    <a:ext uri="{9D8B030D-6E8A-4147-A177-3AD203B41FA5}">
                      <a16:colId xmlns:a16="http://schemas.microsoft.com/office/drawing/2014/main" val="1977789979"/>
                    </a:ext>
                  </a:extLst>
                </a:gridCol>
                <a:gridCol w="3033239">
                  <a:extLst>
                    <a:ext uri="{9D8B030D-6E8A-4147-A177-3AD203B41FA5}">
                      <a16:colId xmlns:a16="http://schemas.microsoft.com/office/drawing/2014/main" val="289107806"/>
                    </a:ext>
                  </a:extLst>
                </a:gridCol>
                <a:gridCol w="3033239">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64796"/>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30584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73542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0388431"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342265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646997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989248" y="3754250"/>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7027716"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005205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307638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611381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GB"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98924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7027716"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2050"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3076387"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6113817" y="5007130"/>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GB" sz="1600"/>
              <a:t>Click to edit Master text styles</a:t>
            </a:r>
          </a:p>
        </p:txBody>
      </p:sp>
    </p:spTree>
    <p:extLst>
      <p:ext uri="{BB962C8B-B14F-4D97-AF65-F5344CB8AC3E}">
        <p14:creationId xmlns:p14="http://schemas.microsoft.com/office/powerpoint/2010/main" val="194082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951816" y="4502150"/>
          <a:ext cx="18199097" cy="5472114"/>
        </p:xfrm>
        <a:graphic>
          <a:graphicData uri="http://schemas.openxmlformats.org/drawingml/2006/table">
            <a:tbl>
              <a:tblPr bandCol="1">
                <a:tableStyleId>{2D5ABB26-0587-4C30-8999-92F81FD0307C}</a:tableStyleId>
              </a:tblPr>
              <a:tblGrid>
                <a:gridCol w="2599871">
                  <a:extLst>
                    <a:ext uri="{9D8B030D-6E8A-4147-A177-3AD203B41FA5}">
                      <a16:colId xmlns:a16="http://schemas.microsoft.com/office/drawing/2014/main" val="4151945498"/>
                    </a:ext>
                  </a:extLst>
                </a:gridCol>
                <a:gridCol w="2599871">
                  <a:extLst>
                    <a:ext uri="{9D8B030D-6E8A-4147-A177-3AD203B41FA5}">
                      <a16:colId xmlns:a16="http://schemas.microsoft.com/office/drawing/2014/main" val="1382627474"/>
                    </a:ext>
                  </a:extLst>
                </a:gridCol>
                <a:gridCol w="2599871">
                  <a:extLst>
                    <a:ext uri="{9D8B030D-6E8A-4147-A177-3AD203B41FA5}">
                      <a16:colId xmlns:a16="http://schemas.microsoft.com/office/drawing/2014/main" val="2312284562"/>
                    </a:ext>
                  </a:extLst>
                </a:gridCol>
                <a:gridCol w="2599871">
                  <a:extLst>
                    <a:ext uri="{9D8B030D-6E8A-4147-A177-3AD203B41FA5}">
                      <a16:colId xmlns:a16="http://schemas.microsoft.com/office/drawing/2014/main" val="1977789979"/>
                    </a:ext>
                  </a:extLst>
                </a:gridCol>
                <a:gridCol w="2599871">
                  <a:extLst>
                    <a:ext uri="{9D8B030D-6E8A-4147-A177-3AD203B41FA5}">
                      <a16:colId xmlns:a16="http://schemas.microsoft.com/office/drawing/2014/main" val="289107806"/>
                    </a:ext>
                  </a:extLst>
                </a:gridCol>
                <a:gridCol w="2599871">
                  <a:extLst>
                    <a:ext uri="{9D8B030D-6E8A-4147-A177-3AD203B41FA5}">
                      <a16:colId xmlns:a16="http://schemas.microsoft.com/office/drawing/2014/main" val="380964293"/>
                    </a:ext>
                  </a:extLst>
                </a:gridCol>
                <a:gridCol w="2599871">
                  <a:extLst>
                    <a:ext uri="{9D8B030D-6E8A-4147-A177-3AD203B41FA5}">
                      <a16:colId xmlns:a16="http://schemas.microsoft.com/office/drawing/2014/main" val="2998086781"/>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64796"/>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38650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647148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907796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168444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4290930"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689741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548407" y="3754250"/>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614499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874158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133818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3934772"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6531363"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GB"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548407"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614499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874158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1338180"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3934772"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GB" sz="160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6531363" y="5006236"/>
            <a:ext cx="2619548" cy="865329"/>
          </a:xfrm>
        </p:spPr>
        <p:txBody>
          <a:bodyPr lIns="288000" rIns="288000" bIns="288000" anchor="t" anchorCtr="0"/>
          <a:lstStyle>
            <a:lvl1pPr>
              <a:defRPr sz="1600" b="0">
                <a:latin typeface="Poppins" pitchFamily="2" charset="77"/>
                <a:cs typeface="Poppins" pitchFamily="2" charset="77"/>
              </a:defRPr>
            </a:lvl1pPr>
          </a:lstStyle>
          <a:p>
            <a:pPr marL="0" marR="0" lvl="0" indent="0" algn="l" defTabSz="914357" rtl="0" eaLnBrk="1" fontAlgn="auto" latinLnBrk="0" hangingPunct="1">
              <a:lnSpc>
                <a:spcPct val="120000"/>
              </a:lnSpc>
              <a:spcBef>
                <a:spcPts val="0"/>
              </a:spcBef>
              <a:spcAft>
                <a:spcPts val="2399"/>
              </a:spcAft>
              <a:buClrTx/>
              <a:buSzTx/>
              <a:buFontTx/>
              <a:buNone/>
              <a:tabLst/>
              <a:defRPr/>
            </a:pPr>
            <a:r>
              <a:rPr lang="en-GB" sz="1600" b="0" i="0">
                <a:solidFill>
                  <a:schemeClr val="tx1"/>
                </a:solidFill>
              </a:rPr>
              <a:t>Click to edit Master text styles</a:t>
            </a:r>
          </a:p>
        </p:txBody>
      </p:sp>
    </p:spTree>
    <p:extLst>
      <p:ext uri="{BB962C8B-B14F-4D97-AF65-F5344CB8AC3E}">
        <p14:creationId xmlns:p14="http://schemas.microsoft.com/office/powerpoint/2010/main" val="101856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951813" y="5156388"/>
          <a:ext cx="18219420" cy="4817875"/>
        </p:xfrm>
        <a:graphic>
          <a:graphicData uri="http://schemas.openxmlformats.org/drawingml/2006/table">
            <a:tbl>
              <a:tblPr bandCol="1">
                <a:tableStyleId>{2D5ABB26-0587-4C30-8999-92F81FD0307C}</a:tableStyleId>
              </a:tblPr>
              <a:tblGrid>
                <a:gridCol w="4554855">
                  <a:extLst>
                    <a:ext uri="{9D8B030D-6E8A-4147-A177-3AD203B41FA5}">
                      <a16:colId xmlns:a16="http://schemas.microsoft.com/office/drawing/2014/main" val="1382627474"/>
                    </a:ext>
                  </a:extLst>
                </a:gridCol>
                <a:gridCol w="4554855">
                  <a:extLst>
                    <a:ext uri="{9D8B030D-6E8A-4147-A177-3AD203B41FA5}">
                      <a16:colId xmlns:a16="http://schemas.microsoft.com/office/drawing/2014/main" val="2312284562"/>
                    </a:ext>
                  </a:extLst>
                </a:gridCol>
                <a:gridCol w="4554855">
                  <a:extLst>
                    <a:ext uri="{9D8B030D-6E8A-4147-A177-3AD203B41FA5}">
                      <a16:colId xmlns:a16="http://schemas.microsoft.com/office/drawing/2014/main" val="1977789979"/>
                    </a:ext>
                  </a:extLst>
                </a:gridCol>
                <a:gridCol w="4554855">
                  <a:extLst>
                    <a:ext uri="{9D8B030D-6E8A-4147-A177-3AD203B41FA5}">
                      <a16:colId xmlns:a16="http://schemas.microsoft.com/office/drawing/2014/main" val="289107806"/>
                    </a:ext>
                  </a:extLst>
                </a:gridCol>
              </a:tblGrid>
              <a:tr h="4817875">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64796"/>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5162454"/>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22322"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386117"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49913"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0813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6445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62077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5748459" y="5645424"/>
            <a:ext cx="13213040"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GB"/>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1184663" y="5645424"/>
            <a:ext cx="404338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GB"/>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14876050" y="6510145"/>
            <a:ext cx="4085448"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GB"/>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1184661" y="6510145"/>
            <a:ext cx="13213040"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GB"/>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1184663" y="7374867"/>
            <a:ext cx="17776836"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GB"/>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3212050" y="8239590"/>
            <a:ext cx="1572841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GB"/>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12356051" y="9104310"/>
            <a:ext cx="6573943"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GB"/>
              <a:t>Click to edit Master text styles</a:t>
            </a:r>
          </a:p>
        </p:txBody>
      </p:sp>
    </p:spTree>
    <p:extLst>
      <p:ext uri="{BB962C8B-B14F-4D97-AF65-F5344CB8AC3E}">
        <p14:creationId xmlns:p14="http://schemas.microsoft.com/office/powerpoint/2010/main" val="276358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64796"/>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362352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3027405"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908051"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9248128"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7128774"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9"/>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7" y="2453155"/>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7" y="3140077"/>
            <a:ext cx="4549775" cy="7216769"/>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952501" y="6340475"/>
            <a:ext cx="8378826" cy="1549078"/>
          </a:xfrm>
        </p:spPr>
        <p:txBody>
          <a:bodyPr/>
          <a:lstStyle>
            <a:lvl2pPr marL="357172" indent="-357172">
              <a:defRPr/>
            </a:lvl2pPr>
            <a:lvl3pPr marL="628620" indent="-287325">
              <a:defRPr/>
            </a:lvl3pPr>
            <a:lvl4pPr marL="1527104" indent="-30319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408034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9099548" cy="664797"/>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0" y="2506337"/>
            <a:ext cx="12131675" cy="6646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52500" y="4509501"/>
            <a:ext cx="5330264" cy="2357048"/>
          </a:xfrm>
        </p:spPr>
        <p:txBody>
          <a:bodyPr numCol="1" spcCol="756000" anchor="b">
            <a:normAutofit/>
          </a:bodyPr>
          <a:lstStyle>
            <a:lvl1pPr marL="0" indent="0">
              <a:buFont typeface="Arial" panose="020B0604020202020204" pitchFamily="34" charset="0"/>
              <a:buNone/>
              <a:defRPr sz="15000" b="0" i="0" spc="-52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3821336" y="4509501"/>
            <a:ext cx="5330264" cy="2357048"/>
          </a:xfrm>
        </p:spPr>
        <p:txBody>
          <a:bodyPr numCol="1" spcCol="756000" anchor="b">
            <a:normAutofit/>
          </a:bodyPr>
          <a:lstStyle>
            <a:lvl1pPr marL="0" indent="0">
              <a:buFont typeface="Arial" panose="020B0604020202020204" pitchFamily="34" charset="0"/>
              <a:buNone/>
              <a:defRPr sz="15000" b="0" i="0" spc="-52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7386918" y="4509501"/>
            <a:ext cx="5330264" cy="2357048"/>
          </a:xfrm>
        </p:spPr>
        <p:txBody>
          <a:bodyPr numCol="1" spcCol="756000" anchor="b">
            <a:normAutofit/>
          </a:bodyPr>
          <a:lstStyle>
            <a:lvl1pPr marL="0" indent="0">
              <a:buFont typeface="Arial" panose="020B0604020202020204" pitchFamily="34" charset="0"/>
              <a:buNone/>
              <a:defRPr sz="15000" b="0" i="0" spc="-52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0" y="7006633"/>
            <a:ext cx="5330264"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3821336" y="7006633"/>
            <a:ext cx="5330264"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7386918" y="7006633"/>
            <a:ext cx="5330264"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144034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9"/>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7" y="2453155"/>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7" y="3140077"/>
            <a:ext cx="4549775" cy="7216769"/>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948250" y="3222948"/>
            <a:ext cx="4738833" cy="418514"/>
          </a:xfrm>
        </p:spPr>
        <p:txBody>
          <a:bodyPr/>
          <a:lstStyle/>
          <a:p>
            <a:r>
              <a:rPr lang="en-GB"/>
              <a:t>Click icon to add picture</a:t>
            </a:r>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6242051" y="3222948"/>
            <a:ext cx="4738833" cy="418514"/>
          </a:xfrm>
        </p:spPr>
        <p:txBody>
          <a:bodyPr/>
          <a:lstStyle/>
          <a:p>
            <a:r>
              <a:rPr lang="en-GB"/>
              <a:t>Click icon to add picture</a:t>
            </a:r>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952501" y="6340475"/>
            <a:ext cx="8378826" cy="1549078"/>
          </a:xfrm>
        </p:spPr>
        <p:txBody>
          <a:bodyPr/>
          <a:lstStyle>
            <a:lvl2pPr marL="357172" indent="-357172">
              <a:defRPr/>
            </a:lvl2pPr>
            <a:lvl3pPr marL="628620" indent="-287325">
              <a:defRPr/>
            </a:lvl3pPr>
            <a:lvl4pPr marL="1527104" indent="-30319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70700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8378824" cy="664796"/>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2468564" y="5800131"/>
            <a:ext cx="15167648" cy="418514"/>
          </a:xfrm>
        </p:spPr>
        <p:txBody>
          <a:bodyPr anchor="ctr"/>
          <a:lstStyle>
            <a:lvl1pPr algn="ctr">
              <a:defRPr/>
            </a:lvl1pPr>
          </a:lstStyle>
          <a:p>
            <a:r>
              <a:rPr lang="en-GB"/>
              <a:t>Click icon to add chart</a:t>
            </a:r>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942975" y="9735288"/>
            <a:ext cx="18218150" cy="244256"/>
          </a:xfrm>
        </p:spPr>
        <p:txBody>
          <a:bodyPr/>
          <a:lstStyle>
            <a:lvl1pPr>
              <a:defRPr sz="1400"/>
            </a:lvl1pPr>
          </a:lstStyle>
          <a:p>
            <a:pPr lvl="0"/>
            <a:r>
              <a:rPr lang="en-GB"/>
              <a:t>Click to edit Master text styles</a:t>
            </a:r>
          </a:p>
        </p:txBody>
      </p:sp>
    </p:spTree>
    <p:extLst>
      <p:ext uri="{BB962C8B-B14F-4D97-AF65-F5344CB8AC3E}">
        <p14:creationId xmlns:p14="http://schemas.microsoft.com/office/powerpoint/2010/main" val="96727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908050" y="3264295"/>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908050" y="6866397"/>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10007599" y="3264295"/>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10007599" y="6866397"/>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3976394" y="3852580"/>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13075943" y="3852580"/>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3976394" y="7454681"/>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13075943" y="7454681"/>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356874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952501" y="9789576"/>
            <a:ext cx="18214974" cy="568586"/>
          </a:xfrm>
          <a:solidFill>
            <a:schemeClr val="bg2"/>
          </a:solidFill>
        </p:spPr>
        <p:txBody>
          <a:bodyPr tIns="108000" bIns="144000"/>
          <a:lstStyle>
            <a:lvl1pPr algn="ctr">
              <a:defRPr sz="1801"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4"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4"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3456739" y="922179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Tree>
    <p:extLst>
      <p:ext uri="{BB962C8B-B14F-4D97-AF65-F5344CB8AC3E}">
        <p14:creationId xmlns:p14="http://schemas.microsoft.com/office/powerpoint/2010/main" val="373173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83185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952499" y="5929247"/>
            <a:ext cx="18219420" cy="670954"/>
          </a:xfrm>
        </p:spPr>
        <p:txBody>
          <a:bodyPr numCol="6" spcCol="360000" anchor="b"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952502" y="6835644"/>
            <a:ext cx="18199100" cy="486287"/>
          </a:xfrm>
        </p:spPr>
        <p:txBody>
          <a:bodyPr numCol="6" spcCol="360000"/>
          <a:lstStyle>
            <a:lvl1pPr marL="0" indent="0" algn="l">
              <a:buFont typeface="Arial" panose="020B0604020202020204" pitchFamily="34" charset="0"/>
              <a:buNone/>
              <a:defRPr sz="1801" b="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700151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391668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1008340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1625306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1316823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952502" y="885880"/>
            <a:ext cx="11763844" cy="664796"/>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167430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1835852" cy="664796"/>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0" y="4123150"/>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499" y="7136173"/>
            <a:ext cx="18219420" cy="670954"/>
          </a:xfrm>
        </p:spPr>
        <p:txBody>
          <a:bodyPr numCol="3" spcCol="720000" anchor="t"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4" y="4123150"/>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0" y="4123150"/>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Tree>
    <p:extLst>
      <p:ext uri="{BB962C8B-B14F-4D97-AF65-F5344CB8AC3E}">
        <p14:creationId xmlns:p14="http://schemas.microsoft.com/office/powerpoint/2010/main" val="212761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1"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499" y="2835275"/>
            <a:ext cx="18219420" cy="670954"/>
          </a:xfrm>
        </p:spPr>
        <p:txBody>
          <a:bodyPr numCol="3" spcCol="720000" anchor="t"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5"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1"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952502"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GB"/>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13636692"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GB"/>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7294597"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GB"/>
              <a:t>Click to edit Master text styles</a:t>
            </a:r>
          </a:p>
        </p:txBody>
      </p:sp>
    </p:spTree>
    <p:extLst>
      <p:ext uri="{BB962C8B-B14F-4D97-AF65-F5344CB8AC3E}">
        <p14:creationId xmlns:p14="http://schemas.microsoft.com/office/powerpoint/2010/main" val="301672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952501"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4744245"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8535990"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spcAft>
                <a:spcPts val="600"/>
              </a:spcAft>
              <a:defRPr>
                <a:latin typeface="Poppins" pitchFamily="2" charset="77"/>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12327733"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16119476"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414260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4"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4"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GB"/>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755650" y="270170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2492377" y="2558275"/>
            <a:ext cx="7559674" cy="424732"/>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2492377" y="3163041"/>
            <a:ext cx="7559674" cy="424732"/>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GB"/>
              <a:t>Click to edit Master text styles</a:t>
            </a:r>
          </a:p>
        </p:txBody>
      </p:sp>
    </p:spTree>
    <p:extLst>
      <p:ext uri="{BB962C8B-B14F-4D97-AF65-F5344CB8AC3E}">
        <p14:creationId xmlns:p14="http://schemas.microsoft.com/office/powerpoint/2010/main" val="206880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4" y="885880"/>
            <a:ext cx="9099547" cy="664796"/>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2" y="2506337"/>
            <a:ext cx="1213167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52500" y="4509500"/>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3821336" y="4509500"/>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7386918" y="4509500"/>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0" y="7006634"/>
            <a:ext cx="5330264" cy="418514"/>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3821336" y="7006634"/>
            <a:ext cx="5330264" cy="418514"/>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7386918" y="7006634"/>
            <a:ext cx="5330264" cy="418514"/>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372171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9099548" cy="664797"/>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0" y="250633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04875"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0" y="6032851"/>
            <a:ext cx="3032125"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4683691"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4731316" y="6032851"/>
            <a:ext cx="3032125"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8488362"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8535987" y="6032851"/>
            <a:ext cx="3032125"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12305906"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12353531" y="6032851"/>
            <a:ext cx="3032125"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16071849"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16119474" y="6032851"/>
            <a:ext cx="3032125"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86815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4" y="885880"/>
            <a:ext cx="9099547" cy="664796"/>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04875"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1" y="6032853"/>
            <a:ext cx="3032124" cy="861560"/>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4683692"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4731317" y="6032853"/>
            <a:ext cx="3032124" cy="861560"/>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8488364"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8535988" y="6032853"/>
            <a:ext cx="3032124" cy="861560"/>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12305907"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12353533" y="6032853"/>
            <a:ext cx="3032124" cy="861560"/>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16071850"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16119475" y="6032853"/>
            <a:ext cx="3032124" cy="861560"/>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418174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20104100" cy="11309350"/>
          </a:xfrm>
          <a:noFill/>
        </p:spPr>
        <p:txBody>
          <a:bodyPr anchor="ctr">
            <a:noAutofit/>
          </a:bodyPr>
          <a:lstStyle>
            <a:lvl1pPr algn="ctr">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2212050" y="3476181"/>
            <a:ext cx="6950063" cy="2357048"/>
          </a:xfrm>
        </p:spPr>
        <p:txBody>
          <a:bodyPr numCol="1" spcCol="756000" anchor="b">
            <a:noAutofit/>
          </a:bodyPr>
          <a:lstStyle>
            <a:lvl1pPr marL="0" indent="0">
              <a:buFont typeface="Arial" panose="020B0604020202020204" pitchFamily="34" charset="0"/>
              <a:buNone/>
              <a:defRPr sz="19999" b="0" i="0" spc="-1050">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2212051" y="5739595"/>
            <a:ext cx="6950061" cy="488408"/>
          </a:xfrm>
        </p:spPr>
        <p:txBody>
          <a:bodyPr numCol="1" spcCol="756000"/>
          <a:lstStyle>
            <a:lvl1pPr marL="0" indent="0">
              <a:buFont typeface="Arial" panose="020B0604020202020204" pitchFamily="34" charset="0"/>
              <a:buNone/>
              <a:defRPr sz="2800" b="0">
                <a:solidFill>
                  <a:schemeClr val="bg1"/>
                </a:solidFill>
              </a:defRPr>
            </a:lvl1pPr>
            <a:lvl5pPr>
              <a:defRPr/>
            </a:lvl5pPr>
          </a:lstStyle>
          <a:p>
            <a:pPr lvl="0"/>
            <a:r>
              <a:rPr lang="en-GB"/>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Tree>
    <p:extLst>
      <p:ext uri="{BB962C8B-B14F-4D97-AF65-F5344CB8AC3E}">
        <p14:creationId xmlns:p14="http://schemas.microsoft.com/office/powerpoint/2010/main" val="379480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2052" y="2489725"/>
            <a:ext cx="15163799" cy="7484539"/>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952502" y="885880"/>
            <a:ext cx="18160887" cy="664796"/>
          </a:xfrm>
        </p:spPr>
        <p:txBody>
          <a:bodyPr lIns="0" tIns="0" rIns="0" bIns="0" anchor="t" anchorCtr="0"/>
          <a:lstStyle>
            <a:lvl1pPr>
              <a:defRPr>
                <a:solidFill>
                  <a:schemeClr val="bg1"/>
                </a:solidFill>
              </a:defRPr>
            </a:lvl1pPr>
          </a:lstStyle>
          <a:p>
            <a:r>
              <a:rPr lang="en-GB"/>
              <a:t>Click to edit Master title style</a:t>
            </a:r>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952501" y="1860007"/>
            <a:ext cx="8378826" cy="430887"/>
          </a:xfrm>
        </p:spPr>
        <p:txBody>
          <a:bodyPr/>
          <a:lstStyle>
            <a:lvl1pPr>
              <a:lnSpc>
                <a:spcPct val="100000"/>
              </a:lnSpc>
              <a:buFont typeface="Arial" panose="020B0604020202020204" pitchFamily="34" charset="0"/>
              <a:buNone/>
              <a:defRPr sz="2800">
                <a:solidFill>
                  <a:schemeClr val="bg1"/>
                </a:solidFill>
              </a:defRPr>
            </a:lvl1pPr>
          </a:lstStyle>
          <a:p>
            <a:pPr lvl="0"/>
            <a:r>
              <a:rPr lang="en-GB"/>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952501" y="9852321"/>
            <a:ext cx="5178425" cy="283154"/>
          </a:xfrm>
        </p:spPr>
        <p:txBody>
          <a:bodyPr tIns="0" bIns="0" anchor="t" anchorCtr="0"/>
          <a:lstStyle>
            <a:lvl1pPr marL="358758" indent="-358758">
              <a:spcBef>
                <a:spcPts val="0"/>
              </a:spcBef>
              <a:buSzPct val="200000"/>
              <a:buFontTx/>
              <a:buBlip>
                <a:blip r:embed="rId4">
                  <a:extLst>
                    <a:ext uri="{96DAC541-7B7A-43D3-8B79-37D633B846F1}">
                      <asvg:svgBlip xmlns:asvg="http://schemas.microsoft.com/office/drawing/2016/SVG/main" r:embed="rId5"/>
                    </a:ext>
                  </a:extLst>
                </a:blip>
              </a:buBlip>
              <a:defRPr sz="2399"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952501" y="9132388"/>
            <a:ext cx="5178425" cy="283154"/>
          </a:xfrm>
        </p:spPr>
        <p:txBody>
          <a:bodyPr tIns="0" bIns="0" anchor="t" anchorCtr="0"/>
          <a:lstStyle>
            <a:lvl1pPr marL="358758" indent="-358758">
              <a:spcBef>
                <a:spcPts val="0"/>
              </a:spcBef>
              <a:buSzPct val="200000"/>
              <a:buFontTx/>
              <a:buBlip>
                <a:blip r:embed="rId6">
                  <a:extLst>
                    <a:ext uri="{96DAC541-7B7A-43D3-8B79-37D633B846F1}">
                      <asvg:svgBlip xmlns:asvg="http://schemas.microsoft.com/office/drawing/2016/SVG/main" r:embed="rId7"/>
                    </a:ext>
                  </a:extLst>
                </a:blip>
              </a:buBlip>
              <a:defRPr sz="2399"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6236050" y="6865809"/>
            <a:ext cx="3816000" cy="283154"/>
          </a:xfrm>
        </p:spPr>
        <p:txBody>
          <a:bodyPr wrap="square" tIns="0" bIns="0" anchor="t" anchorCtr="0">
            <a:spAutoFit/>
          </a:bodyPr>
          <a:lstStyle>
            <a:lvl1pPr marL="358758" indent="-358758">
              <a:spcBef>
                <a:spcPts val="0"/>
              </a:spcBef>
              <a:buSzPct val="200000"/>
              <a:buFontTx/>
              <a:buBlip>
                <a:blip r:embed="rId4">
                  <a:extLst>
                    <a:ext uri="{96DAC541-7B7A-43D3-8B79-37D633B846F1}">
                      <asvg:svgBlip xmlns:asvg="http://schemas.microsoft.com/office/drawing/2016/SVG/main" r:embed="rId5"/>
                    </a:ext>
                  </a:extLst>
                </a:blip>
              </a:buBlip>
              <a:defRPr sz="2399"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9769626" y="5006676"/>
            <a:ext cx="3816000" cy="283154"/>
          </a:xfrm>
        </p:spPr>
        <p:txBody>
          <a:bodyPr wrap="square" tIns="0" bIns="0" anchor="t" anchorCtr="0">
            <a:spAutoFit/>
          </a:bodyPr>
          <a:lstStyle>
            <a:lvl1pPr marL="358758" indent="-358758">
              <a:spcBef>
                <a:spcPts val="0"/>
              </a:spcBef>
              <a:buSzPct val="200000"/>
              <a:buFontTx/>
              <a:buBlip>
                <a:blip r:embed="rId6">
                  <a:extLst>
                    <a:ext uri="{96DAC541-7B7A-43D3-8B79-37D633B846F1}">
                      <asvg:svgBlip xmlns:asvg="http://schemas.microsoft.com/office/drawing/2016/SVG/main" r:embed="rId7"/>
                    </a:ext>
                  </a:extLst>
                </a:blip>
              </a:buBlip>
              <a:defRPr sz="2399"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225081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952502" y="10690759"/>
            <a:ext cx="12492038" cy="184667"/>
          </a:xfrm>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469100" y="952500"/>
            <a:ext cx="9165900" cy="1938991"/>
          </a:xfrm>
        </p:spPr>
        <p:txBody>
          <a:bodyPr lIns="0" tIns="0" rIns="0" bIns="0" anchor="b" anchorCtr="0"/>
          <a:lstStyle>
            <a:lvl1pPr algn="ctr">
              <a:defRPr sz="7000">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5"/>
            <a:ext cx="18124267" cy="941921"/>
          </a:xfrm>
        </p:spPr>
        <p:txBody>
          <a:bodyPr/>
          <a:lstStyle>
            <a:lvl1pPr algn="ctr">
              <a:defRPr sz="5400">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300"/>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300"/>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52501" y="8644307"/>
            <a:ext cx="2797741"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Associated</a:t>
            </a:r>
            <a:r>
              <a:rPr sz="2300" b="0" i="0" spc="-101">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8" y="8644307"/>
            <a:ext cx="2875450"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3" y="8644306"/>
            <a:ext cx="2875449"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Hosted</a:t>
            </a:r>
            <a:r>
              <a:rPr sz="2300" b="0" i="0" spc="-106">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Tree>
    <p:extLst>
      <p:ext uri="{BB962C8B-B14F-4D97-AF65-F5344CB8AC3E}">
        <p14:creationId xmlns:p14="http://schemas.microsoft.com/office/powerpoint/2010/main" val="379736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989125" y="2143596"/>
            <a:ext cx="12095052" cy="747896"/>
          </a:xfrm>
        </p:spPr>
        <p:txBody>
          <a:bodyPr lIns="0" tIns="0" rIns="0" bIns="0" anchor="b" anchorCtr="0"/>
          <a:lstStyle>
            <a:lvl1pPr algn="l">
              <a:defRPr sz="5400">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6"/>
            <a:ext cx="13612702" cy="488408"/>
          </a:xfrm>
        </p:spPr>
        <p:txBody>
          <a:bodyPr/>
          <a:lstStyle>
            <a:lvl1pPr algn="l">
              <a:defRPr sz="2800">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300"/>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300"/>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89123" y="8644307"/>
            <a:ext cx="3101143"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Associated</a:t>
            </a:r>
            <a:r>
              <a:rPr sz="2300" b="0" i="0" spc="-101">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8" y="8644306"/>
            <a:ext cx="3595531"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3" y="8644306"/>
            <a:ext cx="2406277"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Hosted</a:t>
            </a:r>
            <a:r>
              <a:rPr sz="2300" b="0" i="0" spc="-106">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952851" y="8245474"/>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Tree>
    <p:extLst>
      <p:ext uri="{BB962C8B-B14F-4D97-AF65-F5344CB8AC3E}">
        <p14:creationId xmlns:p14="http://schemas.microsoft.com/office/powerpoint/2010/main" val="259666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70152" y="4722370"/>
            <a:ext cx="15163799" cy="1864613"/>
          </a:xfrm>
        </p:spPr>
        <p:txBody>
          <a:bodyPr anchor="ctr"/>
          <a:lstStyle>
            <a:lvl1pPr algn="ctr">
              <a:defRPr sz="70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52644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68564" y="6070993"/>
            <a:ext cx="15163799" cy="1384482"/>
          </a:xfrm>
        </p:spPr>
        <p:txBody>
          <a:bodyPr anchor="ctr"/>
          <a:lstStyle>
            <a:lvl1pPr algn="ctr">
              <a:defRPr sz="44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3782468"/>
            <a:ext cx="8153400" cy="1743075"/>
          </a:xfrm>
          <a:prstGeom prst="rect">
            <a:avLst/>
          </a:prstGeom>
        </p:spPr>
      </p:pic>
    </p:spTree>
    <p:extLst>
      <p:ext uri="{BB962C8B-B14F-4D97-AF65-F5344CB8AC3E}">
        <p14:creationId xmlns:p14="http://schemas.microsoft.com/office/powerpoint/2010/main" val="332102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4783139"/>
            <a:ext cx="8153400" cy="1743075"/>
          </a:xfrm>
          <a:prstGeom prst="rect">
            <a:avLst/>
          </a:prstGeom>
        </p:spPr>
      </p:pic>
    </p:spTree>
    <p:extLst>
      <p:ext uri="{BB962C8B-B14F-4D97-AF65-F5344CB8AC3E}">
        <p14:creationId xmlns:p14="http://schemas.microsoft.com/office/powerpoint/2010/main" val="117327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51394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E524F-EADB-B328-2345-75B5C8C8DA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0093D1-F46B-FE06-87ED-E414FDD68A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32719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7350424"/>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8081402"/>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9603944"/>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10240089"/>
            <a:ext cx="6111875" cy="4006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0"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42550" y="4783138"/>
            <a:ext cx="8153400" cy="1743075"/>
          </a:xfrm>
          <a:prstGeom prst="rect">
            <a:avLst/>
          </a:prstGeom>
        </p:spPr>
      </p:pic>
    </p:spTree>
    <p:extLst>
      <p:ext uri="{BB962C8B-B14F-4D97-AF65-F5344CB8AC3E}">
        <p14:creationId xmlns:p14="http://schemas.microsoft.com/office/powerpoint/2010/main" val="260848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20104100" cy="1130935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2212050" y="3476181"/>
            <a:ext cx="6950062" cy="2357048"/>
          </a:xfrm>
        </p:spPr>
        <p:txBody>
          <a:bodyPr numCol="1" spcCol="756000" anchor="b">
            <a:noAutofit/>
          </a:bodyPr>
          <a:lstStyle>
            <a:lvl1pPr marL="0" indent="0">
              <a:buFont typeface="Arial" panose="020B0604020202020204" pitchFamily="34" charset="0"/>
              <a:buNone/>
              <a:defRPr sz="20000" b="0" i="0" spc="-1050">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2212049" y="5739595"/>
            <a:ext cx="6950061" cy="467436"/>
          </a:xfrm>
        </p:spPr>
        <p:txBody>
          <a:bodyPr numCol="1" spcCol="756000"/>
          <a:lstStyle>
            <a:lvl1pPr marL="0" indent="0">
              <a:buFont typeface="Arial" panose="020B0604020202020204" pitchFamily="34" charset="0"/>
              <a:buNone/>
              <a:defRPr sz="2800"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spTree>
    <p:extLst>
      <p:ext uri="{BB962C8B-B14F-4D97-AF65-F5344CB8AC3E}">
        <p14:creationId xmlns:p14="http://schemas.microsoft.com/office/powerpoint/2010/main" val="190809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643C0-D1D9-E4FC-C296-592AF0E94589}"/>
              </a:ext>
            </a:extLst>
          </p:cNvPr>
          <p:cNvSpPr>
            <a:spLocks noGrp="1"/>
          </p:cNvSpPr>
          <p:nvPr>
            <p:ph type="title"/>
          </p:nvPr>
        </p:nvSpPr>
        <p:spPr>
          <a:xfrm>
            <a:off x="1371687" y="2819485"/>
            <a:ext cx="17339786" cy="4704375"/>
          </a:xfrm>
        </p:spPr>
        <p:txBody>
          <a:bodyPr anchor="b"/>
          <a:lstStyle>
            <a:lvl1pPr>
              <a:defRPr sz="9895"/>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4175A76-48AE-DED2-4B7D-6228BA4DC518}"/>
              </a:ext>
            </a:extLst>
          </p:cNvPr>
          <p:cNvSpPr>
            <a:spLocks noGrp="1"/>
          </p:cNvSpPr>
          <p:nvPr>
            <p:ph type="body" idx="1"/>
          </p:nvPr>
        </p:nvSpPr>
        <p:spPr>
          <a:xfrm>
            <a:off x="1371687" y="7568366"/>
            <a:ext cx="17339786" cy="2473919"/>
          </a:xfrm>
        </p:spPr>
        <p:txBody>
          <a:bodyPr/>
          <a:lstStyle>
            <a:lvl1pPr marL="0" indent="0">
              <a:buNone/>
              <a:defRPr sz="3958"/>
            </a:lvl1pPr>
            <a:lvl2pPr marL="753969" indent="0">
              <a:buNone/>
              <a:defRPr sz="3298"/>
            </a:lvl2pPr>
            <a:lvl3pPr marL="1507937" indent="0">
              <a:buNone/>
              <a:defRPr sz="2968"/>
            </a:lvl3pPr>
            <a:lvl4pPr marL="2261906" indent="0">
              <a:buNone/>
              <a:defRPr sz="2639"/>
            </a:lvl4pPr>
            <a:lvl5pPr marL="3015874" indent="0">
              <a:buNone/>
              <a:defRPr sz="2639"/>
            </a:lvl5pPr>
            <a:lvl6pPr marL="3769843" indent="0">
              <a:buNone/>
              <a:defRPr sz="2639"/>
            </a:lvl6pPr>
            <a:lvl7pPr marL="4523811" indent="0">
              <a:buNone/>
              <a:defRPr sz="2639"/>
            </a:lvl7pPr>
            <a:lvl8pPr marL="5277780" indent="0">
              <a:buNone/>
              <a:defRPr sz="2639"/>
            </a:lvl8pPr>
            <a:lvl9pPr marL="6031748" indent="0">
              <a:buNone/>
              <a:defRPr sz="2639"/>
            </a:lvl9pPr>
          </a:lstStyle>
          <a:p>
            <a:pPr lvl="0"/>
            <a:r>
              <a:rPr lang="en-US"/>
              <a:t>Click to edit Master text styles</a:t>
            </a:r>
          </a:p>
        </p:txBody>
      </p:sp>
    </p:spTree>
    <p:extLst>
      <p:ext uri="{BB962C8B-B14F-4D97-AF65-F5344CB8AC3E}">
        <p14:creationId xmlns:p14="http://schemas.microsoft.com/office/powerpoint/2010/main" val="143244008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90089-7675-52CA-8A4E-64BB7CACC2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DA833EE-E1A8-9017-57AF-F9AB2B72F725}"/>
              </a:ext>
            </a:extLst>
          </p:cNvPr>
          <p:cNvSpPr>
            <a:spLocks noGrp="1"/>
          </p:cNvSpPr>
          <p:nvPr>
            <p:ph sz="half" idx="1"/>
          </p:nvPr>
        </p:nvSpPr>
        <p:spPr>
          <a:xfrm>
            <a:off x="973794" y="2277577"/>
            <a:ext cx="8945625" cy="7605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A8A31D4-DB22-9558-486E-92FB553EBDDA}"/>
              </a:ext>
            </a:extLst>
          </p:cNvPr>
          <p:cNvSpPr>
            <a:spLocks noGrp="1"/>
          </p:cNvSpPr>
          <p:nvPr>
            <p:ph sz="half" idx="2"/>
          </p:nvPr>
        </p:nvSpPr>
        <p:spPr>
          <a:xfrm>
            <a:off x="10254487" y="2277577"/>
            <a:ext cx="8949117" cy="7605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754905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C47C6-11D9-7CA0-55EA-89BC5D4158AD}"/>
              </a:ext>
            </a:extLst>
          </p:cNvPr>
          <p:cNvSpPr>
            <a:spLocks noGrp="1"/>
          </p:cNvSpPr>
          <p:nvPr>
            <p:ph type="title"/>
          </p:nvPr>
        </p:nvSpPr>
        <p:spPr>
          <a:xfrm>
            <a:off x="1385648" y="602119"/>
            <a:ext cx="17339786" cy="218595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EF6997A-186B-72E1-5543-8A748FBDFE2B}"/>
              </a:ext>
            </a:extLst>
          </p:cNvPr>
          <p:cNvSpPr>
            <a:spLocks noGrp="1"/>
          </p:cNvSpPr>
          <p:nvPr>
            <p:ph type="body" idx="1"/>
          </p:nvPr>
        </p:nvSpPr>
        <p:spPr>
          <a:xfrm>
            <a:off x="1385649" y="2772362"/>
            <a:ext cx="8505848" cy="1358692"/>
          </a:xfrm>
        </p:spPr>
        <p:txBody>
          <a:bodyPr anchor="b"/>
          <a:lstStyle>
            <a:lvl1pPr marL="0" indent="0">
              <a:buNone/>
              <a:defRPr sz="3958" b="1"/>
            </a:lvl1pPr>
            <a:lvl2pPr marL="753969" indent="0">
              <a:buNone/>
              <a:defRPr sz="3298" b="1"/>
            </a:lvl2pPr>
            <a:lvl3pPr marL="1507937" indent="0">
              <a:buNone/>
              <a:defRPr sz="2968" b="1"/>
            </a:lvl3pPr>
            <a:lvl4pPr marL="2261906" indent="0">
              <a:buNone/>
              <a:defRPr sz="2639" b="1"/>
            </a:lvl4pPr>
            <a:lvl5pPr marL="3015874" indent="0">
              <a:buNone/>
              <a:defRPr sz="2639" b="1"/>
            </a:lvl5pPr>
            <a:lvl6pPr marL="3769843" indent="0">
              <a:buNone/>
              <a:defRPr sz="2639" b="1"/>
            </a:lvl6pPr>
            <a:lvl7pPr marL="4523811" indent="0">
              <a:buNone/>
              <a:defRPr sz="2639" b="1"/>
            </a:lvl7pPr>
            <a:lvl8pPr marL="5277780" indent="0">
              <a:buNone/>
              <a:defRPr sz="2639" b="1"/>
            </a:lvl8pPr>
            <a:lvl9pPr marL="6031748" indent="0">
              <a:buNone/>
              <a:defRPr sz="2639" b="1"/>
            </a:lvl9pPr>
          </a:lstStyle>
          <a:p>
            <a:pPr lvl="0"/>
            <a:r>
              <a:rPr lang="en-US"/>
              <a:t>Click to edit Master text styles</a:t>
            </a:r>
          </a:p>
        </p:txBody>
      </p:sp>
      <p:sp>
        <p:nvSpPr>
          <p:cNvPr id="4" name="Content Placeholder 3">
            <a:extLst>
              <a:ext uri="{FF2B5EF4-FFF2-40B4-BE49-F238E27FC236}">
                <a16:creationId xmlns:a16="http://schemas.microsoft.com/office/drawing/2014/main" id="{6C2821D9-4A36-9278-B7FA-3B8338AC2008}"/>
              </a:ext>
            </a:extLst>
          </p:cNvPr>
          <p:cNvSpPr>
            <a:spLocks noGrp="1"/>
          </p:cNvSpPr>
          <p:nvPr>
            <p:ph sz="half" idx="2"/>
          </p:nvPr>
        </p:nvSpPr>
        <p:spPr>
          <a:xfrm>
            <a:off x="1385649" y="4131054"/>
            <a:ext cx="8505848" cy="6076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DFCFCBF-E7AA-0EBD-CD87-263CB19B6812}"/>
              </a:ext>
            </a:extLst>
          </p:cNvPr>
          <p:cNvSpPr>
            <a:spLocks noGrp="1"/>
          </p:cNvSpPr>
          <p:nvPr>
            <p:ph type="body" sz="quarter" idx="3"/>
          </p:nvPr>
        </p:nvSpPr>
        <p:spPr>
          <a:xfrm>
            <a:off x="10177701" y="2772362"/>
            <a:ext cx="8547734" cy="1358692"/>
          </a:xfrm>
        </p:spPr>
        <p:txBody>
          <a:bodyPr anchor="b"/>
          <a:lstStyle>
            <a:lvl1pPr marL="0" indent="0">
              <a:buNone/>
              <a:defRPr sz="3958" b="1"/>
            </a:lvl1pPr>
            <a:lvl2pPr marL="753969" indent="0">
              <a:buNone/>
              <a:defRPr sz="3298" b="1"/>
            </a:lvl2pPr>
            <a:lvl3pPr marL="1507937" indent="0">
              <a:buNone/>
              <a:defRPr sz="2968" b="1"/>
            </a:lvl3pPr>
            <a:lvl4pPr marL="2261906" indent="0">
              <a:buNone/>
              <a:defRPr sz="2639" b="1"/>
            </a:lvl4pPr>
            <a:lvl5pPr marL="3015874" indent="0">
              <a:buNone/>
              <a:defRPr sz="2639" b="1"/>
            </a:lvl5pPr>
            <a:lvl6pPr marL="3769843" indent="0">
              <a:buNone/>
              <a:defRPr sz="2639" b="1"/>
            </a:lvl6pPr>
            <a:lvl7pPr marL="4523811" indent="0">
              <a:buNone/>
              <a:defRPr sz="2639" b="1"/>
            </a:lvl7pPr>
            <a:lvl8pPr marL="5277780" indent="0">
              <a:buNone/>
              <a:defRPr sz="2639" b="1"/>
            </a:lvl8pPr>
            <a:lvl9pPr marL="6031748" indent="0">
              <a:buNone/>
              <a:defRPr sz="2639" b="1"/>
            </a:lvl9pPr>
          </a:lstStyle>
          <a:p>
            <a:pPr lvl="0"/>
            <a:r>
              <a:rPr lang="en-US"/>
              <a:t>Click to edit Master text styles</a:t>
            </a:r>
          </a:p>
        </p:txBody>
      </p:sp>
      <p:sp>
        <p:nvSpPr>
          <p:cNvPr id="6" name="Content Placeholder 5">
            <a:extLst>
              <a:ext uri="{FF2B5EF4-FFF2-40B4-BE49-F238E27FC236}">
                <a16:creationId xmlns:a16="http://schemas.microsoft.com/office/drawing/2014/main" id="{2681BF50-8924-4BF5-0834-87E934215031}"/>
              </a:ext>
            </a:extLst>
          </p:cNvPr>
          <p:cNvSpPr>
            <a:spLocks noGrp="1"/>
          </p:cNvSpPr>
          <p:nvPr>
            <p:ph sz="quarter" idx="4"/>
          </p:nvPr>
        </p:nvSpPr>
        <p:spPr>
          <a:xfrm>
            <a:off x="10177701" y="4131054"/>
            <a:ext cx="8547734" cy="6076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6176992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5F5B0-26DF-8407-1844-F5D4790219A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7818917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71291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1A539-4EF5-EFF6-5F81-BACF96BD3151}"/>
              </a:ext>
            </a:extLst>
          </p:cNvPr>
          <p:cNvSpPr>
            <a:spLocks noGrp="1"/>
          </p:cNvSpPr>
          <p:nvPr>
            <p:ph type="title"/>
          </p:nvPr>
        </p:nvSpPr>
        <p:spPr>
          <a:xfrm>
            <a:off x="1385650" y="753957"/>
            <a:ext cx="6484968" cy="2638848"/>
          </a:xfrm>
        </p:spPr>
        <p:txBody>
          <a:bodyPr anchor="b"/>
          <a:lstStyle>
            <a:lvl1pPr>
              <a:defRPr sz="5277"/>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918629A-BAD6-76C7-B16D-92EA69AA8EA9}"/>
              </a:ext>
            </a:extLst>
          </p:cNvPr>
          <p:cNvSpPr>
            <a:spLocks noGrp="1"/>
          </p:cNvSpPr>
          <p:nvPr>
            <p:ph idx="1"/>
          </p:nvPr>
        </p:nvSpPr>
        <p:spPr>
          <a:xfrm>
            <a:off x="8547734" y="1628338"/>
            <a:ext cx="10177701" cy="8036969"/>
          </a:xfrm>
        </p:spPr>
        <p:txBody>
          <a:bodyPr/>
          <a:lstStyle>
            <a:lvl1pPr>
              <a:defRPr sz="5277"/>
            </a:lvl1pPr>
            <a:lvl2pPr>
              <a:defRPr sz="4617"/>
            </a:lvl2pPr>
            <a:lvl3pPr>
              <a:defRPr sz="3958"/>
            </a:lvl3pPr>
            <a:lvl4pPr>
              <a:defRPr sz="3298"/>
            </a:lvl4pPr>
            <a:lvl5pPr>
              <a:defRPr sz="3298"/>
            </a:lvl5pPr>
            <a:lvl6pPr>
              <a:defRPr sz="3298"/>
            </a:lvl6pPr>
            <a:lvl7pPr>
              <a:defRPr sz="3298"/>
            </a:lvl7pPr>
            <a:lvl8pPr>
              <a:defRPr sz="3298"/>
            </a:lvl8pPr>
            <a:lvl9pPr>
              <a:defRPr sz="32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FD703B-68BF-F269-68F6-7F1251A88A98}"/>
              </a:ext>
            </a:extLst>
          </p:cNvPr>
          <p:cNvSpPr>
            <a:spLocks noGrp="1"/>
          </p:cNvSpPr>
          <p:nvPr>
            <p:ph type="body" sz="half" idx="2"/>
          </p:nvPr>
        </p:nvSpPr>
        <p:spPr>
          <a:xfrm>
            <a:off x="1385650" y="3392805"/>
            <a:ext cx="6484968" cy="6285591"/>
          </a:xfrm>
        </p:spPr>
        <p:txBody>
          <a:bodyPr/>
          <a:lstStyle>
            <a:lvl1pPr marL="0" indent="0">
              <a:buNone/>
              <a:defRPr sz="2639"/>
            </a:lvl1pPr>
            <a:lvl2pPr marL="753969" indent="0">
              <a:buNone/>
              <a:defRPr sz="2309"/>
            </a:lvl2pPr>
            <a:lvl3pPr marL="1507937" indent="0">
              <a:buNone/>
              <a:defRPr sz="1979"/>
            </a:lvl3pPr>
            <a:lvl4pPr marL="2261906" indent="0">
              <a:buNone/>
              <a:defRPr sz="1649"/>
            </a:lvl4pPr>
            <a:lvl5pPr marL="3015874" indent="0">
              <a:buNone/>
              <a:defRPr sz="1649"/>
            </a:lvl5pPr>
            <a:lvl6pPr marL="3769843" indent="0">
              <a:buNone/>
              <a:defRPr sz="1649"/>
            </a:lvl6pPr>
            <a:lvl7pPr marL="4523811" indent="0">
              <a:buNone/>
              <a:defRPr sz="1649"/>
            </a:lvl7pPr>
            <a:lvl8pPr marL="5277780" indent="0">
              <a:buNone/>
              <a:defRPr sz="1649"/>
            </a:lvl8pPr>
            <a:lvl9pPr marL="6031748" indent="0">
              <a:buNone/>
              <a:defRPr sz="1649"/>
            </a:lvl9pPr>
          </a:lstStyle>
          <a:p>
            <a:pPr lvl="0"/>
            <a:r>
              <a:rPr lang="en-US"/>
              <a:t>Click to edit Master text styles</a:t>
            </a:r>
          </a:p>
        </p:txBody>
      </p:sp>
    </p:spTree>
    <p:extLst>
      <p:ext uri="{BB962C8B-B14F-4D97-AF65-F5344CB8AC3E}">
        <p14:creationId xmlns:p14="http://schemas.microsoft.com/office/powerpoint/2010/main" val="299980568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55D7-5C1F-291A-125C-127D9FFDF10D}"/>
              </a:ext>
            </a:extLst>
          </p:cNvPr>
          <p:cNvSpPr>
            <a:spLocks noGrp="1"/>
          </p:cNvSpPr>
          <p:nvPr>
            <p:ph type="title"/>
          </p:nvPr>
        </p:nvSpPr>
        <p:spPr>
          <a:xfrm>
            <a:off x="1385650" y="753957"/>
            <a:ext cx="6484968" cy="2638848"/>
          </a:xfrm>
        </p:spPr>
        <p:txBody>
          <a:bodyPr anchor="b"/>
          <a:lstStyle>
            <a:lvl1pPr>
              <a:defRPr sz="5277"/>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E00EEE-82EF-E640-A7E4-54E7DEE0151E}"/>
              </a:ext>
            </a:extLst>
          </p:cNvPr>
          <p:cNvSpPr>
            <a:spLocks noGrp="1"/>
          </p:cNvSpPr>
          <p:nvPr>
            <p:ph type="pic" idx="1"/>
          </p:nvPr>
        </p:nvSpPr>
        <p:spPr>
          <a:xfrm>
            <a:off x="8547734" y="1628338"/>
            <a:ext cx="10177701" cy="8036969"/>
          </a:xfrm>
        </p:spPr>
        <p:txBody>
          <a:bodyPr/>
          <a:lstStyle>
            <a:lvl1pPr marL="0" indent="0">
              <a:buNone/>
              <a:defRPr sz="5277"/>
            </a:lvl1pPr>
            <a:lvl2pPr marL="753969" indent="0">
              <a:buNone/>
              <a:defRPr sz="4617"/>
            </a:lvl2pPr>
            <a:lvl3pPr marL="1507937" indent="0">
              <a:buNone/>
              <a:defRPr sz="3958"/>
            </a:lvl3pPr>
            <a:lvl4pPr marL="2261906" indent="0">
              <a:buNone/>
              <a:defRPr sz="3298"/>
            </a:lvl4pPr>
            <a:lvl5pPr marL="3015874" indent="0">
              <a:buNone/>
              <a:defRPr sz="3298"/>
            </a:lvl5pPr>
            <a:lvl6pPr marL="3769843" indent="0">
              <a:buNone/>
              <a:defRPr sz="3298"/>
            </a:lvl6pPr>
            <a:lvl7pPr marL="4523811" indent="0">
              <a:buNone/>
              <a:defRPr sz="3298"/>
            </a:lvl7pPr>
            <a:lvl8pPr marL="5277780" indent="0">
              <a:buNone/>
              <a:defRPr sz="3298"/>
            </a:lvl8pPr>
            <a:lvl9pPr marL="6031748" indent="0">
              <a:buNone/>
              <a:defRPr sz="3298"/>
            </a:lvl9pPr>
          </a:lstStyle>
          <a:p>
            <a:endParaRPr lang="en-GB"/>
          </a:p>
        </p:txBody>
      </p:sp>
      <p:sp>
        <p:nvSpPr>
          <p:cNvPr id="4" name="Text Placeholder 3">
            <a:extLst>
              <a:ext uri="{FF2B5EF4-FFF2-40B4-BE49-F238E27FC236}">
                <a16:creationId xmlns:a16="http://schemas.microsoft.com/office/drawing/2014/main" id="{C73817BD-D9B7-9DF5-F6EB-58DB79A8CFA8}"/>
              </a:ext>
            </a:extLst>
          </p:cNvPr>
          <p:cNvSpPr>
            <a:spLocks noGrp="1"/>
          </p:cNvSpPr>
          <p:nvPr>
            <p:ph type="body" sz="half" idx="2"/>
          </p:nvPr>
        </p:nvSpPr>
        <p:spPr>
          <a:xfrm>
            <a:off x="1385650" y="3392805"/>
            <a:ext cx="6484968" cy="6285591"/>
          </a:xfrm>
        </p:spPr>
        <p:txBody>
          <a:bodyPr/>
          <a:lstStyle>
            <a:lvl1pPr marL="0" indent="0">
              <a:buNone/>
              <a:defRPr sz="2639"/>
            </a:lvl1pPr>
            <a:lvl2pPr marL="753969" indent="0">
              <a:buNone/>
              <a:defRPr sz="2309"/>
            </a:lvl2pPr>
            <a:lvl3pPr marL="1507937" indent="0">
              <a:buNone/>
              <a:defRPr sz="1979"/>
            </a:lvl3pPr>
            <a:lvl4pPr marL="2261906" indent="0">
              <a:buNone/>
              <a:defRPr sz="1649"/>
            </a:lvl4pPr>
            <a:lvl5pPr marL="3015874" indent="0">
              <a:buNone/>
              <a:defRPr sz="1649"/>
            </a:lvl5pPr>
            <a:lvl6pPr marL="3769843" indent="0">
              <a:buNone/>
              <a:defRPr sz="1649"/>
            </a:lvl6pPr>
            <a:lvl7pPr marL="4523811" indent="0">
              <a:buNone/>
              <a:defRPr sz="1649"/>
            </a:lvl7pPr>
            <a:lvl8pPr marL="5277780" indent="0">
              <a:buNone/>
              <a:defRPr sz="1649"/>
            </a:lvl8pPr>
            <a:lvl9pPr marL="6031748" indent="0">
              <a:buNone/>
              <a:defRPr sz="1649"/>
            </a:lvl9pPr>
          </a:lstStyle>
          <a:p>
            <a:pPr lvl="0"/>
            <a:r>
              <a:rPr lang="en-US"/>
              <a:t>Click to edit Master text styles</a:t>
            </a:r>
          </a:p>
        </p:txBody>
      </p:sp>
    </p:spTree>
    <p:extLst>
      <p:ext uri="{BB962C8B-B14F-4D97-AF65-F5344CB8AC3E}">
        <p14:creationId xmlns:p14="http://schemas.microsoft.com/office/powerpoint/2010/main" val="217208825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8F43C-EB7C-E4AE-AC54-7392DF81AD2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CE1A92-CC28-8E21-17CB-175A7C8E41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1120815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221DAB-10B2-94BB-AB79-D31A6C624C8B}"/>
              </a:ext>
            </a:extLst>
          </p:cNvPr>
          <p:cNvSpPr>
            <a:spLocks noGrp="1"/>
          </p:cNvSpPr>
          <p:nvPr>
            <p:ph type="title" orient="vert"/>
          </p:nvPr>
        </p:nvSpPr>
        <p:spPr>
          <a:xfrm>
            <a:off x="15078075" y="1"/>
            <a:ext cx="5026025" cy="9882593"/>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275106-4025-3BDC-7D89-881D7E7006F5}"/>
              </a:ext>
            </a:extLst>
          </p:cNvPr>
          <p:cNvSpPr>
            <a:spLocks noGrp="1"/>
          </p:cNvSpPr>
          <p:nvPr>
            <p:ph type="body" orient="vert" idx="1"/>
          </p:nvPr>
        </p:nvSpPr>
        <p:spPr>
          <a:xfrm>
            <a:off x="0" y="1"/>
            <a:ext cx="14743007" cy="98825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6895895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Graphic Righ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a:xfrm>
            <a:off x="835027" y="10690759"/>
            <a:ext cx="3482925" cy="184667"/>
          </a:xfrm>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a:xfrm>
            <a:off x="4707352" y="10690759"/>
            <a:ext cx="1479439" cy="184667"/>
          </a:xfrm>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835026" y="758133"/>
            <a:ext cx="11949605" cy="664796"/>
          </a:xfrm>
        </p:spPr>
        <p:txBody>
          <a:bodyPr lIns="0" tIns="0" rIns="0" bIns="0" anchor="t" anchorCtr="0"/>
          <a:lstStyle>
            <a:lvl1pPr>
              <a:defRPr/>
            </a:lvl1pPr>
          </a:lstStyle>
          <a:p>
            <a:r>
              <a:rPr lang="en-GB"/>
              <a:t>Click to edit Master title style</a:t>
            </a:r>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849315" y="3292476"/>
            <a:ext cx="5220000" cy="2092360"/>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849315" y="2521651"/>
            <a:ext cx="5220000" cy="1005472"/>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231162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2050" y="2489725"/>
            <a:ext cx="15163800" cy="7484538"/>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952502" y="885878"/>
            <a:ext cx="18160886" cy="664797"/>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952500" y="1860007"/>
            <a:ext cx="8378825" cy="430887"/>
          </a:xfrm>
        </p:spPr>
        <p:txBody>
          <a:bodyPr/>
          <a:lstStyle>
            <a:lvl1pPr>
              <a:lnSpc>
                <a:spcPct val="100000"/>
              </a:lnSpc>
              <a:buFont typeface="Arial" panose="020B0604020202020204" pitchFamily="34" charset="0"/>
              <a:buNone/>
              <a:defRPr sz="2800">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952500" y="9852320"/>
            <a:ext cx="5178425" cy="283154"/>
          </a:xfrm>
        </p:spPr>
        <p:txBody>
          <a:bodyPr tIns="0" bIns="0" anchor="t" anchorCtr="0"/>
          <a:lstStyle>
            <a:lvl1pPr marL="358775" indent="-358775">
              <a:spcBef>
                <a:spcPts val="0"/>
              </a:spcBef>
              <a:buSzPct val="200000"/>
              <a:buFontTx/>
              <a:buBlip>
                <a:blip r:embed="rId4">
                  <a:extLst>
                    <a:ext uri="{96DAC541-7B7A-43D3-8B79-37D633B846F1}">
                      <asvg:svgBlip xmlns:asvg="http://schemas.microsoft.com/office/drawing/2016/SVG/main" r:embed="rId5"/>
                    </a:ext>
                  </a:extLst>
                </a:blip>
              </a:buBlip>
              <a:defRPr sz="2400"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952500" y="9132388"/>
            <a:ext cx="5178425" cy="283154"/>
          </a:xfrm>
        </p:spPr>
        <p:txBody>
          <a:bodyPr tIns="0" bIns="0" anchor="t" anchorCtr="0"/>
          <a:lstStyle>
            <a:lvl1pPr marL="358775" indent="-358775">
              <a:spcBef>
                <a:spcPts val="0"/>
              </a:spcBef>
              <a:buSzPct val="200000"/>
              <a:buFontTx/>
              <a:buBlip>
                <a:blip r:embed="rId6">
                  <a:extLst>
                    <a:ext uri="{96DAC541-7B7A-43D3-8B79-37D633B846F1}">
                      <asvg:svgBlip xmlns:asvg="http://schemas.microsoft.com/office/drawing/2016/SVG/main" r:embed="rId7"/>
                    </a:ext>
                  </a:extLst>
                </a:blip>
              </a:buBlip>
              <a:defRPr sz="2400"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6236051" y="6865808"/>
            <a:ext cx="3816000" cy="283154"/>
          </a:xfrm>
        </p:spPr>
        <p:txBody>
          <a:bodyPr wrap="square" tIns="0" bIns="0" anchor="t" anchorCtr="0">
            <a:spAutoFit/>
          </a:bodyPr>
          <a:lstStyle>
            <a:lvl1pPr marL="358775" indent="-358775">
              <a:spcBef>
                <a:spcPts val="0"/>
              </a:spcBef>
              <a:buSzPct val="200000"/>
              <a:buFontTx/>
              <a:buBlip>
                <a:blip r:embed="rId4">
                  <a:extLst>
                    <a:ext uri="{96DAC541-7B7A-43D3-8B79-37D633B846F1}">
                      <asvg:svgBlip xmlns:asvg="http://schemas.microsoft.com/office/drawing/2016/SVG/main" r:embed="rId5"/>
                    </a:ext>
                  </a:extLst>
                </a:blip>
              </a:buBlip>
              <a:defRPr sz="2400"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9769626" y="5006675"/>
            <a:ext cx="3816000" cy="283154"/>
          </a:xfrm>
        </p:spPr>
        <p:txBody>
          <a:bodyPr wrap="square" tIns="0" bIns="0" anchor="t" anchorCtr="0">
            <a:spAutoFit/>
          </a:bodyPr>
          <a:lstStyle>
            <a:lvl1pPr marL="358775" indent="-358775">
              <a:spcBef>
                <a:spcPts val="0"/>
              </a:spcBef>
              <a:buSzPct val="200000"/>
              <a:buFontTx/>
              <a:buBlip>
                <a:blip r:embed="rId6">
                  <a:extLst>
                    <a:ext uri="{96DAC541-7B7A-43D3-8B79-37D633B846F1}">
                      <asvg:svgBlip xmlns:asvg="http://schemas.microsoft.com/office/drawing/2016/SVG/main" r:embed="rId7"/>
                    </a:ext>
                  </a:extLst>
                </a:blip>
              </a:buBlip>
              <a:defRPr sz="2400"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264215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Graphic Mai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835027" y="10690759"/>
            <a:ext cx="12492038" cy="184667"/>
          </a:xfrm>
        </p:spPr>
        <p:txBody>
          <a:bodyPr/>
          <a:lstStyle/>
          <a:p>
            <a:r>
              <a:rPr lang="en-GB"/>
              <a:t>IVB Measles Emergency</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a:xfrm>
            <a:off x="17789635" y="10690759"/>
            <a:ext cx="1479439" cy="184667"/>
          </a:xfrm>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35026" y="758133"/>
            <a:ext cx="12843964" cy="664796"/>
          </a:xfrm>
        </p:spPr>
        <p:txBody>
          <a:bodyPr lIns="0" tIns="0" rIns="0" bIns="0" anchor="t" anchorCtr="0"/>
          <a:lstStyle/>
          <a:p>
            <a:r>
              <a:rPr lang="en-GB"/>
              <a:t>Click to edit Master title style</a:t>
            </a:r>
          </a:p>
        </p:txBody>
      </p:sp>
    </p:spTree>
    <p:extLst>
      <p:ext uri="{BB962C8B-B14F-4D97-AF65-F5344CB8AC3E}">
        <p14:creationId xmlns:p14="http://schemas.microsoft.com/office/powerpoint/2010/main" val="312451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5890134"/>
            <a:ext cx="6111876" cy="418514"/>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7412676"/>
            <a:ext cx="6111876" cy="418514"/>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8048821"/>
            <a:ext cx="6111876" cy="418514"/>
          </a:xfrm>
        </p:spPr>
        <p:txBody>
          <a:bodyPr/>
          <a:lstStyle/>
          <a:p>
            <a:pPr lvl="0"/>
            <a:r>
              <a:rPr lang="en-GB"/>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2" y="9483726"/>
            <a:ext cx="2809874" cy="1066799"/>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8534402"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Tree>
    <p:extLst>
      <p:ext uri="{BB962C8B-B14F-4D97-AF65-F5344CB8AC3E}">
        <p14:creationId xmlns:p14="http://schemas.microsoft.com/office/powerpoint/2010/main" val="74448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5890134"/>
            <a:ext cx="6111876" cy="418514"/>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7412676"/>
            <a:ext cx="6111876" cy="418514"/>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8048821"/>
            <a:ext cx="6111876" cy="418514"/>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2" y="9483726"/>
            <a:ext cx="5007430" cy="1066799"/>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8534402"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Tree>
    <p:extLst>
      <p:ext uri="{BB962C8B-B14F-4D97-AF65-F5344CB8AC3E}">
        <p14:creationId xmlns:p14="http://schemas.microsoft.com/office/powerpoint/2010/main" val="16030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5890134"/>
            <a:ext cx="6111876" cy="418514"/>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7412676"/>
            <a:ext cx="6111876" cy="418514"/>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8048821"/>
            <a:ext cx="6111876" cy="418514"/>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2" y="9492803"/>
            <a:ext cx="1238251" cy="914400"/>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8534402"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Tree>
    <p:extLst>
      <p:ext uri="{BB962C8B-B14F-4D97-AF65-F5344CB8AC3E}">
        <p14:creationId xmlns:p14="http://schemas.microsoft.com/office/powerpoint/2010/main" val="107133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735042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8081404"/>
            <a:ext cx="6111876" cy="418514"/>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9603946"/>
            <a:ext cx="6111876" cy="418514"/>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10240089"/>
            <a:ext cx="6111876" cy="418514"/>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1"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56990" y="4573589"/>
            <a:ext cx="5724525" cy="2162175"/>
          </a:xfrm>
          <a:prstGeom prst="rect">
            <a:avLst/>
          </a:prstGeom>
        </p:spPr>
      </p:pic>
    </p:spTree>
    <p:extLst>
      <p:ext uri="{BB962C8B-B14F-4D97-AF65-F5344CB8AC3E}">
        <p14:creationId xmlns:p14="http://schemas.microsoft.com/office/powerpoint/2010/main" val="397907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735042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8081404"/>
            <a:ext cx="6111876" cy="418514"/>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9603946"/>
            <a:ext cx="6111876" cy="418514"/>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10240089"/>
            <a:ext cx="6111876" cy="418514"/>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1"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42551" y="4783139"/>
            <a:ext cx="8153400" cy="1743075"/>
          </a:xfrm>
          <a:prstGeom prst="rect">
            <a:avLst/>
          </a:prstGeom>
        </p:spPr>
      </p:pic>
    </p:spTree>
    <p:extLst>
      <p:ext uri="{BB962C8B-B14F-4D97-AF65-F5344CB8AC3E}">
        <p14:creationId xmlns:p14="http://schemas.microsoft.com/office/powerpoint/2010/main" val="22930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735042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8081404"/>
            <a:ext cx="6111876" cy="418514"/>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9603946"/>
            <a:ext cx="6111876" cy="418514"/>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10240089"/>
            <a:ext cx="6111876" cy="418514"/>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1"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95190" y="3662412"/>
            <a:ext cx="4048125" cy="3000375"/>
          </a:xfrm>
          <a:prstGeom prst="rect">
            <a:avLst/>
          </a:prstGeom>
        </p:spPr>
      </p:pic>
    </p:spTree>
    <p:extLst>
      <p:ext uri="{BB962C8B-B14F-4D97-AF65-F5344CB8AC3E}">
        <p14:creationId xmlns:p14="http://schemas.microsoft.com/office/powerpoint/2010/main" val="31943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5890134"/>
            <a:ext cx="6111876" cy="418514"/>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7412676"/>
            <a:ext cx="6111876" cy="418514"/>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8048821"/>
            <a:ext cx="6111876" cy="418514"/>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2" y="9483726"/>
            <a:ext cx="5007430" cy="1066799"/>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8534402" y="0"/>
            <a:ext cx="11569700" cy="11309350"/>
          </a:xfrm>
          <a:solidFill>
            <a:schemeClr val="bg2"/>
          </a:solidFill>
        </p:spPr>
        <p:txBody>
          <a:bodyPr bIns="1764000" anchor="ctr">
            <a:noAutofit/>
          </a:bodyPr>
          <a:lstStyle>
            <a:lvl1pPr algn="ctr">
              <a:defRPr sz="3600" b="1"/>
            </a:lvl1pPr>
          </a:lstStyle>
          <a:p>
            <a:r>
              <a:rPr lang="en-GB"/>
              <a:t>Click icon to insert image</a:t>
            </a:r>
          </a:p>
        </p:txBody>
      </p:sp>
    </p:spTree>
    <p:extLst>
      <p:ext uri="{BB962C8B-B14F-4D97-AF65-F5344CB8AC3E}">
        <p14:creationId xmlns:p14="http://schemas.microsoft.com/office/powerpoint/2010/main" val="3525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8534402" y="0"/>
            <a:ext cx="11569700" cy="11309350"/>
          </a:xfrm>
          <a:solidFill>
            <a:schemeClr val="bg2"/>
          </a:solidFill>
        </p:spPr>
        <p:txBody>
          <a:bodyPr bIns="1764000" anchor="ctr">
            <a:noAutofit/>
          </a:bodyPr>
          <a:lstStyle>
            <a:lvl1pPr algn="ctr">
              <a:defRPr sz="3600"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1"/>
            <a:ext cx="6565704" cy="1502971"/>
          </a:xfrm>
        </p:spPr>
        <p:txBody>
          <a:bodyPr lIns="0" tIns="0" rIns="0" bIns="0" anchor="t" anchorCtr="0"/>
          <a:lstStyle>
            <a:lvl1pPr algn="l">
              <a:defRPr sz="54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4" y="5890134"/>
            <a:ext cx="6111876" cy="418514"/>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4" y="7412676"/>
            <a:ext cx="6111876" cy="418514"/>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4" y="8048821"/>
            <a:ext cx="6111876" cy="418514"/>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2" y="9492803"/>
            <a:ext cx="1238251" cy="914400"/>
          </a:xfrm>
          <a:prstGeom prst="rect">
            <a:avLst/>
          </a:prstGeom>
        </p:spPr>
      </p:pic>
    </p:spTree>
    <p:extLst>
      <p:ext uri="{BB962C8B-B14F-4D97-AF65-F5344CB8AC3E}">
        <p14:creationId xmlns:p14="http://schemas.microsoft.com/office/powerpoint/2010/main" val="188700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8534402" y="0"/>
            <a:ext cx="11569698" cy="11309347"/>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IVB Measles Emergency</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959657" y="10550526"/>
            <a:ext cx="6615087" cy="72703"/>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952501" y="4862676"/>
            <a:ext cx="6867526" cy="2917545"/>
          </a:xfrm>
        </p:spPr>
        <p:txBody>
          <a:bodyPr lIns="0" tIns="0" rIns="0" bIns="0" anchor="t" anchorCtr="0"/>
          <a:lstStyle>
            <a:lvl1pPr algn="l">
              <a:defRPr sz="7000">
                <a:solidFill>
                  <a:schemeClr val="tx1"/>
                </a:solidFill>
              </a:defRPr>
            </a:lvl1pPr>
          </a:lstStyle>
          <a:p>
            <a:r>
              <a:rPr lang="en-GB"/>
              <a:t>Click to edit Master title style</a:t>
            </a:r>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959657" y="4017191"/>
            <a:ext cx="6867526" cy="557984"/>
          </a:xfrm>
        </p:spPr>
        <p:txBody>
          <a:bodyPr wrap="square" anchor="b" anchorCtr="0">
            <a:spAutoFit/>
          </a:bodyPr>
          <a:lstStyle>
            <a:lvl1pPr marL="0" indent="0" algn="l">
              <a:buNone/>
              <a:defRPr sz="3199">
                <a:solidFill>
                  <a:schemeClr val="accent1"/>
                </a:solidFill>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GB"/>
              <a:t>Click to edit Master subtitle style</a:t>
            </a:r>
          </a:p>
        </p:txBody>
      </p:sp>
    </p:spTree>
    <p:extLst>
      <p:ext uri="{BB962C8B-B14F-4D97-AF65-F5344CB8AC3E}">
        <p14:creationId xmlns:p14="http://schemas.microsoft.com/office/powerpoint/2010/main" val="300695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952501" y="10690760"/>
            <a:ext cx="12492038" cy="184666"/>
          </a:xfrm>
        </p:spPr>
        <p:txBody>
          <a:bodyPr/>
          <a:lstStyle>
            <a:lvl1pPr>
              <a:defRPr>
                <a:solidFill>
                  <a:schemeClr val="bg1"/>
                </a:solidFill>
                <a:effectLst/>
              </a:defRPr>
            </a:lvl1p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469100" y="952500"/>
            <a:ext cx="9165900" cy="1938992"/>
          </a:xfrm>
        </p:spPr>
        <p:txBody>
          <a:bodyPr lIns="0" tIns="0" rIns="0" bIns="0" anchor="b" anchorCtr="0"/>
          <a:lstStyle>
            <a:lvl1pPr algn="ctr">
              <a:defRPr sz="70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5"/>
            <a:ext cx="18124266" cy="901465"/>
          </a:xfrm>
        </p:spPr>
        <p:txBody>
          <a:bodyPr/>
          <a:lstStyle>
            <a:lvl1pPr algn="ctr">
              <a:defRPr sz="5400">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298"/>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298"/>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52501" y="8644306"/>
            <a:ext cx="2797741"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Associated</a:t>
            </a:r>
            <a:r>
              <a:rPr sz="2300" b="0" i="0" spc="-100">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7" y="8644306"/>
            <a:ext cx="2875451"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2" y="8644306"/>
            <a:ext cx="2875449"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Hosted</a:t>
            </a:r>
            <a:r>
              <a:rPr sz="2300" b="0" i="0" spc="-105">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Tree>
    <p:extLst>
      <p:ext uri="{BB962C8B-B14F-4D97-AF65-F5344CB8AC3E}">
        <p14:creationId xmlns:p14="http://schemas.microsoft.com/office/powerpoint/2010/main" val="39266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8378824" cy="664796"/>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952499" y="3863543"/>
            <a:ext cx="11872912" cy="5399491"/>
          </a:xfrm>
        </p:spPr>
        <p:txBody>
          <a:bodyPr wrap="square" numCol="2" spcCol="756000">
            <a:noAutofit/>
          </a:bodyPr>
          <a:lstStyle>
            <a:lvl1pPr marL="514326" indent="-514326">
              <a:spcAft>
                <a:spcPts val="0"/>
              </a:spcAft>
              <a:buFont typeface="+mj-lt"/>
              <a:buAutoNum type="arabicPeriod"/>
              <a:defRPr sz="3199" b="0" i="0">
                <a:solidFill>
                  <a:schemeClr val="tx1"/>
                </a:solidFill>
                <a:latin typeface="Poppins Medium" pitchFamily="2" charset="77"/>
                <a:cs typeface="Poppins Medium" pitchFamily="2" charset="77"/>
              </a:defRPr>
            </a:lvl1pPr>
            <a:lvl2pPr marL="514326" indent="-514326">
              <a:spcAft>
                <a:spcPts val="2399"/>
              </a:spcAft>
              <a:buSzPct val="100000"/>
              <a:buFont typeface="+mj-lt"/>
              <a:buAutoNum type="arabicPeriod"/>
              <a:defRPr sz="3199"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6" y="3791288"/>
            <a:ext cx="5572125" cy="547173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337057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8378824" cy="664796"/>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952500" y="3863543"/>
            <a:ext cx="18209261" cy="4959485"/>
          </a:xfrm>
        </p:spPr>
        <p:txBody>
          <a:bodyPr wrap="square" numCol="2" spcCol="756000">
            <a:noAutofit/>
          </a:bodyPr>
          <a:lstStyle>
            <a:lvl1pPr marL="514326" indent="-514326">
              <a:spcAft>
                <a:spcPts val="0"/>
              </a:spcAft>
              <a:buFont typeface="+mj-lt"/>
              <a:buAutoNum type="arabicPeriod"/>
              <a:defRPr sz="3199" b="0" i="0">
                <a:solidFill>
                  <a:schemeClr val="tx1"/>
                </a:solidFill>
                <a:latin typeface="Poppins Medium" pitchFamily="2" charset="77"/>
                <a:cs typeface="Poppins Medium" pitchFamily="2" charset="77"/>
              </a:defRPr>
            </a:lvl1pPr>
            <a:lvl2pPr marL="514326" indent="-514326">
              <a:spcAft>
                <a:spcPts val="2399"/>
              </a:spcAft>
              <a:buSzPct val="100000"/>
              <a:buFont typeface="+mj-lt"/>
              <a:buAutoNum type="arabicPeriod"/>
              <a:defRPr sz="3199"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52662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8378824" cy="664796"/>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942342" y="3326064"/>
            <a:ext cx="18219769" cy="6327636"/>
          </a:xfrm>
        </p:spPr>
        <p:txBody>
          <a:bodyPr wrap="square" numCol="2" spcCol="756000">
            <a:noAutofit/>
          </a:bodyPr>
          <a:lstStyle>
            <a:lvl1pPr marL="0" indent="0">
              <a:spcAft>
                <a:spcPts val="0"/>
              </a:spcAft>
              <a:buFont typeface="Arial" panose="020B0604020202020204" pitchFamily="34" charset="0"/>
              <a:buNone/>
              <a:defRPr sz="3199" b="0" i="0">
                <a:solidFill>
                  <a:schemeClr val="accent1"/>
                </a:solidFill>
                <a:latin typeface="Poppins Medium" pitchFamily="2" charset="77"/>
                <a:cs typeface="Poppins Medium" pitchFamily="2" charset="77"/>
              </a:defRPr>
            </a:lvl1pPr>
            <a:lvl2pPr marL="0" indent="0">
              <a:spcAft>
                <a:spcPts val="2399"/>
              </a:spcAft>
              <a:buFont typeface="Arial" panose="020B0604020202020204" pitchFamily="34" charset="0"/>
              <a:buNone/>
              <a:defRPr sz="3199" b="0" i="0">
                <a:latin typeface="Poppins Medium" pitchFamily="2" charset="77"/>
                <a:cs typeface="Poppins Medium" pitchFamily="2" charset="77"/>
              </a:defRPr>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Tree>
    <p:extLst>
      <p:ext uri="{BB962C8B-B14F-4D97-AF65-F5344CB8AC3E}">
        <p14:creationId xmlns:p14="http://schemas.microsoft.com/office/powerpoint/2010/main" val="20441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8378824" cy="664796"/>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952499" y="3863543"/>
            <a:ext cx="11872912" cy="5399491"/>
          </a:xfrm>
        </p:spPr>
        <p:txBody>
          <a:bodyPr wrap="square" numCol="2" spcCol="756000">
            <a:noAutofit/>
          </a:bodyPr>
          <a:lstStyle>
            <a:lvl1pPr marL="0" indent="0">
              <a:spcAft>
                <a:spcPts val="0"/>
              </a:spcAft>
              <a:buFont typeface="Arial" panose="020B0604020202020204" pitchFamily="34" charset="0"/>
              <a:buNone/>
              <a:defRPr sz="2200" b="0" i="0">
                <a:solidFill>
                  <a:schemeClr val="accent1"/>
                </a:solidFill>
                <a:latin typeface="Poppins Medium" pitchFamily="2" charset="77"/>
                <a:cs typeface="Poppins Medium" pitchFamily="2" charset="77"/>
              </a:defRPr>
            </a:lvl1pPr>
            <a:lvl2pPr marL="0" indent="0">
              <a:spcAft>
                <a:spcPts val="2399"/>
              </a:spcAft>
              <a:buFont typeface="Arial" panose="020B0604020202020204" pitchFamily="34" charset="0"/>
              <a:buNone/>
              <a:defRPr sz="2200"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6" y="3791288"/>
            <a:ext cx="5572125" cy="547173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27889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3976394" y="3850524"/>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908050" y="3152937"/>
            <a:ext cx="2619548"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3976394" y="7423899"/>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908050" y="6726313"/>
            <a:ext cx="2619548"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13075943" y="3850524"/>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10007599" y="3152937"/>
            <a:ext cx="2619548"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13075943" y="7423899"/>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10007599" y="6726313"/>
            <a:ext cx="2619548"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182753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3976394" y="3850524"/>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908050" y="3152937"/>
            <a:ext cx="2619548"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10772775" y="2774677"/>
            <a:ext cx="8378826" cy="259147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9538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3027405"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08051"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248128"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128774"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49"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363997"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3027405" y="595222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08051" y="5689307"/>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9248128" y="595222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128774" y="5689307"/>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15483349" y="595222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363997" y="5689307"/>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3027405" y="8501452"/>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08051" y="8238538"/>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9248128" y="8501452"/>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128774" y="8238538"/>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15483349" y="8501452"/>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363997" y="8238538"/>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Tree>
    <p:extLst>
      <p:ext uri="{BB962C8B-B14F-4D97-AF65-F5344CB8AC3E}">
        <p14:creationId xmlns:p14="http://schemas.microsoft.com/office/powerpoint/2010/main" val="16286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2869567" y="2659473"/>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42301" y="244309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176459" y="266146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249192" y="244309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50" y="266146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556083" y="244309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42301" y="443778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249192" y="443778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556083" y="443778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42301" y="842716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249192" y="842716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556083" y="842716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942301" y="643247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7249192" y="643247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13556083" y="643247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2869567" y="4654163"/>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9176459" y="465615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15483350" y="465615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2869567" y="6648853"/>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9176459" y="665084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15483350" y="665084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2869567" y="8643542"/>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9176459" y="8645530"/>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15483350" y="8645530"/>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Tree>
    <p:extLst>
      <p:ext uri="{BB962C8B-B14F-4D97-AF65-F5344CB8AC3E}">
        <p14:creationId xmlns:p14="http://schemas.microsoft.com/office/powerpoint/2010/main" val="122804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Measles Emergency</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35799"/>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4791079"/>
            <a:ext cx="18199100" cy="2735598"/>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72984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Measles Emergency</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35799"/>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78"/>
            <a:ext cx="18199100" cy="2761782"/>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29354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989124" y="2143595"/>
            <a:ext cx="12095052" cy="747897"/>
          </a:xfrm>
        </p:spPr>
        <p:txBody>
          <a:bodyPr lIns="0" tIns="0" rIns="0" bIns="0" anchor="b" anchorCtr="0"/>
          <a:lstStyle>
            <a:lvl1pPr algn="l">
              <a:defRPr sz="54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5"/>
            <a:ext cx="13612702" cy="467436"/>
          </a:xfrm>
        </p:spPr>
        <p:txBody>
          <a:bodyPr/>
          <a:lstStyle>
            <a:lvl1pPr algn="l">
              <a:defRPr sz="2800">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298"/>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298"/>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89123" y="8644306"/>
            <a:ext cx="3101143"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Associated</a:t>
            </a:r>
            <a:r>
              <a:rPr sz="2300" b="0" i="0" spc="-100">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7" y="8644306"/>
            <a:ext cx="3595531"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2" y="8644306"/>
            <a:ext cx="2406277"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Hosted</a:t>
            </a:r>
            <a:r>
              <a:rPr sz="2300" b="0" i="0" spc="-105">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952851" y="82454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spTree>
    <p:extLst>
      <p:ext uri="{BB962C8B-B14F-4D97-AF65-F5344CB8AC3E}">
        <p14:creationId xmlns:p14="http://schemas.microsoft.com/office/powerpoint/2010/main" val="44034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Measles Emergency</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35799"/>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78"/>
            <a:ext cx="18199100" cy="2761782"/>
          </a:xfrm>
        </p:spPr>
        <p:txBody>
          <a:bodyPr numCol="2" spcCol="1440000"/>
          <a:lstStyle>
            <a:lvl1pPr marL="342885" indent="-342885">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8623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Measles Emergency</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35799"/>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78"/>
            <a:ext cx="18199100" cy="2761782"/>
          </a:xfrm>
        </p:spPr>
        <p:txBody>
          <a:bodyPr numCol="2" spcCol="1440000"/>
          <a:lstStyle>
            <a:lvl1pPr marL="457179" indent="-457179">
              <a:buClr>
                <a:schemeClr val="accent1"/>
              </a:buClr>
              <a:buSzPct val="100000"/>
              <a:buFont typeface="+mj-lt"/>
              <a:buAutoNum type="arabicPeriod"/>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71442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952503" y="885880"/>
            <a:ext cx="8378824" cy="1335799"/>
          </a:xfrm>
        </p:spPr>
        <p:txBody>
          <a:bodyPr lIns="0" tIns="0" rIns="0" bIns="0" anchor="t" anchorCtr="0"/>
          <a:lstStyle/>
          <a:p>
            <a:r>
              <a:rPr lang="en-GB"/>
              <a:t>Click to edit Master title style</a:t>
            </a:r>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952502" y="4791075"/>
            <a:ext cx="17768886" cy="2579553"/>
          </a:xfrm>
        </p:spPr>
        <p:txBody>
          <a:bodyPr/>
          <a:lstStyle>
            <a:lvl1pPr marL="0" indent="0">
              <a:spcAft>
                <a:spcPts val="1200"/>
              </a:spcAft>
              <a:buFontTx/>
              <a:buNone/>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IVB Measles Emergency</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Tree>
    <p:extLst>
      <p:ext uri="{BB962C8B-B14F-4D97-AF65-F5344CB8AC3E}">
        <p14:creationId xmlns:p14="http://schemas.microsoft.com/office/powerpoint/2010/main" val="133119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6" y="3"/>
            <a:ext cx="9331325" cy="1130934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Measles Emergency</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35799"/>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4791076"/>
            <a:ext cx="8378826" cy="259147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952501" y="10504954"/>
            <a:ext cx="8867775" cy="45721"/>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10772775" y="9757061"/>
            <a:ext cx="8378826" cy="244256"/>
          </a:xfrm>
        </p:spPr>
        <p:txBody>
          <a:bodyPr/>
          <a:lstStyle>
            <a:lvl1pPr>
              <a:defRPr sz="1400"/>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952499" y="8397875"/>
            <a:ext cx="1576388" cy="1304606"/>
          </a:xfrm>
        </p:spPr>
        <p:txBody>
          <a:bodyPr/>
          <a:lstStyle/>
          <a:p>
            <a:r>
              <a:rPr lang="en-GB"/>
              <a:t>Click icon to add picture</a:t>
            </a:r>
          </a:p>
        </p:txBody>
      </p:sp>
    </p:spTree>
    <p:extLst>
      <p:ext uri="{BB962C8B-B14F-4D97-AF65-F5344CB8AC3E}">
        <p14:creationId xmlns:p14="http://schemas.microsoft.com/office/powerpoint/2010/main" val="293706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Measles Emergency</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35799"/>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7"/>
            <a:ext cx="8378826" cy="259147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5" y="952501"/>
            <a:ext cx="8378826" cy="434390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6"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10890253" y="1062989"/>
            <a:ext cx="8143874" cy="418514"/>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10890253" y="5787390"/>
            <a:ext cx="8143874" cy="418514"/>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952499" y="8397875"/>
            <a:ext cx="1576388" cy="1304606"/>
          </a:xfrm>
        </p:spPr>
        <p:txBody>
          <a:bodyPr/>
          <a:lstStyle/>
          <a:p>
            <a:r>
              <a:rPr lang="en-GB"/>
              <a:t>Click icon to add picture</a:t>
            </a:r>
          </a:p>
        </p:txBody>
      </p:sp>
    </p:spTree>
    <p:extLst>
      <p:ext uri="{BB962C8B-B14F-4D97-AF65-F5344CB8AC3E}">
        <p14:creationId xmlns:p14="http://schemas.microsoft.com/office/powerpoint/2010/main" val="197567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Measles Emergency</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35799"/>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7"/>
            <a:ext cx="8378826" cy="259147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6"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10785005" y="3547014"/>
            <a:ext cx="8366594" cy="1384482"/>
          </a:xfrm>
        </p:spPr>
        <p:txBody>
          <a:bodyPr/>
          <a:lstStyle>
            <a:lvl1pPr>
              <a:lnSpc>
                <a:spcPct val="100000"/>
              </a:lnSpc>
              <a:buFont typeface="Arial" panose="020B0604020202020204" pitchFamily="34" charset="0"/>
              <a:buNone/>
              <a:defRPr sz="2399" b="0" i="0">
                <a:solidFill>
                  <a:schemeClr val="tx1"/>
                </a:solidFill>
                <a:latin typeface="Poppins Medium" pitchFamily="2" charset="77"/>
                <a:cs typeface="Poppins Medium" pitchFamily="2" charset="77"/>
              </a:defRPr>
            </a:lvl1pPr>
            <a:lvl2pPr marL="0" indent="0">
              <a:spcAft>
                <a:spcPts val="0"/>
              </a:spcAft>
              <a:buFontTx/>
              <a:buNone/>
              <a:defRPr sz="2399" b="1" i="0">
                <a:solidFill>
                  <a:schemeClr val="accent1"/>
                </a:solidFill>
                <a:latin typeface="Poppins SemiBold" pitchFamily="2" charset="77"/>
                <a:cs typeface="Poppins SemiBold" pitchFamily="2" charset="77"/>
              </a:defRPr>
            </a:lvl2pPr>
            <a:lvl3pPr marL="0" indent="0">
              <a:spcBef>
                <a:spcPts val="0"/>
              </a:spcBef>
              <a:buFontTx/>
              <a:buNone/>
              <a:defRPr sz="2000"/>
            </a:lvl3pPr>
          </a:lstStyle>
          <a:p>
            <a:pPr lvl="0"/>
            <a:r>
              <a:rPr lang="en-GB"/>
              <a:t>Click to edit Master text styles</a:t>
            </a:r>
          </a:p>
          <a:p>
            <a:pPr lvl="1"/>
            <a:r>
              <a:rPr lang="en-GB"/>
              <a:t>Second level</a:t>
            </a:r>
          </a:p>
          <a:p>
            <a:pPr lvl="2"/>
            <a:r>
              <a:rPr lang="en-GB"/>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952499" y="8397875"/>
            <a:ext cx="1576388" cy="1304606"/>
          </a:xfrm>
        </p:spPr>
        <p:txBody>
          <a:bodyPr/>
          <a:lstStyle/>
          <a:p>
            <a:r>
              <a:rPr lang="en-GB"/>
              <a:t>Click icon to add picture</a:t>
            </a:r>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5006" y="2649763"/>
            <a:ext cx="783108" cy="661590"/>
          </a:xfrm>
          <a:prstGeom prst="rect">
            <a:avLst/>
          </a:prstGeom>
        </p:spPr>
      </p:pic>
    </p:spTree>
    <p:extLst>
      <p:ext uri="{BB962C8B-B14F-4D97-AF65-F5344CB8AC3E}">
        <p14:creationId xmlns:p14="http://schemas.microsoft.com/office/powerpoint/2010/main" val="152528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Measles Emergency</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80"/>
            <a:ext cx="18209261" cy="664796"/>
          </a:xfrm>
        </p:spPr>
        <p:txBody>
          <a:bodyPr lIns="0" tIns="0" rIns="0" bIns="0" anchor="t" anchorCtr="0"/>
          <a:lstStyle/>
          <a:p>
            <a:r>
              <a:rPr lang="en-GB"/>
              <a:t>Click to edit Master title style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412414"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952502" y="2054680"/>
            <a:ext cx="8739187" cy="791958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15154109"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10412413" y="2054677"/>
            <a:ext cx="8739187" cy="3599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103295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IVB Measles Emergency</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952503" y="885880"/>
            <a:ext cx="8378824" cy="1335799"/>
          </a:xfrm>
        </p:spPr>
        <p:txBody>
          <a:bodyPr lIns="0" tIns="0" rIns="0" bIns="0" anchor="t" anchorCtr="0"/>
          <a:lstStyle/>
          <a:p>
            <a:r>
              <a:rPr lang="en-GB"/>
              <a:t>Click to edit Master title style</a:t>
            </a:r>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61535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IVB Measles Emergency</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3" y="885880"/>
            <a:ext cx="8378824" cy="1335799"/>
          </a:xfrm>
        </p:spPr>
        <p:txBody>
          <a:bodyPr lIns="0" tIns="0" rIns="0" bIns="0" anchor="t" anchorCtr="0"/>
          <a:lstStyle/>
          <a:p>
            <a:r>
              <a:rPr lang="en-GB"/>
              <a:t>Click to edit Master title style</a:t>
            </a:r>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77144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949605" cy="664796"/>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966792" y="3292476"/>
            <a:ext cx="8797227" cy="2092360"/>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10340083" y="3292476"/>
            <a:ext cx="8797227" cy="2092360"/>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2" y="2521650"/>
            <a:ext cx="8797227"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0340083" y="2521651"/>
            <a:ext cx="8797227"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999"/>
              </a:spcBef>
              <a:spcAft>
                <a:spcPts val="1200"/>
              </a:spcAft>
              <a:buSzPct val="75000"/>
              <a:buFontTx/>
              <a:buNone/>
            </a:pPr>
            <a:r>
              <a:rPr lang="en-GB"/>
              <a:t>Click to edit Master text styles</a:t>
            </a:r>
          </a:p>
        </p:txBody>
      </p:sp>
    </p:spTree>
    <p:extLst>
      <p:ext uri="{BB962C8B-B14F-4D97-AF65-F5344CB8AC3E}">
        <p14:creationId xmlns:p14="http://schemas.microsoft.com/office/powerpoint/2010/main" val="182046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70151" y="4722369"/>
            <a:ext cx="15163800" cy="1864613"/>
          </a:xfrm>
        </p:spPr>
        <p:txBody>
          <a:bodyPr anchor="ctr"/>
          <a:lstStyle>
            <a:lvl1pPr algn="ctr">
              <a:defRPr sz="70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9099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949605" cy="664796"/>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1" y="2521650"/>
            <a:ext cx="5700116"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7201992" y="2521651"/>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999"/>
              </a:spcBef>
              <a:spcAft>
                <a:spcPts val="1200"/>
              </a:spcAft>
              <a:buSzPct val="75000"/>
              <a:buFontTx/>
              <a:buNone/>
            </a:pPr>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3437193" y="2521651"/>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999"/>
              </a:spcBef>
              <a:spcAft>
                <a:spcPts val="1200"/>
              </a:spcAft>
              <a:buSzPct val="75000"/>
              <a:buFontTx/>
              <a:buNone/>
            </a:pPr>
            <a:r>
              <a:rPr lang="en-GB"/>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966791" y="3292476"/>
            <a:ext cx="5700116" cy="2092360"/>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7198519" y="3292476"/>
            <a:ext cx="5700116" cy="2092360"/>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13440264" y="3292476"/>
            <a:ext cx="5700116" cy="2092360"/>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14295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IVB Measles Emergency</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952500" y="952500"/>
            <a:ext cx="18161000" cy="1298817"/>
          </a:xfrm>
        </p:spPr>
        <p:txBody>
          <a:bodyPr numCol="5" spcCol="144000"/>
          <a:lstStyle>
            <a:lvl1pPr>
              <a:spcBef>
                <a:spcPts val="1801"/>
              </a:spcBef>
              <a:defRPr sz="2399"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351"/>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72709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766538" cy="664796"/>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7385060" y="2487404"/>
            <a:ext cx="5333981" cy="7338132"/>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13817618" y="2487404"/>
            <a:ext cx="5333981" cy="7338132"/>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952501" y="2487404"/>
            <a:ext cx="5333981" cy="7338132"/>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1215431"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1215431"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1215431" y="4206876"/>
            <a:ext cx="4798020" cy="314045"/>
          </a:xfrm>
        </p:spPr>
        <p:txBody>
          <a:bodyPr/>
          <a:lstStyle>
            <a:lvl1pPr>
              <a:defRPr sz="1801" b="0">
                <a:solidFill>
                  <a:schemeClr val="bg1"/>
                </a:solidFill>
              </a:defRPr>
            </a:lvl1pPr>
          </a:lstStyle>
          <a:p>
            <a:pPr lvl="0"/>
            <a:r>
              <a:rPr lang="en-GB"/>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7653040"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7653040"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7653040" y="4206876"/>
            <a:ext cx="4798020" cy="314045"/>
          </a:xfrm>
        </p:spPr>
        <p:txBody>
          <a:bodyPr/>
          <a:lstStyle>
            <a:lvl1pPr>
              <a:defRPr sz="1801" b="0">
                <a:solidFill>
                  <a:schemeClr val="bg1"/>
                </a:solidFill>
              </a:defRPr>
            </a:lvl1pPr>
          </a:lstStyle>
          <a:p>
            <a:pPr lvl="0"/>
            <a:r>
              <a:rPr lang="en-GB"/>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14085597"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14085597"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14085597" y="4206876"/>
            <a:ext cx="4798020" cy="314045"/>
          </a:xfrm>
        </p:spPr>
        <p:txBody>
          <a:bodyPr/>
          <a:lstStyle>
            <a:lvl1pPr>
              <a:defRPr sz="1801" b="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80143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64796"/>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6" y="3791288"/>
            <a:ext cx="5572125" cy="618297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945486" y="3863542"/>
            <a:ext cx="5002109"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399"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2399" b="0" i="0">
                <a:latin typeface="Poppins" pitchFamily="2" charset="77"/>
                <a:cs typeface="Poppins" pitchFamily="2" charset="77"/>
              </a:defRPr>
            </a:lvl2pPr>
            <a:lvl3pPr marL="0" indent="0">
              <a:buFontTx/>
              <a:buNone/>
              <a:defRPr sz="2399"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6342995" y="3875491"/>
            <a:ext cx="6841081"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399" b="0" i="0">
                <a:solidFill>
                  <a:schemeClr val="accent1"/>
                </a:solidFill>
                <a:latin typeface="Poppins" pitchFamily="2" charset="77"/>
                <a:cs typeface="Poppins" pitchFamily="2" charset="77"/>
              </a:defRPr>
            </a:lvl1pPr>
            <a:lvl2pPr marL="0" marR="0" indent="0" algn="l" defTabSz="914357"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2300" b="0" i="0">
                <a:latin typeface="Poppins" pitchFamily="2" charset="77"/>
                <a:cs typeface="Poppins" pitchFamily="2" charset="77"/>
              </a:defRPr>
            </a:lvl2pPr>
            <a:lvl3pPr marL="0" indent="0">
              <a:buFontTx/>
              <a:buNone/>
              <a:defRPr sz="2399"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914357"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79249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951814" y="4502150"/>
          <a:ext cx="18199100" cy="5472114"/>
        </p:xfrm>
        <a:graphic>
          <a:graphicData uri="http://schemas.openxmlformats.org/drawingml/2006/table">
            <a:tbl>
              <a:tblPr bandCol="1">
                <a:tableStyleId>{2D5ABB26-0587-4C30-8999-92F81FD0307C}</a:tableStyleId>
              </a:tblPr>
              <a:tblGrid>
                <a:gridCol w="4549775">
                  <a:extLst>
                    <a:ext uri="{9D8B030D-6E8A-4147-A177-3AD203B41FA5}">
                      <a16:colId xmlns:a16="http://schemas.microsoft.com/office/drawing/2014/main" val="4151945498"/>
                    </a:ext>
                  </a:extLst>
                </a:gridCol>
                <a:gridCol w="4549775">
                  <a:extLst>
                    <a:ext uri="{9D8B030D-6E8A-4147-A177-3AD203B41FA5}">
                      <a16:colId xmlns:a16="http://schemas.microsoft.com/office/drawing/2014/main" val="1382627474"/>
                    </a:ext>
                  </a:extLst>
                </a:gridCol>
                <a:gridCol w="4549775">
                  <a:extLst>
                    <a:ext uri="{9D8B030D-6E8A-4147-A177-3AD203B41FA5}">
                      <a16:colId xmlns:a16="http://schemas.microsoft.com/office/drawing/2014/main" val="2312284562"/>
                    </a:ext>
                  </a:extLst>
                </a:gridCol>
                <a:gridCol w="4549775">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64796"/>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4203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40594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5405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3750658"/>
            <a:ext cx="4563731"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15547" y="3750658"/>
            <a:ext cx="452888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59671" y="3750658"/>
            <a:ext cx="452833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588003" y="3750658"/>
            <a:ext cx="457410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6" y="5006237"/>
            <a:ext cx="4563731"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GB" sz="160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515547" y="5006237"/>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1500" y="5006237"/>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4615780" y="5006237"/>
            <a:ext cx="4535130" cy="569863"/>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GB" sz="1600"/>
              <a:t>Click to edit Master text styles</a:t>
            </a:r>
          </a:p>
        </p:txBody>
      </p:sp>
    </p:spTree>
    <p:extLst>
      <p:ext uri="{BB962C8B-B14F-4D97-AF65-F5344CB8AC3E}">
        <p14:creationId xmlns:p14="http://schemas.microsoft.com/office/powerpoint/2010/main" val="232030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951815" y="4502150"/>
          <a:ext cx="18199440" cy="5472114"/>
        </p:xfrm>
        <a:graphic>
          <a:graphicData uri="http://schemas.openxmlformats.org/drawingml/2006/table">
            <a:tbl>
              <a:tblPr bandCol="1">
                <a:tableStyleId>{2D5ABB26-0587-4C30-8999-92F81FD0307C}</a:tableStyleId>
              </a:tblPr>
              <a:tblGrid>
                <a:gridCol w="3639888">
                  <a:extLst>
                    <a:ext uri="{9D8B030D-6E8A-4147-A177-3AD203B41FA5}">
                      <a16:colId xmlns:a16="http://schemas.microsoft.com/office/drawing/2014/main" val="4151945498"/>
                    </a:ext>
                  </a:extLst>
                </a:gridCol>
                <a:gridCol w="3639888">
                  <a:extLst>
                    <a:ext uri="{9D8B030D-6E8A-4147-A177-3AD203B41FA5}">
                      <a16:colId xmlns:a16="http://schemas.microsoft.com/office/drawing/2014/main" val="1382627474"/>
                    </a:ext>
                  </a:extLst>
                </a:gridCol>
                <a:gridCol w="3639888">
                  <a:extLst>
                    <a:ext uri="{9D8B030D-6E8A-4147-A177-3AD203B41FA5}">
                      <a16:colId xmlns:a16="http://schemas.microsoft.com/office/drawing/2014/main" val="2312284562"/>
                    </a:ext>
                  </a:extLst>
                </a:gridCol>
                <a:gridCol w="3639888">
                  <a:extLst>
                    <a:ext uri="{9D8B030D-6E8A-4147-A177-3AD203B41FA5}">
                      <a16:colId xmlns:a16="http://schemas.microsoft.com/office/drawing/2014/main" val="1977789979"/>
                    </a:ext>
                  </a:extLst>
                </a:gridCol>
                <a:gridCol w="3639888">
                  <a:extLst>
                    <a:ext uri="{9D8B030D-6E8A-4147-A177-3AD203B41FA5}">
                      <a16:colId xmlns:a16="http://schemas.microsoft.com/office/drawing/2014/main" val="289107806"/>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64796"/>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91670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8574878"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220244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587092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3617673"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4600103" y="3754250"/>
            <a:ext cx="3648287"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8248391"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1866063"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5524658"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3617673"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GB"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4600102"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8248390"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1866062"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5524657"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sz="1600"/>
              <a:t>Click to edit Master text styles</a:t>
            </a:r>
          </a:p>
        </p:txBody>
      </p:sp>
    </p:spTree>
    <p:extLst>
      <p:ext uri="{BB962C8B-B14F-4D97-AF65-F5344CB8AC3E}">
        <p14:creationId xmlns:p14="http://schemas.microsoft.com/office/powerpoint/2010/main" val="309613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951815" y="4502150"/>
          <a:ext cx="18199434" cy="5472114"/>
        </p:xfrm>
        <a:graphic>
          <a:graphicData uri="http://schemas.openxmlformats.org/drawingml/2006/table">
            <a:tbl>
              <a:tblPr bandCol="1">
                <a:tableStyleId>{2D5ABB26-0587-4C30-8999-92F81FD0307C}</a:tableStyleId>
              </a:tblPr>
              <a:tblGrid>
                <a:gridCol w="3033239">
                  <a:extLst>
                    <a:ext uri="{9D8B030D-6E8A-4147-A177-3AD203B41FA5}">
                      <a16:colId xmlns:a16="http://schemas.microsoft.com/office/drawing/2014/main" val="4151945498"/>
                    </a:ext>
                  </a:extLst>
                </a:gridCol>
                <a:gridCol w="3033239">
                  <a:extLst>
                    <a:ext uri="{9D8B030D-6E8A-4147-A177-3AD203B41FA5}">
                      <a16:colId xmlns:a16="http://schemas.microsoft.com/office/drawing/2014/main" val="1382627474"/>
                    </a:ext>
                  </a:extLst>
                </a:gridCol>
                <a:gridCol w="3033239">
                  <a:extLst>
                    <a:ext uri="{9D8B030D-6E8A-4147-A177-3AD203B41FA5}">
                      <a16:colId xmlns:a16="http://schemas.microsoft.com/office/drawing/2014/main" val="2312284562"/>
                    </a:ext>
                  </a:extLst>
                </a:gridCol>
                <a:gridCol w="3033239">
                  <a:extLst>
                    <a:ext uri="{9D8B030D-6E8A-4147-A177-3AD203B41FA5}">
                      <a16:colId xmlns:a16="http://schemas.microsoft.com/office/drawing/2014/main" val="1977789979"/>
                    </a:ext>
                  </a:extLst>
                </a:gridCol>
                <a:gridCol w="3033239">
                  <a:extLst>
                    <a:ext uri="{9D8B030D-6E8A-4147-A177-3AD203B41FA5}">
                      <a16:colId xmlns:a16="http://schemas.microsoft.com/office/drawing/2014/main" val="289107806"/>
                    </a:ext>
                  </a:extLst>
                </a:gridCol>
                <a:gridCol w="3033239">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64796"/>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30584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73542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0388431"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342265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646997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989248" y="3754250"/>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7027716"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005205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307638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611381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GB"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98924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7027716"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2050"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3076387"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6113817" y="5007130"/>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GB" sz="1600"/>
              <a:t>Click to edit Master text styles</a:t>
            </a:r>
          </a:p>
        </p:txBody>
      </p:sp>
    </p:spTree>
    <p:extLst>
      <p:ext uri="{BB962C8B-B14F-4D97-AF65-F5344CB8AC3E}">
        <p14:creationId xmlns:p14="http://schemas.microsoft.com/office/powerpoint/2010/main" val="103617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951816" y="4502150"/>
          <a:ext cx="18199097" cy="5472114"/>
        </p:xfrm>
        <a:graphic>
          <a:graphicData uri="http://schemas.openxmlformats.org/drawingml/2006/table">
            <a:tbl>
              <a:tblPr bandCol="1">
                <a:tableStyleId>{2D5ABB26-0587-4C30-8999-92F81FD0307C}</a:tableStyleId>
              </a:tblPr>
              <a:tblGrid>
                <a:gridCol w="2599871">
                  <a:extLst>
                    <a:ext uri="{9D8B030D-6E8A-4147-A177-3AD203B41FA5}">
                      <a16:colId xmlns:a16="http://schemas.microsoft.com/office/drawing/2014/main" val="4151945498"/>
                    </a:ext>
                  </a:extLst>
                </a:gridCol>
                <a:gridCol w="2599871">
                  <a:extLst>
                    <a:ext uri="{9D8B030D-6E8A-4147-A177-3AD203B41FA5}">
                      <a16:colId xmlns:a16="http://schemas.microsoft.com/office/drawing/2014/main" val="1382627474"/>
                    </a:ext>
                  </a:extLst>
                </a:gridCol>
                <a:gridCol w="2599871">
                  <a:extLst>
                    <a:ext uri="{9D8B030D-6E8A-4147-A177-3AD203B41FA5}">
                      <a16:colId xmlns:a16="http://schemas.microsoft.com/office/drawing/2014/main" val="2312284562"/>
                    </a:ext>
                  </a:extLst>
                </a:gridCol>
                <a:gridCol w="2599871">
                  <a:extLst>
                    <a:ext uri="{9D8B030D-6E8A-4147-A177-3AD203B41FA5}">
                      <a16:colId xmlns:a16="http://schemas.microsoft.com/office/drawing/2014/main" val="1977789979"/>
                    </a:ext>
                  </a:extLst>
                </a:gridCol>
                <a:gridCol w="2599871">
                  <a:extLst>
                    <a:ext uri="{9D8B030D-6E8A-4147-A177-3AD203B41FA5}">
                      <a16:colId xmlns:a16="http://schemas.microsoft.com/office/drawing/2014/main" val="289107806"/>
                    </a:ext>
                  </a:extLst>
                </a:gridCol>
                <a:gridCol w="2599871">
                  <a:extLst>
                    <a:ext uri="{9D8B030D-6E8A-4147-A177-3AD203B41FA5}">
                      <a16:colId xmlns:a16="http://schemas.microsoft.com/office/drawing/2014/main" val="380964293"/>
                    </a:ext>
                  </a:extLst>
                </a:gridCol>
                <a:gridCol w="2599871">
                  <a:extLst>
                    <a:ext uri="{9D8B030D-6E8A-4147-A177-3AD203B41FA5}">
                      <a16:colId xmlns:a16="http://schemas.microsoft.com/office/drawing/2014/main" val="2998086781"/>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64796"/>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38650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647148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907796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168444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4290930"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689741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548407" y="3754250"/>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614499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874158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133818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3934772"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6531363"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GB"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548407"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614499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874158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1338180"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GB"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3934772"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GB" sz="160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6531363" y="5006236"/>
            <a:ext cx="2619548" cy="865329"/>
          </a:xfrm>
        </p:spPr>
        <p:txBody>
          <a:bodyPr lIns="288000" rIns="288000" bIns="288000" anchor="t" anchorCtr="0"/>
          <a:lstStyle>
            <a:lvl1pPr>
              <a:defRPr sz="1600" b="0">
                <a:latin typeface="Poppins" pitchFamily="2" charset="77"/>
                <a:cs typeface="Poppins" pitchFamily="2" charset="77"/>
              </a:defRPr>
            </a:lvl1pPr>
          </a:lstStyle>
          <a:p>
            <a:pPr marL="0" marR="0" lvl="0" indent="0" algn="l" defTabSz="914357" rtl="0" eaLnBrk="1" fontAlgn="auto" latinLnBrk="0" hangingPunct="1">
              <a:lnSpc>
                <a:spcPct val="120000"/>
              </a:lnSpc>
              <a:spcBef>
                <a:spcPts val="0"/>
              </a:spcBef>
              <a:spcAft>
                <a:spcPts val="2399"/>
              </a:spcAft>
              <a:buClrTx/>
              <a:buSzTx/>
              <a:buFontTx/>
              <a:buNone/>
              <a:tabLst/>
              <a:defRPr/>
            </a:pPr>
            <a:r>
              <a:rPr lang="en-GB" sz="1600" b="0" i="0">
                <a:solidFill>
                  <a:schemeClr val="tx1"/>
                </a:solidFill>
              </a:rPr>
              <a:t>Click to edit Master text styles</a:t>
            </a:r>
          </a:p>
        </p:txBody>
      </p:sp>
    </p:spTree>
    <p:extLst>
      <p:ext uri="{BB962C8B-B14F-4D97-AF65-F5344CB8AC3E}">
        <p14:creationId xmlns:p14="http://schemas.microsoft.com/office/powerpoint/2010/main" val="1698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951813" y="5156388"/>
          <a:ext cx="18219420" cy="4817875"/>
        </p:xfrm>
        <a:graphic>
          <a:graphicData uri="http://schemas.openxmlformats.org/drawingml/2006/table">
            <a:tbl>
              <a:tblPr bandCol="1">
                <a:tableStyleId>{2D5ABB26-0587-4C30-8999-92F81FD0307C}</a:tableStyleId>
              </a:tblPr>
              <a:tblGrid>
                <a:gridCol w="4554855">
                  <a:extLst>
                    <a:ext uri="{9D8B030D-6E8A-4147-A177-3AD203B41FA5}">
                      <a16:colId xmlns:a16="http://schemas.microsoft.com/office/drawing/2014/main" val="1382627474"/>
                    </a:ext>
                  </a:extLst>
                </a:gridCol>
                <a:gridCol w="4554855">
                  <a:extLst>
                    <a:ext uri="{9D8B030D-6E8A-4147-A177-3AD203B41FA5}">
                      <a16:colId xmlns:a16="http://schemas.microsoft.com/office/drawing/2014/main" val="2312284562"/>
                    </a:ext>
                  </a:extLst>
                </a:gridCol>
                <a:gridCol w="4554855">
                  <a:extLst>
                    <a:ext uri="{9D8B030D-6E8A-4147-A177-3AD203B41FA5}">
                      <a16:colId xmlns:a16="http://schemas.microsoft.com/office/drawing/2014/main" val="1977789979"/>
                    </a:ext>
                  </a:extLst>
                </a:gridCol>
                <a:gridCol w="4554855">
                  <a:extLst>
                    <a:ext uri="{9D8B030D-6E8A-4147-A177-3AD203B41FA5}">
                      <a16:colId xmlns:a16="http://schemas.microsoft.com/office/drawing/2014/main" val="289107806"/>
                    </a:ext>
                  </a:extLst>
                </a:gridCol>
              </a:tblGrid>
              <a:tr h="4817875">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64796"/>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5162454"/>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22322"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386117"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49913"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0813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6445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62077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5748459" y="5645424"/>
            <a:ext cx="13213040"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GB"/>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1184663" y="5645424"/>
            <a:ext cx="404338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GB"/>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14876050" y="6510145"/>
            <a:ext cx="4085448"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GB"/>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1184661" y="6510145"/>
            <a:ext cx="13213040"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GB"/>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1184663" y="7374867"/>
            <a:ext cx="17776836"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GB"/>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3212050" y="8239590"/>
            <a:ext cx="1572841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GB"/>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12356051" y="9104310"/>
            <a:ext cx="6573943"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GB"/>
              <a:t>Click to edit Master text styles</a:t>
            </a:r>
          </a:p>
        </p:txBody>
      </p:sp>
    </p:spTree>
    <p:extLst>
      <p:ext uri="{BB962C8B-B14F-4D97-AF65-F5344CB8AC3E}">
        <p14:creationId xmlns:p14="http://schemas.microsoft.com/office/powerpoint/2010/main" val="289373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64796"/>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54615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68563" y="6070992"/>
            <a:ext cx="15163800" cy="1384482"/>
          </a:xfrm>
        </p:spPr>
        <p:txBody>
          <a:bodyPr anchor="ctr"/>
          <a:lstStyle>
            <a:lvl1pPr algn="ctr">
              <a:defRPr sz="44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3782467"/>
            <a:ext cx="8153400" cy="1743075"/>
          </a:xfrm>
          <a:prstGeom prst="rect">
            <a:avLst/>
          </a:prstGeom>
        </p:spPr>
      </p:pic>
    </p:spTree>
    <p:extLst>
      <p:ext uri="{BB962C8B-B14F-4D97-AF65-F5344CB8AC3E}">
        <p14:creationId xmlns:p14="http://schemas.microsoft.com/office/powerpoint/2010/main" val="14008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3027405"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908051"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9248128"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7128774"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9"/>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7" y="2453155"/>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7" y="3140077"/>
            <a:ext cx="4549775" cy="7216769"/>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952501" y="6340475"/>
            <a:ext cx="8378826" cy="1549078"/>
          </a:xfrm>
        </p:spPr>
        <p:txBody>
          <a:bodyPr/>
          <a:lstStyle>
            <a:lvl2pPr marL="357172" indent="-357172">
              <a:defRPr/>
            </a:lvl2pPr>
            <a:lvl3pPr marL="628620" indent="-287325">
              <a:defRPr/>
            </a:lvl3pPr>
            <a:lvl4pPr marL="1527104" indent="-30319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39909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9"/>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7" y="2453155"/>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7" y="3140077"/>
            <a:ext cx="4549775" cy="7216769"/>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948250" y="3222948"/>
            <a:ext cx="4738833" cy="418514"/>
          </a:xfrm>
        </p:spPr>
        <p:txBody>
          <a:bodyPr/>
          <a:lstStyle/>
          <a:p>
            <a:r>
              <a:rPr lang="en-GB"/>
              <a:t>Click icon to add picture</a:t>
            </a:r>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6242051" y="3222948"/>
            <a:ext cx="4738833" cy="418514"/>
          </a:xfrm>
        </p:spPr>
        <p:txBody>
          <a:bodyPr/>
          <a:lstStyle/>
          <a:p>
            <a:r>
              <a:rPr lang="en-GB"/>
              <a:t>Click icon to add picture</a:t>
            </a:r>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952501" y="6340475"/>
            <a:ext cx="8378826" cy="1549078"/>
          </a:xfrm>
        </p:spPr>
        <p:txBody>
          <a:bodyPr/>
          <a:lstStyle>
            <a:lvl2pPr marL="357172" indent="-357172">
              <a:defRPr/>
            </a:lvl2pPr>
            <a:lvl3pPr marL="628620" indent="-287325">
              <a:defRPr/>
            </a:lvl3pPr>
            <a:lvl4pPr marL="1527104" indent="-30319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31192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8378824" cy="664796"/>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2468564" y="5800131"/>
            <a:ext cx="15167648" cy="418514"/>
          </a:xfrm>
        </p:spPr>
        <p:txBody>
          <a:bodyPr anchor="ctr"/>
          <a:lstStyle>
            <a:lvl1pPr algn="ctr">
              <a:defRPr/>
            </a:lvl1pPr>
          </a:lstStyle>
          <a:p>
            <a:r>
              <a:rPr lang="en-GB"/>
              <a:t>Click icon to add chart</a:t>
            </a:r>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942975" y="9735288"/>
            <a:ext cx="18218150" cy="244256"/>
          </a:xfrm>
        </p:spPr>
        <p:txBody>
          <a:bodyPr/>
          <a:lstStyle>
            <a:lvl1pPr>
              <a:defRPr sz="1400"/>
            </a:lvl1pPr>
          </a:lstStyle>
          <a:p>
            <a:pPr lvl="0"/>
            <a:r>
              <a:rPr lang="en-GB"/>
              <a:t>Click to edit Master text styles</a:t>
            </a:r>
          </a:p>
        </p:txBody>
      </p:sp>
    </p:spTree>
    <p:extLst>
      <p:ext uri="{BB962C8B-B14F-4D97-AF65-F5344CB8AC3E}">
        <p14:creationId xmlns:p14="http://schemas.microsoft.com/office/powerpoint/2010/main" val="369765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908050" y="3264295"/>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908050" y="6866397"/>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10007599" y="3264295"/>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10007599" y="6866397"/>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3976394" y="3852580"/>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13075943" y="3852580"/>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3976394" y="7454681"/>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13075943" y="7454681"/>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60882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952501" y="9789576"/>
            <a:ext cx="18214974" cy="568586"/>
          </a:xfrm>
          <a:solidFill>
            <a:schemeClr val="bg2"/>
          </a:solidFill>
        </p:spPr>
        <p:txBody>
          <a:bodyPr tIns="108000" bIns="144000"/>
          <a:lstStyle>
            <a:lvl1pPr algn="ctr">
              <a:defRPr sz="1801"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4"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4"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3456739" y="922179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Tree>
    <p:extLst>
      <p:ext uri="{BB962C8B-B14F-4D97-AF65-F5344CB8AC3E}">
        <p14:creationId xmlns:p14="http://schemas.microsoft.com/office/powerpoint/2010/main" val="203594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83185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952499" y="5929247"/>
            <a:ext cx="18219420" cy="670954"/>
          </a:xfrm>
        </p:spPr>
        <p:txBody>
          <a:bodyPr numCol="6" spcCol="360000" anchor="b"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952502" y="6835644"/>
            <a:ext cx="18199100" cy="486287"/>
          </a:xfrm>
        </p:spPr>
        <p:txBody>
          <a:bodyPr numCol="6" spcCol="360000"/>
          <a:lstStyle>
            <a:lvl1pPr marL="0" indent="0" algn="l">
              <a:buFont typeface="Arial" panose="020B0604020202020204" pitchFamily="34" charset="0"/>
              <a:buNone/>
              <a:defRPr sz="1801" b="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700151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391668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1008340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1625306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1316823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952502" y="885880"/>
            <a:ext cx="11763844" cy="664796"/>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166851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1835852" cy="664796"/>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0" y="4123150"/>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499" y="7136173"/>
            <a:ext cx="18219420" cy="670954"/>
          </a:xfrm>
        </p:spPr>
        <p:txBody>
          <a:bodyPr numCol="3" spcCol="720000" anchor="t"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4" y="4123150"/>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0" y="4123150"/>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Tree>
    <p:extLst>
      <p:ext uri="{BB962C8B-B14F-4D97-AF65-F5344CB8AC3E}">
        <p14:creationId xmlns:p14="http://schemas.microsoft.com/office/powerpoint/2010/main" val="236895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1"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499" y="2835275"/>
            <a:ext cx="18219420" cy="670954"/>
          </a:xfrm>
        </p:spPr>
        <p:txBody>
          <a:bodyPr numCol="3" spcCol="720000" anchor="t"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5"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1"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952502"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GB"/>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13636692"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GB"/>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7294597"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GB"/>
              <a:t>Click to edit Master text styles</a:t>
            </a:r>
          </a:p>
        </p:txBody>
      </p:sp>
    </p:spTree>
    <p:extLst>
      <p:ext uri="{BB962C8B-B14F-4D97-AF65-F5344CB8AC3E}">
        <p14:creationId xmlns:p14="http://schemas.microsoft.com/office/powerpoint/2010/main" val="262042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952501"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4744245"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8535990"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spcAft>
                <a:spcPts val="600"/>
              </a:spcAft>
              <a:defRPr>
                <a:latin typeface="Poppins" pitchFamily="2" charset="77"/>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12327733"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16119476"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87345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Measles Emergency</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64796"/>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4"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4"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GB"/>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755650" y="270170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2492377" y="2558275"/>
            <a:ext cx="7559674" cy="424732"/>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2492377" y="3163041"/>
            <a:ext cx="7559674" cy="424732"/>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GB"/>
              <a:t>Click to edit Master text styles</a:t>
            </a:r>
          </a:p>
        </p:txBody>
      </p:sp>
    </p:spTree>
    <p:extLst>
      <p:ext uri="{BB962C8B-B14F-4D97-AF65-F5344CB8AC3E}">
        <p14:creationId xmlns:p14="http://schemas.microsoft.com/office/powerpoint/2010/main" val="140243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4783138"/>
            <a:ext cx="8153400" cy="1743075"/>
          </a:xfrm>
          <a:prstGeom prst="rect">
            <a:avLst/>
          </a:prstGeom>
        </p:spPr>
      </p:pic>
    </p:spTree>
    <p:extLst>
      <p:ext uri="{BB962C8B-B14F-4D97-AF65-F5344CB8AC3E}">
        <p14:creationId xmlns:p14="http://schemas.microsoft.com/office/powerpoint/2010/main" val="281610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Measles Emergency</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4" y="885880"/>
            <a:ext cx="9099547" cy="664796"/>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2" y="2506337"/>
            <a:ext cx="1213167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52500" y="4509500"/>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3821336" y="4509500"/>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7386918" y="4509500"/>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0" y="7006634"/>
            <a:ext cx="5330264" cy="418514"/>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3821336" y="7006634"/>
            <a:ext cx="5330264" cy="418514"/>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7386918" y="7006634"/>
            <a:ext cx="5330264" cy="418514"/>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338378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Measles Emergency</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4" y="885880"/>
            <a:ext cx="9099547" cy="664796"/>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04875"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1" y="6032853"/>
            <a:ext cx="3032124" cy="861560"/>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4683692"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4731317" y="6032853"/>
            <a:ext cx="3032124" cy="861560"/>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8488364"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8535988" y="6032853"/>
            <a:ext cx="3032124" cy="861560"/>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12305907"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12353533" y="6032853"/>
            <a:ext cx="3032124" cy="861560"/>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16071850"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16119475" y="6032853"/>
            <a:ext cx="3032124" cy="861560"/>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24905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20104100" cy="11309350"/>
          </a:xfrm>
          <a:noFill/>
        </p:spPr>
        <p:txBody>
          <a:bodyPr anchor="ctr">
            <a:noAutofit/>
          </a:bodyPr>
          <a:lstStyle>
            <a:lvl1pPr algn="ctr">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IVB Measles Emergency</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2212050" y="3476181"/>
            <a:ext cx="6950063" cy="2357048"/>
          </a:xfrm>
        </p:spPr>
        <p:txBody>
          <a:bodyPr numCol="1" spcCol="756000" anchor="b">
            <a:noAutofit/>
          </a:bodyPr>
          <a:lstStyle>
            <a:lvl1pPr marL="0" indent="0">
              <a:buFont typeface="Arial" panose="020B0604020202020204" pitchFamily="34" charset="0"/>
              <a:buNone/>
              <a:defRPr sz="19999" b="0" i="0" spc="-1050">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2212051" y="5739595"/>
            <a:ext cx="6950061" cy="488408"/>
          </a:xfrm>
        </p:spPr>
        <p:txBody>
          <a:bodyPr numCol="1" spcCol="756000"/>
          <a:lstStyle>
            <a:lvl1pPr marL="0" indent="0">
              <a:buFont typeface="Arial" panose="020B0604020202020204" pitchFamily="34" charset="0"/>
              <a:buNone/>
              <a:defRPr sz="2800" b="0">
                <a:solidFill>
                  <a:schemeClr val="bg1"/>
                </a:solidFill>
              </a:defRPr>
            </a:lvl1pPr>
            <a:lvl5pPr>
              <a:defRPr/>
            </a:lvl5pPr>
          </a:lstStyle>
          <a:p>
            <a:pPr lvl="0"/>
            <a:r>
              <a:rPr lang="en-GB"/>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Tree>
    <p:extLst>
      <p:ext uri="{BB962C8B-B14F-4D97-AF65-F5344CB8AC3E}">
        <p14:creationId xmlns:p14="http://schemas.microsoft.com/office/powerpoint/2010/main" val="81540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2052" y="2489725"/>
            <a:ext cx="15163799" cy="7484539"/>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Measles Emergency</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952502" y="885880"/>
            <a:ext cx="18160887" cy="664796"/>
          </a:xfrm>
        </p:spPr>
        <p:txBody>
          <a:bodyPr lIns="0" tIns="0" rIns="0" bIns="0" anchor="t" anchorCtr="0"/>
          <a:lstStyle>
            <a:lvl1pPr>
              <a:defRPr>
                <a:solidFill>
                  <a:schemeClr val="bg1"/>
                </a:solidFill>
              </a:defRPr>
            </a:lvl1pPr>
          </a:lstStyle>
          <a:p>
            <a:r>
              <a:rPr lang="en-GB"/>
              <a:t>Click to edit Master title style</a:t>
            </a:r>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952501" y="1860007"/>
            <a:ext cx="8378826" cy="430887"/>
          </a:xfrm>
        </p:spPr>
        <p:txBody>
          <a:bodyPr/>
          <a:lstStyle>
            <a:lvl1pPr>
              <a:lnSpc>
                <a:spcPct val="100000"/>
              </a:lnSpc>
              <a:buFont typeface="Arial" panose="020B0604020202020204" pitchFamily="34" charset="0"/>
              <a:buNone/>
              <a:defRPr sz="2800">
                <a:solidFill>
                  <a:schemeClr val="bg1"/>
                </a:solidFill>
              </a:defRPr>
            </a:lvl1pPr>
          </a:lstStyle>
          <a:p>
            <a:pPr lvl="0"/>
            <a:r>
              <a:rPr lang="en-GB"/>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952501" y="9852321"/>
            <a:ext cx="5178425" cy="283154"/>
          </a:xfrm>
        </p:spPr>
        <p:txBody>
          <a:bodyPr tIns="0" bIns="0" anchor="t" anchorCtr="0"/>
          <a:lstStyle>
            <a:lvl1pPr marL="358758" indent="-358758">
              <a:spcBef>
                <a:spcPts val="0"/>
              </a:spcBef>
              <a:buSzPct val="200000"/>
              <a:buFontTx/>
              <a:buBlip>
                <a:blip r:embed="rId4">
                  <a:extLst>
                    <a:ext uri="{96DAC541-7B7A-43D3-8B79-37D633B846F1}">
                      <asvg:svgBlip xmlns:asvg="http://schemas.microsoft.com/office/drawing/2016/SVG/main" r:embed="rId5"/>
                    </a:ext>
                  </a:extLst>
                </a:blip>
              </a:buBlip>
              <a:defRPr sz="2399"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952501" y="9132388"/>
            <a:ext cx="5178425" cy="283154"/>
          </a:xfrm>
        </p:spPr>
        <p:txBody>
          <a:bodyPr tIns="0" bIns="0" anchor="t" anchorCtr="0"/>
          <a:lstStyle>
            <a:lvl1pPr marL="358758" indent="-358758">
              <a:spcBef>
                <a:spcPts val="0"/>
              </a:spcBef>
              <a:buSzPct val="200000"/>
              <a:buFontTx/>
              <a:buBlip>
                <a:blip r:embed="rId6">
                  <a:extLst>
                    <a:ext uri="{96DAC541-7B7A-43D3-8B79-37D633B846F1}">
                      <asvg:svgBlip xmlns:asvg="http://schemas.microsoft.com/office/drawing/2016/SVG/main" r:embed="rId7"/>
                    </a:ext>
                  </a:extLst>
                </a:blip>
              </a:buBlip>
              <a:defRPr sz="2399"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6236050" y="6865809"/>
            <a:ext cx="3816000" cy="283154"/>
          </a:xfrm>
        </p:spPr>
        <p:txBody>
          <a:bodyPr wrap="square" tIns="0" bIns="0" anchor="t" anchorCtr="0">
            <a:spAutoFit/>
          </a:bodyPr>
          <a:lstStyle>
            <a:lvl1pPr marL="358758" indent="-358758">
              <a:spcBef>
                <a:spcPts val="0"/>
              </a:spcBef>
              <a:buSzPct val="200000"/>
              <a:buFontTx/>
              <a:buBlip>
                <a:blip r:embed="rId4">
                  <a:extLst>
                    <a:ext uri="{96DAC541-7B7A-43D3-8B79-37D633B846F1}">
                      <asvg:svgBlip xmlns:asvg="http://schemas.microsoft.com/office/drawing/2016/SVG/main" r:embed="rId5"/>
                    </a:ext>
                  </a:extLst>
                </a:blip>
              </a:buBlip>
              <a:defRPr sz="2399"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9769626" y="5006676"/>
            <a:ext cx="3816000" cy="283154"/>
          </a:xfrm>
        </p:spPr>
        <p:txBody>
          <a:bodyPr wrap="square" tIns="0" bIns="0" anchor="t" anchorCtr="0">
            <a:spAutoFit/>
          </a:bodyPr>
          <a:lstStyle>
            <a:lvl1pPr marL="358758" indent="-358758">
              <a:spcBef>
                <a:spcPts val="0"/>
              </a:spcBef>
              <a:buSzPct val="200000"/>
              <a:buFontTx/>
              <a:buBlip>
                <a:blip r:embed="rId6">
                  <a:extLst>
                    <a:ext uri="{96DAC541-7B7A-43D3-8B79-37D633B846F1}">
                      <asvg:svgBlip xmlns:asvg="http://schemas.microsoft.com/office/drawing/2016/SVG/main" r:embed="rId7"/>
                    </a:ext>
                  </a:extLst>
                </a:blip>
              </a:buBlip>
              <a:defRPr sz="2399"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40678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952502" y="10690759"/>
            <a:ext cx="12492038" cy="184667"/>
          </a:xfrm>
        </p:spPr>
        <p:txBody>
          <a:bodyPr/>
          <a:lstStyle>
            <a:lvl1pPr>
              <a:defRPr>
                <a:solidFill>
                  <a:schemeClr val="bg1"/>
                </a:solidFill>
                <a:effectLst/>
              </a:defRPr>
            </a:lvl1pPr>
          </a:lstStyle>
          <a:p>
            <a:r>
              <a:rPr lang="en-GB"/>
              <a:t>IVB Measles Emergency</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469100" y="952500"/>
            <a:ext cx="9165900" cy="1938991"/>
          </a:xfrm>
        </p:spPr>
        <p:txBody>
          <a:bodyPr lIns="0" tIns="0" rIns="0" bIns="0" anchor="b" anchorCtr="0"/>
          <a:lstStyle>
            <a:lvl1pPr algn="ctr">
              <a:defRPr sz="7000">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5"/>
            <a:ext cx="18124267" cy="941921"/>
          </a:xfrm>
        </p:spPr>
        <p:txBody>
          <a:bodyPr/>
          <a:lstStyle>
            <a:lvl1pPr algn="ctr">
              <a:defRPr sz="5400">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300"/>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300"/>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52501" y="8644307"/>
            <a:ext cx="2797741"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Associated</a:t>
            </a:r>
            <a:r>
              <a:rPr sz="2300" b="0" i="0" spc="-101">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8" y="8644307"/>
            <a:ext cx="2875450"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3" y="8644306"/>
            <a:ext cx="2875449"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Hosted</a:t>
            </a:r>
            <a:r>
              <a:rPr sz="2300" b="0" i="0" spc="-106">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Tree>
    <p:extLst>
      <p:ext uri="{BB962C8B-B14F-4D97-AF65-F5344CB8AC3E}">
        <p14:creationId xmlns:p14="http://schemas.microsoft.com/office/powerpoint/2010/main" val="329805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Measles Emergency</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989125" y="2143596"/>
            <a:ext cx="12095052" cy="747896"/>
          </a:xfrm>
        </p:spPr>
        <p:txBody>
          <a:bodyPr lIns="0" tIns="0" rIns="0" bIns="0" anchor="b" anchorCtr="0"/>
          <a:lstStyle>
            <a:lvl1pPr algn="l">
              <a:defRPr sz="5400">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6"/>
            <a:ext cx="13612702" cy="488408"/>
          </a:xfrm>
        </p:spPr>
        <p:txBody>
          <a:bodyPr/>
          <a:lstStyle>
            <a:lvl1pPr algn="l">
              <a:defRPr sz="2800">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300"/>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300"/>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89123" y="8644307"/>
            <a:ext cx="3101143"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Associated</a:t>
            </a:r>
            <a:r>
              <a:rPr sz="2300" b="0" i="0" spc="-101">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8" y="8644306"/>
            <a:ext cx="3595531"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3" y="8644306"/>
            <a:ext cx="2406277" cy="367406"/>
          </a:xfrm>
          <a:prstGeom prst="rect">
            <a:avLst/>
          </a:prstGeom>
        </p:spPr>
        <p:txBody>
          <a:bodyPr vert="horz" wrap="square" lIns="0" tIns="13333"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Hosted</a:t>
            </a:r>
            <a:r>
              <a:rPr sz="2300" b="0" i="0" spc="-106">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952851" y="8245474"/>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Tree>
    <p:extLst>
      <p:ext uri="{BB962C8B-B14F-4D97-AF65-F5344CB8AC3E}">
        <p14:creationId xmlns:p14="http://schemas.microsoft.com/office/powerpoint/2010/main" val="251790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Measles Emergency</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70152" y="4722370"/>
            <a:ext cx="15163799" cy="1864613"/>
          </a:xfrm>
        </p:spPr>
        <p:txBody>
          <a:bodyPr anchor="ctr"/>
          <a:lstStyle>
            <a:lvl1pPr algn="ctr">
              <a:defRPr sz="70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72015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Measles Emergency</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68564" y="6070993"/>
            <a:ext cx="15163799" cy="1384482"/>
          </a:xfrm>
        </p:spPr>
        <p:txBody>
          <a:bodyPr anchor="ctr"/>
          <a:lstStyle>
            <a:lvl1pPr algn="ctr">
              <a:defRPr sz="44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3782468"/>
            <a:ext cx="8153400" cy="1743075"/>
          </a:xfrm>
          <a:prstGeom prst="rect">
            <a:avLst/>
          </a:prstGeom>
        </p:spPr>
      </p:pic>
    </p:spTree>
    <p:extLst>
      <p:ext uri="{BB962C8B-B14F-4D97-AF65-F5344CB8AC3E}">
        <p14:creationId xmlns:p14="http://schemas.microsoft.com/office/powerpoint/2010/main" val="143225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Measles Emergency</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4783139"/>
            <a:ext cx="8153400" cy="1743075"/>
          </a:xfrm>
          <a:prstGeom prst="rect">
            <a:avLst/>
          </a:prstGeom>
        </p:spPr>
      </p:pic>
    </p:spTree>
    <p:extLst>
      <p:ext uri="{BB962C8B-B14F-4D97-AF65-F5344CB8AC3E}">
        <p14:creationId xmlns:p14="http://schemas.microsoft.com/office/powerpoint/2010/main" val="137582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F1DF7B41-F7DB-34D2-2141-1DFA3BD4E32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5" r="-1048"/>
          <a:stretch/>
        </p:blipFill>
        <p:spPr bwMode="auto">
          <a:xfrm>
            <a:off x="7884150" y="0"/>
            <a:ext cx="13025781"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Shape 3">
            <a:extLst>
              <a:ext uri="{FF2B5EF4-FFF2-40B4-BE49-F238E27FC236}">
                <a16:creationId xmlns:a16="http://schemas.microsoft.com/office/drawing/2014/main" id="{D5F06F89-C2B0-38D1-B000-3DC76C079BEA}"/>
              </a:ext>
            </a:extLst>
          </p:cNvPr>
          <p:cNvSpPr/>
          <p:nvPr userDrawn="1"/>
        </p:nvSpPr>
        <p:spPr>
          <a:xfrm>
            <a:off x="0" y="0"/>
            <a:ext cx="9235321" cy="11309347"/>
          </a:xfrm>
          <a:custGeom>
            <a:avLst/>
            <a:gdLst>
              <a:gd name="connsiteX0" fmla="*/ 0 w 4864100"/>
              <a:gd name="connsiteY0" fmla="*/ 0 h 6857998"/>
              <a:gd name="connsiteX1" fmla="*/ 4420096 w 4864100"/>
              <a:gd name="connsiteY1" fmla="*/ 0 h 6857998"/>
              <a:gd name="connsiteX2" fmla="*/ 4864100 w 4864100"/>
              <a:gd name="connsiteY2" fmla="*/ 444004 h 6857998"/>
              <a:gd name="connsiteX3" fmla="*/ 4864100 w 4864100"/>
              <a:gd name="connsiteY3" fmla="*/ 6413994 h 6857998"/>
              <a:gd name="connsiteX4" fmla="*/ 4420096 w 4864100"/>
              <a:gd name="connsiteY4" fmla="*/ 6857998 h 6857998"/>
              <a:gd name="connsiteX5" fmla="*/ 0 w 4864100"/>
              <a:gd name="connsiteY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4100" h="6857998">
                <a:moveTo>
                  <a:pt x="0" y="0"/>
                </a:moveTo>
                <a:lnTo>
                  <a:pt x="4420096" y="0"/>
                </a:lnTo>
                <a:cubicBezTo>
                  <a:pt x="4665313" y="0"/>
                  <a:pt x="4864100" y="198787"/>
                  <a:pt x="4864100" y="444004"/>
                </a:cubicBezTo>
                <a:lnTo>
                  <a:pt x="4864100" y="6413994"/>
                </a:lnTo>
                <a:cubicBezTo>
                  <a:pt x="4864100" y="6659211"/>
                  <a:pt x="4665313" y="6857998"/>
                  <a:pt x="4420096" y="6857998"/>
                </a:cubicBezTo>
                <a:lnTo>
                  <a:pt x="0" y="68579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968"/>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IVB Director’s Report to SAGE</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959657" y="10550528"/>
            <a:ext cx="6615087" cy="72703"/>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952501" y="4862678"/>
            <a:ext cx="6867526" cy="2935416"/>
          </a:xfrm>
        </p:spPr>
        <p:txBody>
          <a:bodyPr lIns="0" tIns="0" rIns="0" bIns="0" anchor="t" anchorCtr="0"/>
          <a:lstStyle>
            <a:lvl1pPr algn="l">
              <a:defRPr sz="7000">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959657" y="4008942"/>
            <a:ext cx="6867526" cy="566233"/>
          </a:xfrm>
        </p:spPr>
        <p:txBody>
          <a:bodyPr wrap="square" anchor="b" anchorCtr="0">
            <a:spAutoFit/>
          </a:bodyPr>
          <a:lstStyle>
            <a:lvl1pPr marL="0" indent="0" algn="l">
              <a:buNone/>
              <a:defRPr sz="3199">
                <a:solidFill>
                  <a:schemeClr val="accent1"/>
                </a:solidFill>
              </a:defRPr>
            </a:lvl1pPr>
            <a:lvl2pPr marL="457157" indent="0" algn="ctr">
              <a:buNone/>
              <a:defRPr sz="2000"/>
            </a:lvl2pPr>
            <a:lvl3pPr marL="914314" indent="0" algn="ctr">
              <a:buNone/>
              <a:defRPr sz="1801"/>
            </a:lvl3pPr>
            <a:lvl4pPr marL="1371472" indent="0" algn="ctr">
              <a:buNone/>
              <a:defRPr sz="1600"/>
            </a:lvl4pPr>
            <a:lvl5pPr marL="1828631" indent="0" algn="ctr">
              <a:buNone/>
              <a:defRPr sz="1600"/>
            </a:lvl5pPr>
            <a:lvl6pPr marL="2285788" indent="0" algn="ctr">
              <a:buNone/>
              <a:defRPr sz="1600"/>
            </a:lvl6pPr>
            <a:lvl7pPr marL="2742945" indent="0" algn="ctr">
              <a:buNone/>
              <a:defRPr sz="1600"/>
            </a:lvl7pPr>
            <a:lvl8pPr marL="3200104" indent="0" algn="ctr">
              <a:buNone/>
              <a:defRPr sz="1600"/>
            </a:lvl8pPr>
            <a:lvl9pPr marL="3657261"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05547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80A369-44BF-6738-8542-D58C48E6F2EE}"/>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a:xfrm>
            <a:off x="952502" y="10690759"/>
            <a:ext cx="12492038" cy="184726"/>
          </a:xfrm>
        </p:spPr>
        <p:txBody>
          <a:bodyPr/>
          <a:lstStyle/>
          <a:p>
            <a:r>
              <a:rPr lang="en-GB"/>
              <a:t>Director’s Report to SAGE</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4"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6" name="Rectangle: Rounded Corners 5">
            <a:extLst>
              <a:ext uri="{FF2B5EF4-FFF2-40B4-BE49-F238E27FC236}">
                <a16:creationId xmlns:a16="http://schemas.microsoft.com/office/drawing/2014/main" id="{4CB4A9A2-FC87-8AAA-CAC8-029E24BC7E01}"/>
              </a:ext>
            </a:extLst>
          </p:cNvPr>
          <p:cNvSpPr/>
          <p:nvPr userDrawn="1"/>
        </p:nvSpPr>
        <p:spPr>
          <a:xfrm>
            <a:off x="0" y="-392678"/>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2" y="885880"/>
            <a:ext cx="17769440" cy="670954"/>
          </a:xfrm>
        </p:spPr>
        <p:txBody>
          <a:bodyPr lIns="0" tIns="0" rIns="0" bIns="0" anchor="t" anchorCtr="0"/>
          <a:lstStyle/>
          <a:p>
            <a:r>
              <a:rPr lang="en-US"/>
              <a:t>Click to edit Master title style</a:t>
            </a:r>
            <a:endParaRPr lang="en-GB"/>
          </a:p>
        </p:txBody>
      </p:sp>
    </p:spTree>
    <p:extLst>
      <p:ext uri="{BB962C8B-B14F-4D97-AF65-F5344CB8AC3E}">
        <p14:creationId xmlns:p14="http://schemas.microsoft.com/office/powerpoint/2010/main" val="404242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419FE-805A-B002-0843-821BB7AE1B8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06EDD9B-7E45-4CF7-DC5C-4418F1576050}"/>
              </a:ext>
            </a:extLst>
          </p:cNvPr>
          <p:cNvSpPr>
            <a:spLocks noGrp="1"/>
          </p:cNvSpPr>
          <p:nvPr>
            <p:ph type="ftr" sz="quarter" idx="10"/>
          </p:nvPr>
        </p:nvSpPr>
        <p:spPr/>
        <p:txBody>
          <a:bodyPr/>
          <a:lstStyle/>
          <a:p>
            <a:r>
              <a:rPr lang="en-GB"/>
              <a:t>IVB Director’s Report to SAGE</a:t>
            </a:r>
          </a:p>
        </p:txBody>
      </p:sp>
      <p:sp>
        <p:nvSpPr>
          <p:cNvPr id="4" name="Slide Number Placeholder 3">
            <a:extLst>
              <a:ext uri="{FF2B5EF4-FFF2-40B4-BE49-F238E27FC236}">
                <a16:creationId xmlns:a16="http://schemas.microsoft.com/office/drawing/2014/main" id="{357A6284-DF0B-C21C-BE5F-57A823B3B747}"/>
              </a:ext>
            </a:extLst>
          </p:cNvPr>
          <p:cNvSpPr>
            <a:spLocks noGrp="1"/>
          </p:cNvSpPr>
          <p:nvPr>
            <p:ph type="sldNum" sz="quarter" idx="11"/>
          </p:nvPr>
        </p:nvSpPr>
        <p:spPr/>
        <p:txBody>
          <a:bodyPr/>
          <a:lstStyle/>
          <a:p>
            <a:fld id="{E2E31AFC-DF42-41A5-B57C-06A83BBA6616}" type="slidenum">
              <a:rPr lang="en-GB" smtClean="0"/>
              <a:pPr/>
              <a:t>‹#›</a:t>
            </a:fld>
            <a:endParaRPr lang="en-GB"/>
          </a:p>
        </p:txBody>
      </p:sp>
    </p:spTree>
    <p:extLst>
      <p:ext uri="{BB962C8B-B14F-4D97-AF65-F5344CB8AC3E}">
        <p14:creationId xmlns:p14="http://schemas.microsoft.com/office/powerpoint/2010/main" val="421620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F38F23-3328-E74A-BBB1-BBDAD3C6ECD7}"/>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1A755422-4593-A434-1861-B832192A0F28}"/>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a:xfrm>
            <a:off x="952502" y="10690759"/>
            <a:ext cx="12492038" cy="184667"/>
          </a:xfrm>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3" y="885880"/>
            <a:ext cx="18160887" cy="683180"/>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2869569" y="2659474"/>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42301" y="2443099"/>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176460" y="266146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249192" y="2443099"/>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52" y="266146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556083" y="2443099"/>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42301" y="4437790"/>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249192" y="4437790"/>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556083" y="4437790"/>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42301" y="8427169"/>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249192" y="8427169"/>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556083" y="8427169"/>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942301" y="643247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7249192" y="643247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13556083" y="643247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2869569" y="4654165"/>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9176460" y="4656154"/>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15483352" y="4656154"/>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2869569" y="6648855"/>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9176460" y="665084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15483352" y="665084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2869569" y="8643544"/>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9176460" y="8645533"/>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15483352" y="8645533"/>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14" rtl="0" eaLnBrk="1" latinLnBrk="0" hangingPunct="1">
              <a:lnSpc>
                <a:spcPct val="120000"/>
              </a:lnSpc>
              <a:spcBef>
                <a:spcPts val="0"/>
              </a:spcBef>
              <a:spcAft>
                <a:spcPts val="1200"/>
              </a:spcAft>
              <a:buSzPct val="75000"/>
              <a:buFontTx/>
              <a:buNone/>
            </a:pPr>
            <a:r>
              <a:rPr lang="en-GB"/>
              <a:t>@social_handle</a:t>
            </a:r>
          </a:p>
        </p:txBody>
      </p:sp>
    </p:spTree>
    <p:extLst>
      <p:ext uri="{BB962C8B-B14F-4D97-AF65-F5344CB8AC3E}">
        <p14:creationId xmlns:p14="http://schemas.microsoft.com/office/powerpoint/2010/main" val="404130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DE2289-A8DD-BDCE-7964-4B6DA3EA2BC4}"/>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14290" y="3217143"/>
            <a:ext cx="18199100" cy="2735598"/>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96174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CA986B-631B-FDB6-16A9-CD70E8D6F960}"/>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5F1B8FB0-86D3-307A-9D4B-765A250E8AE3}"/>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3" y="2774678"/>
            <a:ext cx="18199100" cy="2761782"/>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91383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BC6697-7549-860A-0DA4-D28BE0D2DA24}"/>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4" name="Rectangle: Rounded Corners 3">
            <a:extLst>
              <a:ext uri="{FF2B5EF4-FFF2-40B4-BE49-F238E27FC236}">
                <a16:creationId xmlns:a16="http://schemas.microsoft.com/office/drawing/2014/main" id="{35B2AC9F-514D-1EBA-F01F-8D1EE4FF2DB1}"/>
              </a:ext>
            </a:extLst>
          </p:cNvPr>
          <p:cNvSpPr/>
          <p:nvPr userDrawn="1"/>
        </p:nvSpPr>
        <p:spPr>
          <a:xfrm>
            <a:off x="251301" y="-14136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3" name="Rectangle: Rounded Corners 2">
            <a:extLst>
              <a:ext uri="{FF2B5EF4-FFF2-40B4-BE49-F238E27FC236}">
                <a16:creationId xmlns:a16="http://schemas.microsoft.com/office/drawing/2014/main" id="{4C941A8C-2C69-BEDD-FB34-11EC05D7B78D}"/>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3" y="2774678"/>
            <a:ext cx="18199100" cy="2761782"/>
          </a:xfrm>
        </p:spPr>
        <p:txBody>
          <a:bodyPr numCol="2" spcCol="1440000"/>
          <a:lstStyle>
            <a:lvl1pPr marL="342868" indent="-342868">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42639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3A470E-E0FA-202B-3129-A45CD2529A5A}"/>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A3DD1671-6802-0BA4-11D3-6D9EF196F320}"/>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3" y="2774678"/>
            <a:ext cx="18199100" cy="2761782"/>
          </a:xfrm>
        </p:spPr>
        <p:txBody>
          <a:bodyPr numCol="2" spcCol="1440000"/>
          <a:lstStyle>
            <a:lvl1pPr marL="457157" indent="-457157">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6449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B21556-CC8D-3C8F-8AEA-66A806BB6E02}"/>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4" name="Rectangle: Rounded Corners 3">
            <a:extLst>
              <a:ext uri="{FF2B5EF4-FFF2-40B4-BE49-F238E27FC236}">
                <a16:creationId xmlns:a16="http://schemas.microsoft.com/office/drawing/2014/main" id="{CC5CE25E-E585-793E-931B-3B59BFEF6C34}"/>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952502" y="4791077"/>
            <a:ext cx="17768886" cy="2579553"/>
          </a:xfrm>
        </p:spPr>
        <p:txBody>
          <a:bodyPr/>
          <a:lstStyle>
            <a:lvl1pPr marL="0" indent="0">
              <a:spcAft>
                <a:spcPts val="1200"/>
              </a:spcAft>
              <a:buFontTx/>
              <a:buNone/>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Director’s Report to SAGE</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84092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DBAB19-BF47-0842-AC02-494BBB8F3847}"/>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6BB53E3-3844-2DCD-9055-233E58E3B264}"/>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8" y="4"/>
            <a:ext cx="9331325" cy="1130934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4791075"/>
            <a:ext cx="8378826" cy="2569454"/>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952501" y="10504955"/>
            <a:ext cx="8867775" cy="45721"/>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10772775" y="9757060"/>
            <a:ext cx="8378826" cy="247853"/>
          </a:xfrm>
        </p:spPr>
        <p:txBody>
          <a:bodyPr/>
          <a:lstStyle>
            <a:lvl1pPr>
              <a:defRPr sz="1400"/>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952499" y="8397876"/>
            <a:ext cx="1576388" cy="1310738"/>
          </a:xfrm>
        </p:spPr>
        <p:txBody>
          <a:bodyPr/>
          <a:lstStyle/>
          <a:p>
            <a:r>
              <a:rPr lang="en-US"/>
              <a:t>Click icon to add picture</a:t>
            </a:r>
            <a:endParaRPr lang="en-GB"/>
          </a:p>
        </p:txBody>
      </p:sp>
    </p:spTree>
    <p:extLst>
      <p:ext uri="{BB962C8B-B14F-4D97-AF65-F5344CB8AC3E}">
        <p14:creationId xmlns:p14="http://schemas.microsoft.com/office/powerpoint/2010/main" val="283433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A69708-5E78-D3DF-BA26-A37528390323}"/>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76D6FC6-555F-3C09-808A-4688B31343A5}"/>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8"/>
            <a:ext cx="8378826" cy="2569454"/>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5" y="952501"/>
            <a:ext cx="8378826" cy="434390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6"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10890254" y="1062988"/>
            <a:ext cx="8143874" cy="424646"/>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10890254" y="5787389"/>
            <a:ext cx="8143874" cy="424646"/>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952499" y="8397876"/>
            <a:ext cx="1576388" cy="1310738"/>
          </a:xfrm>
        </p:spPr>
        <p:txBody>
          <a:bodyPr/>
          <a:lstStyle/>
          <a:p>
            <a:r>
              <a:rPr lang="en-US"/>
              <a:t>Click icon to add picture</a:t>
            </a:r>
            <a:endParaRPr lang="en-GB"/>
          </a:p>
        </p:txBody>
      </p:sp>
    </p:spTree>
    <p:extLst>
      <p:ext uri="{BB962C8B-B14F-4D97-AF65-F5344CB8AC3E}">
        <p14:creationId xmlns:p14="http://schemas.microsoft.com/office/powerpoint/2010/main" val="327016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CF9D0E-2C8D-FFCF-71A0-E1C82FEB96A3}"/>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89DC463-378A-2C13-4BFC-1A21C5B6D636}"/>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8"/>
            <a:ext cx="8378826" cy="2569454"/>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6"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10785005" y="3547016"/>
            <a:ext cx="8366594" cy="1384482"/>
          </a:xfrm>
        </p:spPr>
        <p:txBody>
          <a:bodyPr/>
          <a:lstStyle>
            <a:lvl1pPr>
              <a:lnSpc>
                <a:spcPct val="100000"/>
              </a:lnSpc>
              <a:buFont typeface="Arial" panose="020B0604020202020204" pitchFamily="34" charset="0"/>
              <a:buNone/>
              <a:defRPr sz="2399" b="0" i="0">
                <a:solidFill>
                  <a:schemeClr val="tx1"/>
                </a:solidFill>
                <a:latin typeface="Poppins Medium" pitchFamily="2" charset="77"/>
                <a:cs typeface="Poppins Medium" pitchFamily="2" charset="77"/>
              </a:defRPr>
            </a:lvl1pPr>
            <a:lvl2pPr marL="0" indent="0">
              <a:spcAft>
                <a:spcPts val="0"/>
              </a:spcAft>
              <a:buFontTx/>
              <a:buNone/>
              <a:defRPr sz="2399" b="1" i="0">
                <a:solidFill>
                  <a:schemeClr val="accent1"/>
                </a:solidFill>
                <a:latin typeface="Poppins SemiBold" pitchFamily="2" charset="77"/>
                <a:cs typeface="Poppins SemiBold" pitchFamily="2" charset="77"/>
              </a:defRPr>
            </a:lvl2pPr>
            <a:lvl3pPr marL="0" indent="0">
              <a:spcBef>
                <a:spcPts val="0"/>
              </a:spcBef>
              <a:buFontTx/>
              <a:buNone/>
              <a:defRPr sz="2000"/>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952499" y="8397876"/>
            <a:ext cx="1576388" cy="1310738"/>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5006" y="2649765"/>
            <a:ext cx="783108" cy="661590"/>
          </a:xfrm>
          <a:prstGeom prst="rect">
            <a:avLst/>
          </a:prstGeom>
        </p:spPr>
      </p:pic>
    </p:spTree>
    <p:extLst>
      <p:ext uri="{BB962C8B-B14F-4D97-AF65-F5344CB8AC3E}">
        <p14:creationId xmlns:p14="http://schemas.microsoft.com/office/powerpoint/2010/main" val="333726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4230578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C524D9-0D9C-E66E-949B-F8A590D503F1}"/>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2FB52DB-2CB8-0EA3-D972-40DB26E9929E}"/>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18209261" cy="683180"/>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412414"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952504" y="2054681"/>
            <a:ext cx="8739187" cy="791958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15154109"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10412414" y="2054677"/>
            <a:ext cx="8739187" cy="3599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225033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5F4241-9002-8C93-6C78-5562F9E493AD}"/>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C413A0A-8930-676A-874E-EABEA503AB4A}"/>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47802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80A369-44BF-6738-8542-D58C48E6F2EE}"/>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Director’s Report to SAGE</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6" name="Rectangle: Rounded Corners 5">
            <a:extLst>
              <a:ext uri="{FF2B5EF4-FFF2-40B4-BE49-F238E27FC236}">
                <a16:creationId xmlns:a16="http://schemas.microsoft.com/office/drawing/2014/main" id="{4CB4A9A2-FC87-8AAA-CAC8-029E24BC7E01}"/>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2" y="885880"/>
            <a:ext cx="17769440" cy="670954"/>
          </a:xfrm>
        </p:spPr>
        <p:txBody>
          <a:bodyPr lIns="0" tIns="0" rIns="0" bIns="0" anchor="t" anchorCtr="0"/>
          <a:lstStyle/>
          <a:p>
            <a:r>
              <a:rPr lang="en-US"/>
              <a:t>Click to edit Master title style</a:t>
            </a:r>
            <a:endParaRPr lang="en-GB"/>
          </a:p>
        </p:txBody>
      </p:sp>
    </p:spTree>
    <p:extLst>
      <p:ext uri="{BB962C8B-B14F-4D97-AF65-F5344CB8AC3E}">
        <p14:creationId xmlns:p14="http://schemas.microsoft.com/office/powerpoint/2010/main" val="65674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2B48DA-F175-91B3-C3B5-86C52518CB59}"/>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691F4D8-57A0-64C3-4C8A-7F02134A6346}"/>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949605"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966794" y="3292478"/>
            <a:ext cx="8797227" cy="2095955"/>
          </a:xfrm>
        </p:spPr>
        <p:txBody>
          <a:bodyPr/>
          <a:lstStyle>
            <a:lvl1pPr marL="342868" indent="-342868">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10340084" y="3292478"/>
            <a:ext cx="8797227" cy="2095955"/>
          </a:xfrm>
        </p:spPr>
        <p:txBody>
          <a:bodyPr/>
          <a:lstStyle>
            <a:lvl1pPr marL="342868" indent="-342868">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4" y="2521650"/>
            <a:ext cx="8797227"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0340084" y="2521653"/>
            <a:ext cx="8797227"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14" rtl="0" eaLnBrk="1" latinLnBrk="0" hangingPunct="1">
              <a:lnSpc>
                <a:spcPct val="120000"/>
              </a:lnSpc>
              <a:spcBef>
                <a:spcPts val="999"/>
              </a:spcBef>
              <a:spcAft>
                <a:spcPts val="1200"/>
              </a:spcAft>
              <a:buSzPct val="75000"/>
              <a:buFontTx/>
              <a:buNone/>
            </a:pPr>
            <a:r>
              <a:rPr lang="en-US"/>
              <a:t>Click to edit Master text styles</a:t>
            </a:r>
          </a:p>
        </p:txBody>
      </p:sp>
    </p:spTree>
    <p:extLst>
      <p:ext uri="{BB962C8B-B14F-4D97-AF65-F5344CB8AC3E}">
        <p14:creationId xmlns:p14="http://schemas.microsoft.com/office/powerpoint/2010/main" val="35067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CE2D1D-F096-86FE-E6A6-503A8FA64045}"/>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1DF9DAED-7889-55A1-EFEF-C60046CE698C}"/>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949605"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1" y="2521650"/>
            <a:ext cx="5700116"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7201992" y="2521653"/>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14" rtl="0" eaLnBrk="1" latinLnBrk="0" hangingPunct="1">
              <a:lnSpc>
                <a:spcPct val="120000"/>
              </a:lnSpc>
              <a:spcBef>
                <a:spcPts val="999"/>
              </a:spcBef>
              <a:spcAft>
                <a:spcPts val="1200"/>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3437193" y="2521653"/>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14" rtl="0" eaLnBrk="1" latinLnBrk="0" hangingPunct="1">
              <a:lnSpc>
                <a:spcPct val="120000"/>
              </a:lnSpc>
              <a:spcBef>
                <a:spcPts val="999"/>
              </a:spcBef>
              <a:spcAft>
                <a:spcPts val="1200"/>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966791" y="3292478"/>
            <a:ext cx="5700116" cy="2095955"/>
          </a:xfrm>
        </p:spPr>
        <p:txBody>
          <a:bodyPr/>
          <a:lstStyle>
            <a:lvl1pPr marL="342868" indent="-342868">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7198519" y="3292478"/>
            <a:ext cx="5700116" cy="2095955"/>
          </a:xfrm>
        </p:spPr>
        <p:txBody>
          <a:bodyPr/>
          <a:lstStyle>
            <a:lvl1pPr marL="342868" indent="-342868">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13440264" y="3292478"/>
            <a:ext cx="5700116" cy="2095955"/>
          </a:xfrm>
        </p:spPr>
        <p:txBody>
          <a:bodyPr/>
          <a:lstStyle>
            <a:lvl1pPr marL="342868" indent="-342868">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8421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60121-0BC2-A1A0-6EA3-7A3DB12BDF3A}"/>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C48438A4-D5AB-7A0E-E258-44C309EFB281}"/>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952500" y="952500"/>
            <a:ext cx="18161000" cy="1298817"/>
          </a:xfrm>
        </p:spPr>
        <p:txBody>
          <a:bodyPr numCol="5" spcCol="144000"/>
          <a:lstStyle>
            <a:lvl1pPr>
              <a:spcBef>
                <a:spcPts val="1801"/>
              </a:spcBef>
              <a:defRPr sz="2399"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35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9576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7C273E-E79E-7299-F1AA-B8CC9678041E}"/>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766538"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7385061" y="2487404"/>
            <a:ext cx="5333981" cy="7338132"/>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13817618" y="2487404"/>
            <a:ext cx="5333981" cy="7338132"/>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952501" y="2487404"/>
            <a:ext cx="5333981" cy="7338132"/>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1215431"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1215431"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1215431" y="4206875"/>
            <a:ext cx="4798020" cy="318697"/>
          </a:xfrm>
        </p:spPr>
        <p:txBody>
          <a:bodyPr/>
          <a:lstStyle>
            <a:lvl1pPr>
              <a:defRPr sz="1801"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7653040"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7653040"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7653040" y="4206875"/>
            <a:ext cx="4798020" cy="318697"/>
          </a:xfrm>
        </p:spPr>
        <p:txBody>
          <a:bodyPr/>
          <a:lstStyle>
            <a:lvl1pPr>
              <a:defRPr sz="1801"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14085597"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14085597"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14085597" y="4206875"/>
            <a:ext cx="4798020" cy="318697"/>
          </a:xfrm>
        </p:spPr>
        <p:txBody>
          <a:bodyPr/>
          <a:lstStyle>
            <a:lvl1pPr>
              <a:defRPr sz="1801"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62925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3AAD03-F8BA-33E9-B4BC-1E54DDA000FA}"/>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430E9A30-9618-1927-81C0-23C2A2C2580A}"/>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8" y="3775338"/>
            <a:ext cx="5572125" cy="618297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945486" y="3811469"/>
            <a:ext cx="5002109"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399"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2399" b="0" i="0">
                <a:latin typeface="Poppins" pitchFamily="2" charset="77"/>
                <a:cs typeface="Poppins" pitchFamily="2" charset="77"/>
              </a:defRPr>
            </a:lvl2pPr>
            <a:lvl3pPr marL="0" indent="0">
              <a:buFontTx/>
              <a:buNone/>
              <a:defRPr sz="2399"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6342996" y="3814497"/>
            <a:ext cx="6841081"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399" b="0" i="0">
                <a:solidFill>
                  <a:schemeClr val="accent1"/>
                </a:solidFill>
                <a:latin typeface="Poppins" pitchFamily="2" charset="77"/>
                <a:cs typeface="Poppins" pitchFamily="2" charset="77"/>
              </a:defRPr>
            </a:lvl1pPr>
            <a:lvl2pPr marL="0" marR="0" indent="0" algn="l" defTabSz="914314"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2300" b="0" i="0">
                <a:latin typeface="Poppins" pitchFamily="2" charset="77"/>
                <a:cs typeface="Poppins" pitchFamily="2" charset="77"/>
              </a:defRPr>
            </a:lvl2pPr>
            <a:lvl3pPr marL="0" indent="0">
              <a:buFontTx/>
              <a:buNone/>
              <a:defRPr sz="2399"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Https://zoom.us/#/########</a:t>
            </a:r>
          </a:p>
          <a:p>
            <a:pPr lvl="1"/>
            <a:endParaRPr lang="en-GB"/>
          </a:p>
          <a:p>
            <a:pPr lvl="0"/>
            <a:r>
              <a:rPr lang="en-GB"/>
              <a:t>Meeting ID</a:t>
            </a:r>
          </a:p>
          <a:p>
            <a:pPr lvl="1"/>
            <a:r>
              <a:rPr lang="en-GB"/>
              <a:t>985 717 469</a:t>
            </a:r>
          </a:p>
          <a:p>
            <a:pPr lvl="0"/>
            <a:r>
              <a:rPr lang="en-GB"/>
              <a:t>One tap mobile</a:t>
            </a:r>
          </a:p>
          <a:p>
            <a:pPr marL="0" marR="0" lvl="1" indent="0" algn="l" defTabSz="914314"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https://zoom.us/#/########</a:t>
            </a:r>
          </a:p>
        </p:txBody>
      </p:sp>
    </p:spTree>
    <p:extLst>
      <p:ext uri="{BB962C8B-B14F-4D97-AF65-F5344CB8AC3E}">
        <p14:creationId xmlns:p14="http://schemas.microsoft.com/office/powerpoint/2010/main" val="356823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4D69E7-E95E-D90E-DE6D-9C9D16112FC5}"/>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4F8CE152-D4E5-5AF7-67AE-21CD7041A787}"/>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951813" y="4502151"/>
          <a:ext cx="18199100" cy="5472114"/>
        </p:xfrm>
        <a:graphic>
          <a:graphicData uri="http://schemas.openxmlformats.org/drawingml/2006/table">
            <a:tbl>
              <a:tblPr bandCol="1">
                <a:tableStyleId>{2D5ABB26-0587-4C30-8999-92F81FD0307C}</a:tableStyleId>
              </a:tblPr>
              <a:tblGrid>
                <a:gridCol w="4549775">
                  <a:extLst>
                    <a:ext uri="{9D8B030D-6E8A-4147-A177-3AD203B41FA5}">
                      <a16:colId xmlns:a16="http://schemas.microsoft.com/office/drawing/2014/main" val="4151945498"/>
                    </a:ext>
                  </a:extLst>
                </a:gridCol>
                <a:gridCol w="4549775">
                  <a:extLst>
                    <a:ext uri="{9D8B030D-6E8A-4147-A177-3AD203B41FA5}">
                      <a16:colId xmlns:a16="http://schemas.microsoft.com/office/drawing/2014/main" val="1382627474"/>
                    </a:ext>
                  </a:extLst>
                </a:gridCol>
                <a:gridCol w="4549775">
                  <a:extLst>
                    <a:ext uri="{9D8B030D-6E8A-4147-A177-3AD203B41FA5}">
                      <a16:colId xmlns:a16="http://schemas.microsoft.com/office/drawing/2014/main" val="2312284562"/>
                    </a:ext>
                  </a:extLst>
                </a:gridCol>
                <a:gridCol w="4549775">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3"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4203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40594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5405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8" y="3750658"/>
            <a:ext cx="4563731"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15547" y="3750658"/>
            <a:ext cx="452888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59671" y="3750658"/>
            <a:ext cx="452833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588003" y="3750658"/>
            <a:ext cx="457410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8" y="5006238"/>
            <a:ext cx="4563731"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515549" y="5006238"/>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1502" y="5006238"/>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4615780" y="5006238"/>
            <a:ext cx="4535130" cy="569863"/>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Tree>
    <p:extLst>
      <p:ext uri="{BB962C8B-B14F-4D97-AF65-F5344CB8AC3E}">
        <p14:creationId xmlns:p14="http://schemas.microsoft.com/office/powerpoint/2010/main" val="253563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2FF1DC-CF48-177A-0FA8-023C9FDC6FF5}"/>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A87B8410-B75E-B1ED-EB3A-F1C002E96106}"/>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951815" y="4502151"/>
          <a:ext cx="18199440" cy="5472114"/>
        </p:xfrm>
        <a:graphic>
          <a:graphicData uri="http://schemas.openxmlformats.org/drawingml/2006/table">
            <a:tbl>
              <a:tblPr bandCol="1">
                <a:tableStyleId>{2D5ABB26-0587-4C30-8999-92F81FD0307C}</a:tableStyleId>
              </a:tblPr>
              <a:tblGrid>
                <a:gridCol w="3639888">
                  <a:extLst>
                    <a:ext uri="{9D8B030D-6E8A-4147-A177-3AD203B41FA5}">
                      <a16:colId xmlns:a16="http://schemas.microsoft.com/office/drawing/2014/main" val="4151945498"/>
                    </a:ext>
                  </a:extLst>
                </a:gridCol>
                <a:gridCol w="3639888">
                  <a:extLst>
                    <a:ext uri="{9D8B030D-6E8A-4147-A177-3AD203B41FA5}">
                      <a16:colId xmlns:a16="http://schemas.microsoft.com/office/drawing/2014/main" val="1382627474"/>
                    </a:ext>
                  </a:extLst>
                </a:gridCol>
                <a:gridCol w="3639888">
                  <a:extLst>
                    <a:ext uri="{9D8B030D-6E8A-4147-A177-3AD203B41FA5}">
                      <a16:colId xmlns:a16="http://schemas.microsoft.com/office/drawing/2014/main" val="2312284562"/>
                    </a:ext>
                  </a:extLst>
                </a:gridCol>
                <a:gridCol w="3639888">
                  <a:extLst>
                    <a:ext uri="{9D8B030D-6E8A-4147-A177-3AD203B41FA5}">
                      <a16:colId xmlns:a16="http://schemas.microsoft.com/office/drawing/2014/main" val="1977789979"/>
                    </a:ext>
                  </a:extLst>
                </a:gridCol>
                <a:gridCol w="3639888">
                  <a:extLst>
                    <a:ext uri="{9D8B030D-6E8A-4147-A177-3AD203B41FA5}">
                      <a16:colId xmlns:a16="http://schemas.microsoft.com/office/drawing/2014/main" val="289107806"/>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3"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91670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8574878"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220244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587092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3617673"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4600104" y="3754251"/>
            <a:ext cx="3648287"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14"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8248392"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1866063"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5524658"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3617673"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4600102"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8248391"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1866062"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5524657"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Tree>
    <p:extLst>
      <p:ext uri="{BB962C8B-B14F-4D97-AF65-F5344CB8AC3E}">
        <p14:creationId xmlns:p14="http://schemas.microsoft.com/office/powerpoint/2010/main" val="89765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lide 5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6FD42-2531-48F3-93BC-1A682CFDDA0A}"/>
              </a:ext>
            </a:extLst>
          </p:cNvPr>
          <p:cNvSpPr>
            <a:spLocks noGrp="1"/>
          </p:cNvSpPr>
          <p:nvPr>
            <p:ph type="title"/>
          </p:nvPr>
        </p:nvSpPr>
        <p:spPr>
          <a:xfrm>
            <a:off x="952502" y="885878"/>
            <a:ext cx="9387580" cy="585481"/>
          </a:xfrm>
        </p:spPr>
        <p:txBody>
          <a:bodyPr/>
          <a:lstStyle>
            <a:lvl1pPr>
              <a:defRPr sz="4188"/>
            </a:lvl1pPr>
          </a:lstStyle>
          <a:p>
            <a:r>
              <a:rPr lang="en-US" dirty="0"/>
              <a:t>Click to edit Master title style</a:t>
            </a:r>
          </a:p>
        </p:txBody>
      </p:sp>
      <p:sp>
        <p:nvSpPr>
          <p:cNvPr id="5" name="Picture Placeholder 4">
            <a:extLst>
              <a:ext uri="{FF2B5EF4-FFF2-40B4-BE49-F238E27FC236}">
                <a16:creationId xmlns:a16="http://schemas.microsoft.com/office/drawing/2014/main" id="{73C9F422-FB4F-4E7F-BD57-A6A5D789E841}"/>
              </a:ext>
            </a:extLst>
          </p:cNvPr>
          <p:cNvSpPr>
            <a:spLocks noGrp="1"/>
          </p:cNvSpPr>
          <p:nvPr>
            <p:ph type="pic" sz="quarter" idx="10"/>
          </p:nvPr>
        </p:nvSpPr>
        <p:spPr>
          <a:xfrm>
            <a:off x="0" y="5767121"/>
            <a:ext cx="20104100" cy="418576"/>
          </a:xfrm>
        </p:spPr>
        <p:txBody>
          <a:bodyPr anchor="ctr"/>
          <a:lstStyle>
            <a:lvl1pPr algn="ctr">
              <a:defRPr/>
            </a:lvl1pPr>
          </a:lstStyle>
          <a:p>
            <a:endParaRPr lang="en-US" dirty="0"/>
          </a:p>
        </p:txBody>
      </p:sp>
      <p:sp>
        <p:nvSpPr>
          <p:cNvPr id="4" name="Text Placeholder 3">
            <a:extLst>
              <a:ext uri="{FF2B5EF4-FFF2-40B4-BE49-F238E27FC236}">
                <a16:creationId xmlns:a16="http://schemas.microsoft.com/office/drawing/2014/main" id="{F18C19AE-8B01-480D-AD0E-54122D8C80FE}"/>
              </a:ext>
            </a:extLst>
          </p:cNvPr>
          <p:cNvSpPr>
            <a:spLocks noGrp="1"/>
          </p:cNvSpPr>
          <p:nvPr>
            <p:ph type="body" sz="quarter" idx="11"/>
          </p:nvPr>
        </p:nvSpPr>
        <p:spPr>
          <a:xfrm>
            <a:off x="71627" y="9490549"/>
            <a:ext cx="20104100" cy="149721"/>
          </a:xfrm>
        </p:spPr>
        <p:txBody>
          <a:bodyPr/>
          <a:lstStyle>
            <a:lvl1pPr marL="0" marR="0" indent="0" algn="l" defTabSz="1559938" rtl="0" eaLnBrk="1" fontAlgn="base" latinLnBrk="0" hangingPunct="1">
              <a:lnSpc>
                <a:spcPct val="100000"/>
              </a:lnSpc>
              <a:spcBef>
                <a:spcPts val="0"/>
              </a:spcBef>
              <a:spcAft>
                <a:spcPct val="0"/>
              </a:spcAft>
              <a:buClr>
                <a:srgbClr val="1E7FB8"/>
              </a:buClr>
              <a:buSzTx/>
              <a:buFont typeface="Wingdings" panose="05000000000000000000" pitchFamily="2" charset="2"/>
              <a:buNone/>
              <a:tabLst/>
              <a:defRPr lang="en-US" sz="973" kern="1200" dirty="0" smtClean="0">
                <a:solidFill>
                  <a:schemeClr val="tx1"/>
                </a:solidFill>
                <a:latin typeface="+mn-lt"/>
                <a:ea typeface="+mn-ea"/>
                <a:cs typeface="+mn-cs"/>
              </a:defRPr>
            </a:lvl1pPr>
            <a:lvl2pPr>
              <a:defRPr sz="1346"/>
            </a:lvl2pPr>
            <a:lvl3pPr>
              <a:defRPr sz="1346"/>
            </a:lvl3pPr>
            <a:lvl4pPr>
              <a:defRPr sz="1346"/>
            </a:lvl4pPr>
            <a:lvl5pPr>
              <a:defRPr sz="1346"/>
            </a:lvl5pPr>
          </a:lstStyle>
          <a:p>
            <a:pPr marL="0" indent="0">
              <a:buNone/>
            </a:pPr>
            <a:endParaRPr lang="en-US" dirty="0"/>
          </a:p>
        </p:txBody>
      </p:sp>
    </p:spTree>
    <p:extLst>
      <p:ext uri="{BB962C8B-B14F-4D97-AF65-F5344CB8AC3E}">
        <p14:creationId xmlns:p14="http://schemas.microsoft.com/office/powerpoint/2010/main" val="146769824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C2C1DE-611E-3743-0885-D4C3941B0EDC}"/>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BD46D6AD-BF2D-D481-E55F-0F75081B15ED}"/>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951815" y="4502151"/>
          <a:ext cx="18199434" cy="5472114"/>
        </p:xfrm>
        <a:graphic>
          <a:graphicData uri="http://schemas.openxmlformats.org/drawingml/2006/table">
            <a:tbl>
              <a:tblPr bandCol="1">
                <a:tableStyleId>{2D5ABB26-0587-4C30-8999-92F81FD0307C}</a:tableStyleId>
              </a:tblPr>
              <a:tblGrid>
                <a:gridCol w="3033239">
                  <a:extLst>
                    <a:ext uri="{9D8B030D-6E8A-4147-A177-3AD203B41FA5}">
                      <a16:colId xmlns:a16="http://schemas.microsoft.com/office/drawing/2014/main" val="4151945498"/>
                    </a:ext>
                  </a:extLst>
                </a:gridCol>
                <a:gridCol w="3033239">
                  <a:extLst>
                    <a:ext uri="{9D8B030D-6E8A-4147-A177-3AD203B41FA5}">
                      <a16:colId xmlns:a16="http://schemas.microsoft.com/office/drawing/2014/main" val="1382627474"/>
                    </a:ext>
                  </a:extLst>
                </a:gridCol>
                <a:gridCol w="3033239">
                  <a:extLst>
                    <a:ext uri="{9D8B030D-6E8A-4147-A177-3AD203B41FA5}">
                      <a16:colId xmlns:a16="http://schemas.microsoft.com/office/drawing/2014/main" val="2312284562"/>
                    </a:ext>
                  </a:extLst>
                </a:gridCol>
                <a:gridCol w="3033239">
                  <a:extLst>
                    <a:ext uri="{9D8B030D-6E8A-4147-A177-3AD203B41FA5}">
                      <a16:colId xmlns:a16="http://schemas.microsoft.com/office/drawing/2014/main" val="1977789979"/>
                    </a:ext>
                  </a:extLst>
                </a:gridCol>
                <a:gridCol w="3033239">
                  <a:extLst>
                    <a:ext uri="{9D8B030D-6E8A-4147-A177-3AD203B41FA5}">
                      <a16:colId xmlns:a16="http://schemas.microsoft.com/office/drawing/2014/main" val="289107806"/>
                    </a:ext>
                  </a:extLst>
                </a:gridCol>
                <a:gridCol w="3033239">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3"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30584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73542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0388431"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342265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646997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989248" y="3754251"/>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14"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7027716"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005205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307638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611381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98924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7027716"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2050"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3076387"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6113817" y="5007130"/>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Tree>
    <p:extLst>
      <p:ext uri="{BB962C8B-B14F-4D97-AF65-F5344CB8AC3E}">
        <p14:creationId xmlns:p14="http://schemas.microsoft.com/office/powerpoint/2010/main" val="92141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03F150-EB9F-5D47-0E5D-1BBEF4BD960F}"/>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06DC990E-BF96-23BE-F5C5-BEFF390B2A22}"/>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951817" y="4502151"/>
          <a:ext cx="18199097" cy="5472114"/>
        </p:xfrm>
        <a:graphic>
          <a:graphicData uri="http://schemas.openxmlformats.org/drawingml/2006/table">
            <a:tbl>
              <a:tblPr bandCol="1">
                <a:tableStyleId>{2D5ABB26-0587-4C30-8999-92F81FD0307C}</a:tableStyleId>
              </a:tblPr>
              <a:tblGrid>
                <a:gridCol w="2599871">
                  <a:extLst>
                    <a:ext uri="{9D8B030D-6E8A-4147-A177-3AD203B41FA5}">
                      <a16:colId xmlns:a16="http://schemas.microsoft.com/office/drawing/2014/main" val="4151945498"/>
                    </a:ext>
                  </a:extLst>
                </a:gridCol>
                <a:gridCol w="2599871">
                  <a:extLst>
                    <a:ext uri="{9D8B030D-6E8A-4147-A177-3AD203B41FA5}">
                      <a16:colId xmlns:a16="http://schemas.microsoft.com/office/drawing/2014/main" val="1382627474"/>
                    </a:ext>
                  </a:extLst>
                </a:gridCol>
                <a:gridCol w="2599871">
                  <a:extLst>
                    <a:ext uri="{9D8B030D-6E8A-4147-A177-3AD203B41FA5}">
                      <a16:colId xmlns:a16="http://schemas.microsoft.com/office/drawing/2014/main" val="2312284562"/>
                    </a:ext>
                  </a:extLst>
                </a:gridCol>
                <a:gridCol w="2599871">
                  <a:extLst>
                    <a:ext uri="{9D8B030D-6E8A-4147-A177-3AD203B41FA5}">
                      <a16:colId xmlns:a16="http://schemas.microsoft.com/office/drawing/2014/main" val="1977789979"/>
                    </a:ext>
                  </a:extLst>
                </a:gridCol>
                <a:gridCol w="2599871">
                  <a:extLst>
                    <a:ext uri="{9D8B030D-6E8A-4147-A177-3AD203B41FA5}">
                      <a16:colId xmlns:a16="http://schemas.microsoft.com/office/drawing/2014/main" val="289107806"/>
                    </a:ext>
                  </a:extLst>
                </a:gridCol>
                <a:gridCol w="2599871">
                  <a:extLst>
                    <a:ext uri="{9D8B030D-6E8A-4147-A177-3AD203B41FA5}">
                      <a16:colId xmlns:a16="http://schemas.microsoft.com/office/drawing/2014/main" val="380964293"/>
                    </a:ext>
                  </a:extLst>
                </a:gridCol>
                <a:gridCol w="2599871">
                  <a:extLst>
                    <a:ext uri="{9D8B030D-6E8A-4147-A177-3AD203B41FA5}">
                      <a16:colId xmlns:a16="http://schemas.microsoft.com/office/drawing/2014/main" val="2998086781"/>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3"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38650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647148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907796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168444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4290930"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689741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548407" y="3754251"/>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14"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614499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874158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133818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3934772"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6531363"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548407"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614499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874158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1338180"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3934772"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6531363" y="5006236"/>
            <a:ext cx="2619548" cy="865329"/>
          </a:xfrm>
        </p:spPr>
        <p:txBody>
          <a:bodyPr lIns="288000" rIns="288000" bIns="288000" anchor="t" anchorCtr="0"/>
          <a:lstStyle>
            <a:lvl1pPr>
              <a:defRPr sz="1600" b="0">
                <a:latin typeface="Poppins" pitchFamily="2" charset="77"/>
                <a:cs typeface="Poppins" pitchFamily="2" charset="77"/>
              </a:defRPr>
            </a:lvl1pPr>
          </a:lstStyle>
          <a:p>
            <a:pPr marL="0" marR="0" lvl="0" indent="0" algn="l" defTabSz="914314" rtl="0" eaLnBrk="1" fontAlgn="auto" latinLnBrk="0" hangingPunct="1">
              <a:lnSpc>
                <a:spcPct val="120000"/>
              </a:lnSpc>
              <a:spcBef>
                <a:spcPts val="0"/>
              </a:spcBef>
              <a:spcAft>
                <a:spcPts val="2399"/>
              </a:spcAft>
              <a:buClrTx/>
              <a:buSzTx/>
              <a:buFontTx/>
              <a:buNone/>
              <a:tabLst/>
              <a:defRPr/>
            </a:pPr>
            <a:r>
              <a:rPr lang="en-US" sz="1600" b="0" i="0">
                <a:solidFill>
                  <a:schemeClr val="tx1"/>
                </a:solidFill>
              </a:rPr>
              <a:t>Click to edit Master text styles</a:t>
            </a:r>
          </a:p>
        </p:txBody>
      </p:sp>
    </p:spTree>
    <p:extLst>
      <p:ext uri="{BB962C8B-B14F-4D97-AF65-F5344CB8AC3E}">
        <p14:creationId xmlns:p14="http://schemas.microsoft.com/office/powerpoint/2010/main" val="146449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F747F4-4109-65F4-CD92-344B04E22D49}"/>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38FBD840-1B3C-FAD9-C07A-E7BA4130EAC0}"/>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951813" y="5156388"/>
          <a:ext cx="18219420" cy="4817875"/>
        </p:xfrm>
        <a:graphic>
          <a:graphicData uri="http://schemas.openxmlformats.org/drawingml/2006/table">
            <a:tbl>
              <a:tblPr bandCol="1">
                <a:tableStyleId>{2D5ABB26-0587-4C30-8999-92F81FD0307C}</a:tableStyleId>
              </a:tblPr>
              <a:tblGrid>
                <a:gridCol w="4554855">
                  <a:extLst>
                    <a:ext uri="{9D8B030D-6E8A-4147-A177-3AD203B41FA5}">
                      <a16:colId xmlns:a16="http://schemas.microsoft.com/office/drawing/2014/main" val="1382627474"/>
                    </a:ext>
                  </a:extLst>
                </a:gridCol>
                <a:gridCol w="4554855">
                  <a:extLst>
                    <a:ext uri="{9D8B030D-6E8A-4147-A177-3AD203B41FA5}">
                      <a16:colId xmlns:a16="http://schemas.microsoft.com/office/drawing/2014/main" val="2312284562"/>
                    </a:ext>
                  </a:extLst>
                </a:gridCol>
                <a:gridCol w="4554855">
                  <a:extLst>
                    <a:ext uri="{9D8B030D-6E8A-4147-A177-3AD203B41FA5}">
                      <a16:colId xmlns:a16="http://schemas.microsoft.com/office/drawing/2014/main" val="1977789979"/>
                    </a:ext>
                  </a:extLst>
                </a:gridCol>
                <a:gridCol w="4554855">
                  <a:extLst>
                    <a:ext uri="{9D8B030D-6E8A-4147-A177-3AD203B41FA5}">
                      <a16:colId xmlns:a16="http://schemas.microsoft.com/office/drawing/2014/main" val="289107806"/>
                    </a:ext>
                  </a:extLst>
                </a:gridCol>
              </a:tblGrid>
              <a:tr h="4817875">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3" y="5162454"/>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22322"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386117"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49913"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0813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6445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62077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5748459" y="5645425"/>
            <a:ext cx="13213040"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1184663" y="5645425"/>
            <a:ext cx="404338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14876050" y="6510145"/>
            <a:ext cx="4085448"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1184661" y="6510145"/>
            <a:ext cx="13213040"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1184663" y="7374867"/>
            <a:ext cx="17776836"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3212050" y="8239590"/>
            <a:ext cx="1572841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12356053" y="9104310"/>
            <a:ext cx="6573943"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Tree>
    <p:extLst>
      <p:ext uri="{BB962C8B-B14F-4D97-AF65-F5344CB8AC3E}">
        <p14:creationId xmlns:p14="http://schemas.microsoft.com/office/powerpoint/2010/main" val="241530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435119-6A7F-C7DE-8EE2-14A8BC3A1F15}"/>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196321D8-E653-D3FD-FE04-6D43ACC40DCB}"/>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345912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333F8F-3680-7CCC-590F-C68DF14D5911}"/>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B32D93C2-C524-3797-4312-5316E31AFAC1}"/>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8160887" cy="683180"/>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3027405"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908051"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9248128"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7128774"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9"/>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8" y="2453157"/>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8" y="3140078"/>
            <a:ext cx="4549775" cy="7216769"/>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952501" y="6340475"/>
            <a:ext cx="8378826" cy="1549078"/>
          </a:xfrm>
        </p:spPr>
        <p:txBody>
          <a:bodyPr/>
          <a:lstStyle>
            <a:lvl2pPr marL="357155" indent="-357155">
              <a:defRPr/>
            </a:lvl2pPr>
            <a:lvl3pPr marL="628591" indent="-287312">
              <a:defRPr/>
            </a:lvl3pPr>
            <a:lvl4pPr marL="1527033" indent="-303183">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1644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5D613E-E03D-3B6F-26FC-28C0A92830DD}"/>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A0776B62-4C77-53C3-EF3E-A3A65B15A39D}"/>
              </a:ext>
            </a:extLst>
          </p:cNvPr>
          <p:cNvSpPr/>
          <p:nvPr userDrawn="1"/>
        </p:nvSpPr>
        <p:spPr>
          <a:xfrm>
            <a:off x="251301" y="-14136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 name="Rectangle: Rounded Corners 1">
            <a:extLst>
              <a:ext uri="{FF2B5EF4-FFF2-40B4-BE49-F238E27FC236}">
                <a16:creationId xmlns:a16="http://schemas.microsoft.com/office/drawing/2014/main" id="{3A15FE8F-EA75-00D0-FB8A-6934D10EF176}"/>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8160887" cy="683180"/>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9"/>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8" y="2453157"/>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8" y="3140078"/>
            <a:ext cx="4549775" cy="7216769"/>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948250" y="3222947"/>
            <a:ext cx="4738833" cy="424646"/>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6242051" y="3222947"/>
            <a:ext cx="4738833" cy="424646"/>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952501" y="6340475"/>
            <a:ext cx="8378826" cy="1549078"/>
          </a:xfrm>
        </p:spPr>
        <p:txBody>
          <a:bodyPr/>
          <a:lstStyle>
            <a:lvl2pPr marL="357155" indent="-357155">
              <a:defRPr/>
            </a:lvl2pPr>
            <a:lvl3pPr marL="628591" indent="-287312">
              <a:defRPr/>
            </a:lvl3pPr>
            <a:lvl4pPr marL="1527033" indent="-303183">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3902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3EB862-FA01-EF0D-81B5-BA962AC01052}"/>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2C68D09-42FD-93A9-3770-72841444741A}"/>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8378824" cy="683180"/>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2468564" y="5797063"/>
            <a:ext cx="15167648" cy="424646"/>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942975" y="9735287"/>
            <a:ext cx="18218150" cy="247853"/>
          </a:xfrm>
        </p:spPr>
        <p:txBody>
          <a:bodyPr/>
          <a:lstStyle>
            <a:lvl1pPr>
              <a:defRPr sz="1400"/>
            </a:lvl1pPr>
          </a:lstStyle>
          <a:p>
            <a:pPr lvl="0"/>
            <a:r>
              <a:rPr lang="en-US"/>
              <a:t>Click to edit Master text styles</a:t>
            </a:r>
          </a:p>
        </p:txBody>
      </p:sp>
    </p:spTree>
    <p:extLst>
      <p:ext uri="{BB962C8B-B14F-4D97-AF65-F5344CB8AC3E}">
        <p14:creationId xmlns:p14="http://schemas.microsoft.com/office/powerpoint/2010/main" val="116632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73DF84-6D83-2BFD-4957-CC41D9FB1134}"/>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B73CDC8-43B7-4F5C-1498-7EE80D1C22AE}"/>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952501" y="9789576"/>
            <a:ext cx="18214974" cy="568586"/>
          </a:xfrm>
          <a:solidFill>
            <a:schemeClr val="bg2"/>
          </a:solidFill>
        </p:spPr>
        <p:txBody>
          <a:bodyPr tIns="108000" bIns="144000"/>
          <a:lstStyle>
            <a:lvl1pPr algn="ctr">
              <a:defRPr sz="1801"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8160887" cy="683180"/>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4868999"/>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4868999"/>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4868999"/>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4"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4" y="4868999"/>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4868999"/>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3456739" y="922179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424820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5E02C2-D236-2492-8C8A-A43F1B67A478}"/>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EC42D9B5-703F-FC46-DE3B-A1936326A4E9}"/>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83185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952499" y="5929248"/>
            <a:ext cx="18219420" cy="670954"/>
          </a:xfrm>
        </p:spPr>
        <p:txBody>
          <a:bodyPr numCol="6" spcCol="360000" anchor="b" anchorCtr="0"/>
          <a:lstStyle>
            <a:lvl1pPr marL="0" indent="358742">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952503" y="6835645"/>
            <a:ext cx="18199100" cy="486287"/>
          </a:xfrm>
        </p:spPr>
        <p:txBody>
          <a:bodyPr numCol="6" spcCol="360000"/>
          <a:lstStyle>
            <a:lvl1pPr marL="0" indent="0" algn="l">
              <a:buFont typeface="Arial" panose="020B0604020202020204" pitchFamily="34" charset="0"/>
              <a:buNone/>
              <a:defRPr sz="1801" b="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700151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391668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1008340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1625306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1316823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952502" y="885880"/>
            <a:ext cx="11763844" cy="683180"/>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44164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16E913-C443-4D6A-E1D0-11E158BE75ED}"/>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E677FA19-E6B5-CBF8-FDA9-E5701776915B}"/>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1835852" cy="683180"/>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0" y="4123151"/>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499" y="7136174"/>
            <a:ext cx="18219420" cy="670954"/>
          </a:xfrm>
        </p:spPr>
        <p:txBody>
          <a:bodyPr numCol="3" spcCol="720000" anchor="t" anchorCtr="0"/>
          <a:lstStyle>
            <a:lvl1pPr marL="0" indent="358742">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4" y="4123151"/>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0" y="4123151"/>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81372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7350424"/>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8081402"/>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9603944"/>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10240089"/>
            <a:ext cx="6111875" cy="4006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0"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95188" y="3662412"/>
            <a:ext cx="4048125" cy="3000375"/>
          </a:xfrm>
          <a:prstGeom prst="rect">
            <a:avLst/>
          </a:prstGeom>
        </p:spPr>
      </p:pic>
    </p:spTree>
    <p:extLst>
      <p:ext uri="{BB962C8B-B14F-4D97-AF65-F5344CB8AC3E}">
        <p14:creationId xmlns:p14="http://schemas.microsoft.com/office/powerpoint/2010/main" val="50802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27"/>
        <p:cNvGrpSpPr/>
        <p:nvPr/>
      </p:nvGrpSpPr>
      <p:grpSpPr>
        <a:xfrm>
          <a:off x="0" y="0"/>
          <a:ext cx="0" cy="0"/>
          <a:chOff x="0" y="0"/>
          <a:chExt cx="0" cy="0"/>
        </a:xfrm>
      </p:grpSpPr>
      <p:sp>
        <p:nvSpPr>
          <p:cNvPr id="28" name="Google Shape;28;p27"/>
          <p:cNvSpPr txBox="1">
            <a:spLocks noGrp="1"/>
          </p:cNvSpPr>
          <p:nvPr>
            <p:ph type="title"/>
          </p:nvPr>
        </p:nvSpPr>
        <p:spPr>
          <a:xfrm>
            <a:off x="802767" y="486163"/>
            <a:ext cx="16659182" cy="5583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7"/>
          <p:cNvSpPr txBox="1">
            <a:spLocks noGrp="1"/>
          </p:cNvSpPr>
          <p:nvPr>
            <p:ph type="body" idx="1"/>
          </p:nvPr>
        </p:nvSpPr>
        <p:spPr>
          <a:xfrm>
            <a:off x="802768" y="1972544"/>
            <a:ext cx="18519505" cy="7682292"/>
          </a:xfrm>
          <a:prstGeom prst="rect">
            <a:avLst/>
          </a:prstGeom>
          <a:noFill/>
          <a:ln>
            <a:noFill/>
          </a:ln>
        </p:spPr>
        <p:txBody>
          <a:bodyPr spcFirstLastPara="1" wrap="square" lIns="91425" tIns="45700" rIns="91425" bIns="45700" anchor="t" anchorCtr="0">
            <a:normAutofit/>
          </a:bodyPr>
          <a:lstStyle>
            <a:lvl1pPr marL="753923" lvl="0" indent="-670154" algn="l">
              <a:lnSpc>
                <a:spcPct val="90000"/>
              </a:lnSpc>
              <a:spcBef>
                <a:spcPts val="1649"/>
              </a:spcBef>
              <a:spcAft>
                <a:spcPts val="0"/>
              </a:spcAft>
              <a:buClr>
                <a:schemeClr val="accent1"/>
              </a:buClr>
              <a:buSzPts val="2800"/>
              <a:buFont typeface="Arial"/>
              <a:buChar char="•"/>
              <a:defRPr>
                <a:solidFill>
                  <a:schemeClr val="dk1"/>
                </a:solidFill>
              </a:defRPr>
            </a:lvl1pPr>
            <a:lvl2pPr marL="1507846" lvl="1" indent="-628269" algn="l">
              <a:lnSpc>
                <a:spcPct val="90000"/>
              </a:lnSpc>
              <a:spcBef>
                <a:spcPts val="824"/>
              </a:spcBef>
              <a:spcAft>
                <a:spcPts val="0"/>
              </a:spcAft>
              <a:buClr>
                <a:schemeClr val="accent1"/>
              </a:buClr>
              <a:buSzPts val="2400"/>
              <a:buFont typeface="Arial"/>
              <a:buChar char="•"/>
              <a:defRPr>
                <a:solidFill>
                  <a:schemeClr val="dk1"/>
                </a:solidFill>
              </a:defRPr>
            </a:lvl2pPr>
            <a:lvl3pPr marL="2261768" lvl="2" indent="-586384" algn="l">
              <a:lnSpc>
                <a:spcPct val="90000"/>
              </a:lnSpc>
              <a:spcBef>
                <a:spcPts val="824"/>
              </a:spcBef>
              <a:spcAft>
                <a:spcPts val="0"/>
              </a:spcAft>
              <a:buClr>
                <a:schemeClr val="accent1"/>
              </a:buClr>
              <a:buSzPts val="2000"/>
              <a:buFont typeface="Arial"/>
              <a:buChar char="•"/>
              <a:defRPr>
                <a:solidFill>
                  <a:schemeClr val="dk1"/>
                </a:solidFill>
              </a:defRPr>
            </a:lvl3pPr>
            <a:lvl4pPr marL="3015691" lvl="3" indent="-565442" algn="l">
              <a:lnSpc>
                <a:spcPct val="90000"/>
              </a:lnSpc>
              <a:spcBef>
                <a:spcPts val="824"/>
              </a:spcBef>
              <a:spcAft>
                <a:spcPts val="0"/>
              </a:spcAft>
              <a:buClr>
                <a:schemeClr val="accent1"/>
              </a:buClr>
              <a:buSzPts val="1800"/>
              <a:buFont typeface="Arial"/>
              <a:buChar char="•"/>
              <a:defRPr>
                <a:solidFill>
                  <a:schemeClr val="dk1"/>
                </a:solidFill>
              </a:defRPr>
            </a:lvl4pPr>
            <a:lvl5pPr marL="3769614" lvl="4" indent="-565442" algn="l">
              <a:lnSpc>
                <a:spcPct val="90000"/>
              </a:lnSpc>
              <a:spcBef>
                <a:spcPts val="824"/>
              </a:spcBef>
              <a:spcAft>
                <a:spcPts val="0"/>
              </a:spcAft>
              <a:buClr>
                <a:schemeClr val="accent1"/>
              </a:buClr>
              <a:buSzPts val="1800"/>
              <a:buFont typeface="Arial"/>
              <a:buChar char="•"/>
              <a:defRPr>
                <a:solidFill>
                  <a:schemeClr val="dk1"/>
                </a:solidFill>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0" name="Google Shape;30;p27"/>
          <p:cNvSpPr txBox="1">
            <a:spLocks noGrp="1"/>
          </p:cNvSpPr>
          <p:nvPr>
            <p:ph type="body" idx="2"/>
          </p:nvPr>
        </p:nvSpPr>
        <p:spPr>
          <a:xfrm>
            <a:off x="802766" y="1142073"/>
            <a:ext cx="16704555" cy="387450"/>
          </a:xfrm>
          <a:prstGeom prst="rect">
            <a:avLst/>
          </a:prstGeom>
          <a:noFill/>
          <a:ln>
            <a:noFill/>
          </a:ln>
        </p:spPr>
        <p:txBody>
          <a:bodyPr spcFirstLastPara="1" wrap="square" lIns="91425" tIns="45700" rIns="91425" bIns="45700" anchor="t" anchorCtr="0">
            <a:normAutofit/>
          </a:bodyPr>
          <a:lstStyle>
            <a:lvl1pPr marL="753923" lvl="0" indent="-376961" algn="l">
              <a:lnSpc>
                <a:spcPct val="90000"/>
              </a:lnSpc>
              <a:spcBef>
                <a:spcPts val="1649"/>
              </a:spcBef>
              <a:spcAft>
                <a:spcPts val="0"/>
              </a:spcAft>
              <a:buClr>
                <a:schemeClr val="dk1"/>
              </a:buClr>
              <a:buSzPts val="1800"/>
              <a:buNone/>
              <a:defRPr sz="2968"/>
            </a:lvl1pPr>
            <a:lvl2pPr marL="1507846" lvl="1" indent="-376961" algn="l">
              <a:lnSpc>
                <a:spcPct val="90000"/>
              </a:lnSpc>
              <a:spcBef>
                <a:spcPts val="824"/>
              </a:spcBef>
              <a:spcAft>
                <a:spcPts val="0"/>
              </a:spcAft>
              <a:buClr>
                <a:schemeClr val="dk1"/>
              </a:buClr>
              <a:buSzPts val="2400"/>
              <a:buNone/>
              <a:defRPr/>
            </a:lvl2pPr>
            <a:lvl3pPr marL="2261768" lvl="2" indent="-376961" algn="l">
              <a:lnSpc>
                <a:spcPct val="90000"/>
              </a:lnSpc>
              <a:spcBef>
                <a:spcPts val="824"/>
              </a:spcBef>
              <a:spcAft>
                <a:spcPts val="0"/>
              </a:spcAft>
              <a:buClr>
                <a:schemeClr val="dk1"/>
              </a:buClr>
              <a:buSzPts val="2000"/>
              <a:buNone/>
              <a:defRPr/>
            </a:lvl3pPr>
            <a:lvl4pPr marL="3015691" lvl="3" indent="-376961" algn="l">
              <a:lnSpc>
                <a:spcPct val="90000"/>
              </a:lnSpc>
              <a:spcBef>
                <a:spcPts val="824"/>
              </a:spcBef>
              <a:spcAft>
                <a:spcPts val="0"/>
              </a:spcAft>
              <a:buClr>
                <a:schemeClr val="dk1"/>
              </a:buClr>
              <a:buSzPts val="1800"/>
              <a:buNone/>
              <a:defRPr/>
            </a:lvl4pPr>
            <a:lvl5pPr marL="3769614" lvl="4" indent="-376961" algn="l">
              <a:lnSpc>
                <a:spcPct val="90000"/>
              </a:lnSpc>
              <a:spcBef>
                <a:spcPts val="824"/>
              </a:spcBef>
              <a:spcAft>
                <a:spcPts val="0"/>
              </a:spcAft>
              <a:buClr>
                <a:schemeClr val="dk1"/>
              </a:buClr>
              <a:buSzPts val="1800"/>
              <a:buNone/>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1" name="Google Shape;31;p27"/>
          <p:cNvSpPr txBox="1">
            <a:spLocks noGrp="1"/>
          </p:cNvSpPr>
          <p:nvPr>
            <p:ph type="dt" idx="10"/>
          </p:nvPr>
        </p:nvSpPr>
        <p:spPr>
          <a:xfrm>
            <a:off x="6563396" y="10615609"/>
            <a:ext cx="6958011"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319">
                <a:solidFill>
                  <a:srgbClr val="FF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7"/>
          <p:cNvSpPr txBox="1">
            <a:spLocks noGrp="1"/>
          </p:cNvSpPr>
          <p:nvPr>
            <p:ph type="ftr" idx="11"/>
          </p:nvPr>
        </p:nvSpPr>
        <p:spPr>
          <a:xfrm>
            <a:off x="631812" y="10615609"/>
            <a:ext cx="579731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7"/>
          <p:cNvSpPr txBox="1">
            <a:spLocks noGrp="1"/>
          </p:cNvSpPr>
          <p:nvPr>
            <p:ph type="body" idx="3"/>
          </p:nvPr>
        </p:nvSpPr>
        <p:spPr>
          <a:xfrm>
            <a:off x="812536" y="9765181"/>
            <a:ext cx="18509735" cy="525873"/>
          </a:xfrm>
          <a:prstGeom prst="rect">
            <a:avLst/>
          </a:prstGeom>
          <a:noFill/>
          <a:ln>
            <a:noFill/>
          </a:ln>
        </p:spPr>
        <p:txBody>
          <a:bodyPr spcFirstLastPara="1" wrap="square" lIns="91425" tIns="45700" rIns="91425" bIns="45700" anchor="b" anchorCtr="0">
            <a:spAutoFit/>
          </a:bodyPr>
          <a:lstStyle>
            <a:lvl1pPr marL="753923" lvl="0" indent="-376961" algn="l">
              <a:lnSpc>
                <a:spcPct val="90000"/>
              </a:lnSpc>
              <a:spcBef>
                <a:spcPts val="1649"/>
              </a:spcBef>
              <a:spcAft>
                <a:spcPts val="0"/>
              </a:spcAft>
              <a:buClr>
                <a:schemeClr val="dk1"/>
              </a:buClr>
              <a:buSzPts val="1000"/>
              <a:buNone/>
              <a:defRPr sz="1649"/>
            </a:lvl1pPr>
            <a:lvl2pPr marL="1507846" lvl="1" indent="-376961" algn="l">
              <a:lnSpc>
                <a:spcPct val="90000"/>
              </a:lnSpc>
              <a:spcBef>
                <a:spcPts val="824"/>
              </a:spcBef>
              <a:spcAft>
                <a:spcPts val="0"/>
              </a:spcAft>
              <a:buClr>
                <a:schemeClr val="dk1"/>
              </a:buClr>
              <a:buSzPts val="800"/>
              <a:buNone/>
              <a:defRPr sz="1319"/>
            </a:lvl2pPr>
            <a:lvl3pPr marL="2261768" lvl="2" indent="-376961" algn="l">
              <a:lnSpc>
                <a:spcPct val="90000"/>
              </a:lnSpc>
              <a:spcBef>
                <a:spcPts val="824"/>
              </a:spcBef>
              <a:spcAft>
                <a:spcPts val="0"/>
              </a:spcAft>
              <a:buClr>
                <a:schemeClr val="dk1"/>
              </a:buClr>
              <a:buSzPts val="800"/>
              <a:buNone/>
              <a:defRPr sz="1319"/>
            </a:lvl3pPr>
            <a:lvl4pPr marL="3015691" lvl="3" indent="-376961" algn="l">
              <a:lnSpc>
                <a:spcPct val="90000"/>
              </a:lnSpc>
              <a:spcBef>
                <a:spcPts val="824"/>
              </a:spcBef>
              <a:spcAft>
                <a:spcPts val="0"/>
              </a:spcAft>
              <a:buClr>
                <a:schemeClr val="dk1"/>
              </a:buClr>
              <a:buSzPts val="800"/>
              <a:buNone/>
              <a:defRPr sz="1319"/>
            </a:lvl4pPr>
            <a:lvl5pPr marL="3769614" lvl="4" indent="-376961" algn="l">
              <a:lnSpc>
                <a:spcPct val="90000"/>
              </a:lnSpc>
              <a:spcBef>
                <a:spcPts val="824"/>
              </a:spcBef>
              <a:spcAft>
                <a:spcPts val="0"/>
              </a:spcAft>
              <a:buClr>
                <a:schemeClr val="dk1"/>
              </a:buClr>
              <a:buSzPts val="800"/>
              <a:buNone/>
              <a:defRPr sz="1319"/>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3354162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B30415-E68C-18C8-4C3F-0A3C0E999100}"/>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B7DC94F-35D3-F475-3748-DB636E8A59C2}"/>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2"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499" y="2835275"/>
            <a:ext cx="18219420" cy="670954"/>
          </a:xfrm>
        </p:spPr>
        <p:txBody>
          <a:bodyPr numCol="3" spcCol="720000" anchor="t" anchorCtr="0"/>
          <a:lstStyle>
            <a:lvl1pPr marL="0" indent="358742">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7"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3"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952504"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42" indent="-358742">
              <a:defRPr lang="en-GB" sz="1801" kern="1200" dirty="0">
                <a:solidFill>
                  <a:schemeClr val="tx1"/>
                </a:solidFill>
                <a:latin typeface="+mn-lt"/>
                <a:ea typeface="+mn-ea"/>
                <a:cs typeface="+mn-cs"/>
              </a:defRPr>
            </a:lvl3pPr>
          </a:lstStyle>
          <a:p>
            <a:pPr marL="0" marR="0" lvl="0" indent="-358742" algn="l" defTabSz="914314"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13636694"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42" indent="-358742">
              <a:defRPr lang="en-GB" sz="1801" kern="1200" dirty="0">
                <a:solidFill>
                  <a:schemeClr val="tx1"/>
                </a:solidFill>
                <a:latin typeface="+mn-lt"/>
                <a:ea typeface="+mn-ea"/>
                <a:cs typeface="+mn-cs"/>
              </a:defRPr>
            </a:lvl3pPr>
          </a:lstStyle>
          <a:p>
            <a:pPr marL="0" marR="0" lvl="0" indent="-358742" algn="l" defTabSz="914314"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7294599"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42" indent="-358742">
              <a:defRPr lang="en-GB" sz="1801" kern="1200" dirty="0">
                <a:solidFill>
                  <a:schemeClr val="tx1"/>
                </a:solidFill>
                <a:latin typeface="+mn-lt"/>
                <a:ea typeface="+mn-ea"/>
                <a:cs typeface="+mn-cs"/>
              </a:defRPr>
            </a:lvl3pPr>
          </a:lstStyle>
          <a:p>
            <a:pPr marL="0" marR="0" lvl="0" indent="-358742" algn="l" defTabSz="914314" rtl="0" eaLnBrk="1" fontAlgn="auto" latinLnBrk="0" hangingPunct="1">
              <a:lnSpc>
                <a:spcPct val="120000"/>
              </a:lnSpc>
              <a:spcBef>
                <a:spcPts val="500"/>
              </a:spcBef>
              <a:spcAft>
                <a:spcPts val="600"/>
              </a:spcAft>
              <a:buClrTx/>
              <a:buSzPct val="75000"/>
              <a:tabLst/>
              <a:defRPr/>
            </a:pPr>
            <a:r>
              <a:rPr lang="en-US"/>
              <a:t>Click to edit Master text styles</a:t>
            </a:r>
          </a:p>
        </p:txBody>
      </p:sp>
    </p:spTree>
    <p:extLst>
      <p:ext uri="{BB962C8B-B14F-4D97-AF65-F5344CB8AC3E}">
        <p14:creationId xmlns:p14="http://schemas.microsoft.com/office/powerpoint/2010/main" val="228580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E6B702-BE1F-FD29-854B-99721174A6CD}"/>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4CA3E283-5FB8-93A3-7FF1-279F77805AC2}"/>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8160887" cy="683180"/>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952501"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42" indent="-358742">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4744245"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42" indent="-358742">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8535990"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42" indent="-358742">
              <a:spcAft>
                <a:spcPts val="600"/>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12327733"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42" indent="-358742">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16119476"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42" indent="-358742">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4710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BCAEDF-837F-73E4-B4E2-F0FD4FB8B13A}"/>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D98249F-A017-3A28-9BA9-9B4043037796}"/>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8160887" cy="683180"/>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4"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4"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755650" y="270170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2492378" y="2558275"/>
            <a:ext cx="7559674" cy="424732"/>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2492378" y="3163041"/>
            <a:ext cx="7559674" cy="424732"/>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24340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8C5D1F-D392-6FF1-379C-A3D8F0F04886}"/>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FED0170B-CDB5-12AF-469C-C1702E8AA293}"/>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5" y="885880"/>
            <a:ext cx="9099547" cy="68318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3" y="2506337"/>
            <a:ext cx="1213167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52500" y="4509500"/>
            <a:ext cx="5330264" cy="2357048"/>
          </a:xfrm>
        </p:spPr>
        <p:txBody>
          <a:bodyPr numCol="1" spcCol="756000" anchor="b">
            <a:normAutofit/>
          </a:bodyPr>
          <a:lstStyle>
            <a:lvl1pPr marL="0" indent="0">
              <a:buFont typeface="Arial" panose="020B0604020202020204" pitchFamily="34" charset="0"/>
              <a:buNone/>
              <a:defRPr sz="14998"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3821336" y="4509500"/>
            <a:ext cx="5330264" cy="2357048"/>
          </a:xfrm>
        </p:spPr>
        <p:txBody>
          <a:bodyPr numCol="1" spcCol="756000" anchor="b">
            <a:normAutofit/>
          </a:bodyPr>
          <a:lstStyle>
            <a:lvl1pPr marL="0" indent="0">
              <a:buFont typeface="Arial" panose="020B0604020202020204" pitchFamily="34" charset="0"/>
              <a:buNone/>
              <a:defRPr sz="14998"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7386918" y="4509500"/>
            <a:ext cx="5330264" cy="2357048"/>
          </a:xfrm>
        </p:spPr>
        <p:txBody>
          <a:bodyPr numCol="1" spcCol="756000" anchor="b">
            <a:normAutofit/>
          </a:bodyPr>
          <a:lstStyle>
            <a:lvl1pPr marL="0" indent="0">
              <a:buFont typeface="Arial" panose="020B0604020202020204" pitchFamily="34" charset="0"/>
              <a:buNone/>
              <a:defRPr sz="14998"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0"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3821336"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7386918"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312908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CC1580-B443-C84D-B512-3BA864842DB5}"/>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2A964D74-0486-9466-524A-AB302C9A9BCA}"/>
              </a:ext>
            </a:extLst>
          </p:cNvPr>
          <p:cNvSpPr/>
          <p:nvPr userDrawn="1"/>
        </p:nvSpPr>
        <p:spPr>
          <a:xfrm>
            <a:off x="0" y="-392680"/>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lvl1p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5" y="885880"/>
            <a:ext cx="9099547" cy="68318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04875"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1"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4683692"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4731317"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8488365"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8535988"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12305908"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12353533"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16071850"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16119475"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08306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20104100" cy="1130935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2212050" y="3476181"/>
            <a:ext cx="6950063" cy="2357048"/>
          </a:xfrm>
        </p:spPr>
        <p:txBody>
          <a:bodyPr numCol="1" spcCol="756000" anchor="b">
            <a:noAutofit/>
          </a:bodyPr>
          <a:lstStyle>
            <a:lvl1pPr marL="0" indent="0">
              <a:buFont typeface="Arial" panose="020B0604020202020204" pitchFamily="34" charset="0"/>
              <a:buNone/>
              <a:defRPr sz="19997" b="0" i="0" spc="-1050">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2212053" y="5739596"/>
            <a:ext cx="6950061" cy="495598"/>
          </a:xfrm>
        </p:spPr>
        <p:txBody>
          <a:bodyPr numCol="1" spcCol="756000"/>
          <a:lstStyle>
            <a:lvl1pPr marL="0" indent="0">
              <a:buFont typeface="Arial" panose="020B0604020202020204" pitchFamily="34" charset="0"/>
              <a:buNone/>
              <a:defRPr sz="2800"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Tree>
    <p:extLst>
      <p:ext uri="{BB962C8B-B14F-4D97-AF65-F5344CB8AC3E}">
        <p14:creationId xmlns:p14="http://schemas.microsoft.com/office/powerpoint/2010/main" val="202307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2054" y="2489727"/>
            <a:ext cx="15163799" cy="7484539"/>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952503" y="885880"/>
            <a:ext cx="18160887" cy="683180"/>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952501" y="1860007"/>
            <a:ext cx="8378826" cy="430887"/>
          </a:xfrm>
        </p:spPr>
        <p:txBody>
          <a:bodyPr/>
          <a:lstStyle>
            <a:lvl1pPr>
              <a:lnSpc>
                <a:spcPct val="100000"/>
              </a:lnSpc>
              <a:buFont typeface="Arial" panose="020B0604020202020204" pitchFamily="34" charset="0"/>
              <a:buNone/>
              <a:defRPr sz="2800">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952501" y="9852321"/>
            <a:ext cx="5178425" cy="283154"/>
          </a:xfrm>
        </p:spPr>
        <p:txBody>
          <a:bodyPr tIns="0" bIns="0" anchor="t" anchorCtr="0"/>
          <a:lstStyle>
            <a:lvl1pPr marL="358742" indent="-358742">
              <a:spcBef>
                <a:spcPts val="0"/>
              </a:spcBef>
              <a:buSzPct val="200000"/>
              <a:buFontTx/>
              <a:buBlip>
                <a:blip r:embed="rId4">
                  <a:extLst>
                    <a:ext uri="{96DAC541-7B7A-43D3-8B79-37D633B846F1}">
                      <asvg:svgBlip xmlns:asvg="http://schemas.microsoft.com/office/drawing/2016/SVG/main" r:embed="rId5"/>
                    </a:ext>
                  </a:extLst>
                </a:blip>
              </a:buBlip>
              <a:defRPr sz="2399"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952501" y="9132388"/>
            <a:ext cx="5178425" cy="283154"/>
          </a:xfrm>
        </p:spPr>
        <p:txBody>
          <a:bodyPr tIns="0" bIns="0" anchor="t" anchorCtr="0"/>
          <a:lstStyle>
            <a:lvl1pPr marL="358742" indent="-358742">
              <a:spcBef>
                <a:spcPts val="0"/>
              </a:spcBef>
              <a:buSzPct val="200000"/>
              <a:buFontTx/>
              <a:buBlip>
                <a:blip r:embed="rId6">
                  <a:extLst>
                    <a:ext uri="{96DAC541-7B7A-43D3-8B79-37D633B846F1}">
                      <asvg:svgBlip xmlns:asvg="http://schemas.microsoft.com/office/drawing/2016/SVG/main" r:embed="rId7"/>
                    </a:ext>
                  </a:extLst>
                </a:blip>
              </a:buBlip>
              <a:defRPr sz="2399"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6236050" y="6865810"/>
            <a:ext cx="3816000" cy="283154"/>
          </a:xfrm>
        </p:spPr>
        <p:txBody>
          <a:bodyPr wrap="square" tIns="0" bIns="0" anchor="t" anchorCtr="0">
            <a:spAutoFit/>
          </a:bodyPr>
          <a:lstStyle>
            <a:lvl1pPr marL="358742" indent="-358742">
              <a:spcBef>
                <a:spcPts val="0"/>
              </a:spcBef>
              <a:buSzPct val="200000"/>
              <a:buFontTx/>
              <a:buBlip>
                <a:blip r:embed="rId4">
                  <a:extLst>
                    <a:ext uri="{96DAC541-7B7A-43D3-8B79-37D633B846F1}">
                      <asvg:svgBlip xmlns:asvg="http://schemas.microsoft.com/office/drawing/2016/SVG/main" r:embed="rId5"/>
                    </a:ext>
                  </a:extLst>
                </a:blip>
              </a:buBlip>
              <a:defRPr sz="2399"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9769626" y="5006677"/>
            <a:ext cx="3816000" cy="283154"/>
          </a:xfrm>
        </p:spPr>
        <p:txBody>
          <a:bodyPr wrap="square" tIns="0" bIns="0" anchor="t" anchorCtr="0">
            <a:spAutoFit/>
          </a:bodyPr>
          <a:lstStyle>
            <a:lvl1pPr marL="358742" indent="-358742">
              <a:spcBef>
                <a:spcPts val="0"/>
              </a:spcBef>
              <a:buSzPct val="200000"/>
              <a:buFontTx/>
              <a:buBlip>
                <a:blip r:embed="rId6">
                  <a:extLst>
                    <a:ext uri="{96DAC541-7B7A-43D3-8B79-37D633B846F1}">
                      <asvg:svgBlip xmlns:asvg="http://schemas.microsoft.com/office/drawing/2016/SVG/main" r:embed="rId7"/>
                    </a:ext>
                  </a:extLst>
                </a:blip>
              </a:buBlip>
              <a:defRPr sz="2399"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154896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952502" y="10690759"/>
            <a:ext cx="12492038" cy="184667"/>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469100" y="925596"/>
            <a:ext cx="9165900" cy="1965896"/>
          </a:xfrm>
        </p:spPr>
        <p:txBody>
          <a:bodyPr lIns="0" tIns="0" rIns="0" bIns="0" anchor="b" anchorCtr="0"/>
          <a:lstStyle>
            <a:lvl1pPr algn="ctr">
              <a:defRPr sz="70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5" y="3566675"/>
            <a:ext cx="18124267" cy="955774"/>
          </a:xfrm>
        </p:spPr>
        <p:txBody>
          <a:bodyPr/>
          <a:lstStyle>
            <a:lvl1pPr algn="ctr">
              <a:defRPr sz="5400">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301"/>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301"/>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52501" y="8644308"/>
            <a:ext cx="2797741" cy="367405"/>
          </a:xfrm>
          <a:prstGeom prst="rect">
            <a:avLst/>
          </a:prstGeom>
        </p:spPr>
        <p:txBody>
          <a:bodyPr vert="horz" wrap="square" lIns="0" tIns="13332"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Associated</a:t>
            </a:r>
            <a:r>
              <a:rPr sz="2300" b="0" i="0" spc="-101">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8" y="8644308"/>
            <a:ext cx="2875450" cy="367405"/>
          </a:xfrm>
          <a:prstGeom prst="rect">
            <a:avLst/>
          </a:prstGeom>
        </p:spPr>
        <p:txBody>
          <a:bodyPr vert="horz" wrap="square" lIns="0" tIns="13332"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5" y="8644307"/>
            <a:ext cx="2875449" cy="367405"/>
          </a:xfrm>
          <a:prstGeom prst="rect">
            <a:avLst/>
          </a:prstGeom>
        </p:spPr>
        <p:txBody>
          <a:bodyPr vert="horz" wrap="square" lIns="0" tIns="13332"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Hosted</a:t>
            </a:r>
            <a:r>
              <a:rPr sz="2300" b="0" i="0" spc="-106">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Tree>
    <p:extLst>
      <p:ext uri="{BB962C8B-B14F-4D97-AF65-F5344CB8AC3E}">
        <p14:creationId xmlns:p14="http://schemas.microsoft.com/office/powerpoint/2010/main" val="305079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989125" y="2122773"/>
            <a:ext cx="12095052" cy="768721"/>
          </a:xfrm>
        </p:spPr>
        <p:txBody>
          <a:bodyPr lIns="0" tIns="0" rIns="0" bIns="0" anchor="b" anchorCtr="0"/>
          <a:lstStyle>
            <a:lvl1pPr algn="l">
              <a:defRPr sz="54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8"/>
            <a:ext cx="13612702" cy="495598"/>
          </a:xfrm>
        </p:spPr>
        <p:txBody>
          <a:bodyPr/>
          <a:lstStyle>
            <a:lvl1pPr algn="l">
              <a:defRPr sz="2800">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301"/>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301"/>
            <a:ext cx="0" cy="1243964"/>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89123" y="8644308"/>
            <a:ext cx="3101143" cy="367405"/>
          </a:xfrm>
          <a:prstGeom prst="rect">
            <a:avLst/>
          </a:prstGeom>
        </p:spPr>
        <p:txBody>
          <a:bodyPr vert="horz" wrap="square" lIns="0" tIns="13332"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Associated</a:t>
            </a:r>
            <a:r>
              <a:rPr sz="2300" b="0" i="0" spc="-101">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9" y="8644307"/>
            <a:ext cx="3595531" cy="367405"/>
          </a:xfrm>
          <a:prstGeom prst="rect">
            <a:avLst/>
          </a:prstGeom>
        </p:spPr>
        <p:txBody>
          <a:bodyPr vert="horz" wrap="square" lIns="0" tIns="13332"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5" y="8644307"/>
            <a:ext cx="2406277" cy="367405"/>
          </a:xfrm>
          <a:prstGeom prst="rect">
            <a:avLst/>
          </a:prstGeom>
        </p:spPr>
        <p:txBody>
          <a:bodyPr vert="horz" wrap="square" lIns="0" tIns="13332"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Hosted</a:t>
            </a:r>
            <a:r>
              <a:rPr sz="2300" b="0" i="0" spc="-106">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952853" y="8245474"/>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Tree>
    <p:extLst>
      <p:ext uri="{BB962C8B-B14F-4D97-AF65-F5344CB8AC3E}">
        <p14:creationId xmlns:p14="http://schemas.microsoft.com/office/powerpoint/2010/main" val="100639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70154" y="4722372"/>
            <a:ext cx="15163799" cy="1864613"/>
          </a:xfrm>
        </p:spPr>
        <p:txBody>
          <a:bodyPr anchor="ctr"/>
          <a:lstStyle>
            <a:lvl1pPr algn="ctr">
              <a:defRPr sz="70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049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3" y="885879"/>
            <a:ext cx="8378824" cy="1335692"/>
          </a:xfrm>
        </p:spPr>
        <p:txBody>
          <a:bodyPr lIns="0" tIns="0" rIns="0" bIns="0" anchor="t" anchorCtr="0"/>
          <a:lstStyle/>
          <a:p>
            <a:r>
              <a:rPr lang="en-US"/>
              <a:t>Click to edit Master title style</a:t>
            </a:r>
            <a:endParaRPr lang="en-GB"/>
          </a:p>
        </p:txBody>
      </p:sp>
    </p:spTree>
    <p:extLst>
      <p:ext uri="{BB962C8B-B14F-4D97-AF65-F5344CB8AC3E}">
        <p14:creationId xmlns:p14="http://schemas.microsoft.com/office/powerpoint/2010/main" val="414638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68566" y="6070994"/>
            <a:ext cx="15163799" cy="1384482"/>
          </a:xfrm>
        </p:spPr>
        <p:txBody>
          <a:bodyPr anchor="ctr"/>
          <a:lstStyle>
            <a:lvl1pPr algn="ctr">
              <a:defRPr sz="44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3782468"/>
            <a:ext cx="8153400" cy="1743075"/>
          </a:xfrm>
          <a:prstGeom prst="rect">
            <a:avLst/>
          </a:prstGeom>
        </p:spPr>
      </p:pic>
    </p:spTree>
    <p:extLst>
      <p:ext uri="{BB962C8B-B14F-4D97-AF65-F5344CB8AC3E}">
        <p14:creationId xmlns:p14="http://schemas.microsoft.com/office/powerpoint/2010/main" val="231069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4783139"/>
            <a:ext cx="8153400" cy="1743075"/>
          </a:xfrm>
          <a:prstGeom prst="rect">
            <a:avLst/>
          </a:prstGeom>
        </p:spPr>
      </p:pic>
    </p:spTree>
    <p:extLst>
      <p:ext uri="{BB962C8B-B14F-4D97-AF65-F5344CB8AC3E}">
        <p14:creationId xmlns:p14="http://schemas.microsoft.com/office/powerpoint/2010/main" val="376794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753904" y="1130937"/>
            <a:ext cx="9298146" cy="4523740"/>
          </a:xfrm>
        </p:spPr>
        <p:txBody>
          <a:bodyPr anchor="t" anchorCtr="0">
            <a:normAutofit/>
          </a:bodyPr>
          <a:lstStyle>
            <a:lvl1pPr>
              <a:defRPr sz="6926">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753905" y="753957"/>
            <a:ext cx="1859629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3909" y="9895939"/>
            <a:ext cx="3015612" cy="918226"/>
          </a:xfrm>
          <a:prstGeom prst="rect">
            <a:avLst/>
          </a:prstGeom>
        </p:spPr>
      </p:pic>
    </p:spTree>
    <p:extLst>
      <p:ext uri="{BB962C8B-B14F-4D97-AF65-F5344CB8AC3E}">
        <p14:creationId xmlns:p14="http://schemas.microsoft.com/office/powerpoint/2010/main" val="3949209738"/>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7AC725-C918-4A1E-9902-F4CF517CBA83}"/>
              </a:ext>
            </a:extLst>
          </p:cNvPr>
          <p:cNvSpPr>
            <a:spLocks noGrp="1"/>
          </p:cNvSpPr>
          <p:nvPr>
            <p:ph type="dt" sz="half" idx="10"/>
          </p:nvPr>
        </p:nvSpPr>
        <p:spPr/>
        <p:txBody>
          <a:bodyPr/>
          <a:lstStyle/>
          <a:p>
            <a:fld id="{8A52FA82-9B0A-496B-9CB6-8D5E67706E7D}" type="datetimeFigureOut">
              <a:rPr lang="en-US" smtClean="0"/>
              <a:t>9/9/2024</a:t>
            </a:fld>
            <a:endParaRPr lang="en-US"/>
          </a:p>
        </p:txBody>
      </p:sp>
      <p:sp>
        <p:nvSpPr>
          <p:cNvPr id="3" name="Footer Placeholder 2">
            <a:extLst>
              <a:ext uri="{FF2B5EF4-FFF2-40B4-BE49-F238E27FC236}">
                <a16:creationId xmlns:a16="http://schemas.microsoft.com/office/drawing/2014/main" id="{15265AC6-4155-47B3-A3BC-5177F44188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A465D9-05D0-4703-AE5C-5A8A174B1B23}"/>
              </a:ext>
            </a:extLst>
          </p:cNvPr>
          <p:cNvSpPr>
            <a:spLocks noGrp="1"/>
          </p:cNvSpPr>
          <p:nvPr>
            <p:ph type="sldNum" sz="quarter" idx="12"/>
          </p:nvPr>
        </p:nvSpPr>
        <p:spPr/>
        <p:txBody>
          <a:bodyPr/>
          <a:lstStyle/>
          <a:p>
            <a:fld id="{C8E56A0C-A02E-43BC-ABF0-0621C1896F43}" type="slidenum">
              <a:rPr lang="en-US" smtClean="0"/>
              <a:t>‹#›</a:t>
            </a:fld>
            <a:endParaRPr lang="en-US"/>
          </a:p>
        </p:txBody>
      </p:sp>
    </p:spTree>
    <p:extLst>
      <p:ext uri="{BB962C8B-B14F-4D97-AF65-F5344CB8AC3E}">
        <p14:creationId xmlns:p14="http://schemas.microsoft.com/office/powerpoint/2010/main" val="333104815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42641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53256822"/>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87800" y="7268098"/>
            <a:ext cx="17089679" cy="2246199"/>
          </a:xfrm>
        </p:spPr>
        <p:txBody>
          <a:bodyPr anchor="t"/>
          <a:lstStyle>
            <a:lvl1pPr algn="l">
              <a:defRPr sz="5983" b="1" cap="all"/>
            </a:lvl1pPr>
          </a:lstStyle>
          <a:p>
            <a:r>
              <a:rPr lang="en-US"/>
              <a:t>Click to edit Master title style</a:t>
            </a:r>
            <a:endParaRPr lang="en-GB"/>
          </a:p>
        </p:txBody>
      </p:sp>
      <p:sp>
        <p:nvSpPr>
          <p:cNvPr id="3" name="Text Placeholder 2"/>
          <p:cNvSpPr>
            <a:spLocks noGrp="1"/>
          </p:cNvSpPr>
          <p:nvPr>
            <p:ph type="body" idx="1"/>
          </p:nvPr>
        </p:nvSpPr>
        <p:spPr>
          <a:xfrm>
            <a:off x="1587800" y="4793954"/>
            <a:ext cx="17089679" cy="2474142"/>
          </a:xfrm>
        </p:spPr>
        <p:txBody>
          <a:bodyPr anchor="b"/>
          <a:lstStyle>
            <a:lvl1pPr marL="0" indent="0">
              <a:buNone/>
              <a:defRPr sz="3141"/>
            </a:lvl1pPr>
            <a:lvl2pPr marL="683449" indent="0">
              <a:buNone/>
              <a:defRPr sz="2693"/>
            </a:lvl2pPr>
            <a:lvl3pPr marL="1366891" indent="0">
              <a:buNone/>
              <a:defRPr sz="2393"/>
            </a:lvl3pPr>
            <a:lvl4pPr marL="2050339" indent="0">
              <a:buNone/>
              <a:defRPr sz="2094"/>
            </a:lvl4pPr>
            <a:lvl5pPr marL="2733783" indent="0">
              <a:buNone/>
              <a:defRPr sz="2094"/>
            </a:lvl5pPr>
            <a:lvl6pPr marL="3417231" indent="0">
              <a:buNone/>
              <a:defRPr sz="2094"/>
            </a:lvl6pPr>
            <a:lvl7pPr marL="4100677" indent="0">
              <a:buNone/>
              <a:defRPr sz="2094"/>
            </a:lvl7pPr>
            <a:lvl8pPr marL="4784122" indent="0">
              <a:buNone/>
              <a:defRPr sz="2094"/>
            </a:lvl8pPr>
            <a:lvl9pPr marL="5467568" indent="0">
              <a:buNone/>
              <a:defRPr sz="2094"/>
            </a:lvl9pPr>
          </a:lstStyle>
          <a:p>
            <a:pPr lvl="0"/>
            <a:r>
              <a:rPr lang="en-US"/>
              <a:t>Click to edit Master text styles</a:t>
            </a:r>
          </a:p>
        </p:txBody>
      </p:sp>
    </p:spTree>
    <p:extLst>
      <p:ext uri="{BB962C8B-B14F-4D97-AF65-F5344CB8AC3E}">
        <p14:creationId xmlns:p14="http://schemas.microsoft.com/office/powerpoint/2010/main" val="2997318973"/>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72980" y="2277067"/>
            <a:ext cx="8971631" cy="7605258"/>
          </a:xfrm>
        </p:spPr>
        <p:txBody>
          <a:bodyPr/>
          <a:lstStyle>
            <a:lvl1pPr>
              <a:defRPr sz="4337"/>
            </a:lvl1pPr>
            <a:lvl2pPr>
              <a:defRPr sz="3590"/>
            </a:lvl2pPr>
            <a:lvl3pPr>
              <a:defRPr sz="3141"/>
            </a:lvl3pPr>
            <a:lvl4pPr>
              <a:defRPr sz="2693"/>
            </a:lvl4pPr>
            <a:lvl5pPr>
              <a:defRPr sz="2693"/>
            </a:lvl5pPr>
            <a:lvl6pPr>
              <a:defRPr sz="2693"/>
            </a:lvl6pPr>
            <a:lvl7pPr>
              <a:defRPr sz="2693"/>
            </a:lvl7pPr>
            <a:lvl8pPr>
              <a:defRPr sz="2693"/>
            </a:lvl8pPr>
            <a:lvl9pPr>
              <a:defRPr sz="269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10231129" y="2277067"/>
            <a:ext cx="8971631" cy="7605258"/>
          </a:xfrm>
        </p:spPr>
        <p:txBody>
          <a:bodyPr/>
          <a:lstStyle>
            <a:lvl1pPr>
              <a:defRPr sz="4337"/>
            </a:lvl1pPr>
            <a:lvl2pPr>
              <a:defRPr sz="3590"/>
            </a:lvl2pPr>
            <a:lvl3pPr>
              <a:defRPr sz="3141"/>
            </a:lvl3pPr>
            <a:lvl4pPr>
              <a:defRPr sz="2693"/>
            </a:lvl4pPr>
            <a:lvl5pPr>
              <a:defRPr sz="2693"/>
            </a:lvl5pPr>
            <a:lvl6pPr>
              <a:defRPr sz="2693"/>
            </a:lvl6pPr>
            <a:lvl7pPr>
              <a:defRPr sz="2693"/>
            </a:lvl7pPr>
            <a:lvl8pPr>
              <a:defRPr sz="2693"/>
            </a:lvl8pPr>
            <a:lvl9pPr>
              <a:defRPr sz="269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1911309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5810" y="453520"/>
            <a:ext cx="18092496" cy="1885287"/>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1005809" y="2531131"/>
            <a:ext cx="8882096" cy="1054242"/>
          </a:xfrm>
        </p:spPr>
        <p:txBody>
          <a:bodyPr anchor="b"/>
          <a:lstStyle>
            <a:lvl1pPr marL="0" indent="0">
              <a:buNone/>
              <a:defRPr sz="3590" b="1"/>
            </a:lvl1pPr>
            <a:lvl2pPr marL="683449" indent="0">
              <a:buNone/>
              <a:defRPr sz="3141" b="1"/>
            </a:lvl2pPr>
            <a:lvl3pPr marL="1366891" indent="0">
              <a:buNone/>
              <a:defRPr sz="2693" b="1"/>
            </a:lvl3pPr>
            <a:lvl4pPr marL="2050339" indent="0">
              <a:buNone/>
              <a:defRPr sz="2393" b="1"/>
            </a:lvl4pPr>
            <a:lvl5pPr marL="2733783" indent="0">
              <a:buNone/>
              <a:defRPr sz="2393" b="1"/>
            </a:lvl5pPr>
            <a:lvl6pPr marL="3417231" indent="0">
              <a:buNone/>
              <a:defRPr sz="2393" b="1"/>
            </a:lvl6pPr>
            <a:lvl7pPr marL="4100677" indent="0">
              <a:buNone/>
              <a:defRPr sz="2393" b="1"/>
            </a:lvl7pPr>
            <a:lvl8pPr marL="4784122" indent="0">
              <a:buNone/>
              <a:defRPr sz="2393" b="1"/>
            </a:lvl8pPr>
            <a:lvl9pPr marL="5467568" indent="0">
              <a:buNone/>
              <a:defRPr sz="2393" b="1"/>
            </a:lvl9pPr>
          </a:lstStyle>
          <a:p>
            <a:pPr lvl="0"/>
            <a:r>
              <a:rPr lang="en-US"/>
              <a:t>Click to edit Master text styles</a:t>
            </a:r>
          </a:p>
        </p:txBody>
      </p:sp>
      <p:sp>
        <p:nvSpPr>
          <p:cNvPr id="4" name="Content Placeholder 3"/>
          <p:cNvSpPr>
            <a:spLocks noGrp="1"/>
          </p:cNvSpPr>
          <p:nvPr>
            <p:ph sz="half" idx="2"/>
          </p:nvPr>
        </p:nvSpPr>
        <p:spPr>
          <a:xfrm>
            <a:off x="1005809" y="3585375"/>
            <a:ext cx="8882096" cy="6517776"/>
          </a:xfrm>
        </p:spPr>
        <p:txBody>
          <a:bodyPr/>
          <a:lstStyle>
            <a:lvl1pPr>
              <a:defRPr sz="3590"/>
            </a:lvl1pPr>
            <a:lvl2pPr>
              <a:defRPr sz="3141"/>
            </a:lvl2pPr>
            <a:lvl3pPr>
              <a:defRPr sz="2693"/>
            </a:lvl3pPr>
            <a:lvl4pPr>
              <a:defRPr sz="2393"/>
            </a:lvl4pPr>
            <a:lvl5pPr>
              <a:defRPr sz="2393"/>
            </a:lvl5pPr>
            <a:lvl6pPr>
              <a:defRPr sz="2393"/>
            </a:lvl6pPr>
            <a:lvl7pPr>
              <a:defRPr sz="2393"/>
            </a:lvl7pPr>
            <a:lvl8pPr>
              <a:defRPr sz="2393"/>
            </a:lvl8pPr>
            <a:lvl9pPr>
              <a:defRPr sz="239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10213223" y="2531131"/>
            <a:ext cx="8885082" cy="1054242"/>
          </a:xfrm>
        </p:spPr>
        <p:txBody>
          <a:bodyPr anchor="b"/>
          <a:lstStyle>
            <a:lvl1pPr marL="0" indent="0">
              <a:buNone/>
              <a:defRPr sz="3590" b="1"/>
            </a:lvl1pPr>
            <a:lvl2pPr marL="683449" indent="0">
              <a:buNone/>
              <a:defRPr sz="3141" b="1"/>
            </a:lvl2pPr>
            <a:lvl3pPr marL="1366891" indent="0">
              <a:buNone/>
              <a:defRPr sz="2693" b="1"/>
            </a:lvl3pPr>
            <a:lvl4pPr marL="2050339" indent="0">
              <a:buNone/>
              <a:defRPr sz="2393" b="1"/>
            </a:lvl4pPr>
            <a:lvl5pPr marL="2733783" indent="0">
              <a:buNone/>
              <a:defRPr sz="2393" b="1"/>
            </a:lvl5pPr>
            <a:lvl6pPr marL="3417231" indent="0">
              <a:buNone/>
              <a:defRPr sz="2393" b="1"/>
            </a:lvl6pPr>
            <a:lvl7pPr marL="4100677" indent="0">
              <a:buNone/>
              <a:defRPr sz="2393" b="1"/>
            </a:lvl7pPr>
            <a:lvl8pPr marL="4784122" indent="0">
              <a:buNone/>
              <a:defRPr sz="2393" b="1"/>
            </a:lvl8pPr>
            <a:lvl9pPr marL="5467568" indent="0">
              <a:buNone/>
              <a:defRPr sz="2393" b="1"/>
            </a:lvl9pPr>
          </a:lstStyle>
          <a:p>
            <a:pPr lvl="0"/>
            <a:r>
              <a:rPr lang="en-US"/>
              <a:t>Click to edit Master text styles</a:t>
            </a:r>
          </a:p>
        </p:txBody>
      </p:sp>
      <p:sp>
        <p:nvSpPr>
          <p:cNvPr id="6" name="Content Placeholder 5"/>
          <p:cNvSpPr>
            <a:spLocks noGrp="1"/>
          </p:cNvSpPr>
          <p:nvPr>
            <p:ph sz="quarter" idx="4"/>
          </p:nvPr>
        </p:nvSpPr>
        <p:spPr>
          <a:xfrm>
            <a:off x="10213223" y="3585375"/>
            <a:ext cx="8885082" cy="6517776"/>
          </a:xfrm>
        </p:spPr>
        <p:txBody>
          <a:bodyPr/>
          <a:lstStyle>
            <a:lvl1pPr>
              <a:defRPr sz="3590"/>
            </a:lvl1pPr>
            <a:lvl2pPr>
              <a:defRPr sz="3141"/>
            </a:lvl2pPr>
            <a:lvl3pPr>
              <a:defRPr sz="2693"/>
            </a:lvl3pPr>
            <a:lvl4pPr>
              <a:defRPr sz="2393"/>
            </a:lvl4pPr>
            <a:lvl5pPr>
              <a:defRPr sz="2393"/>
            </a:lvl5pPr>
            <a:lvl6pPr>
              <a:defRPr sz="2393"/>
            </a:lvl6pPr>
            <a:lvl7pPr>
              <a:defRPr sz="2393"/>
            </a:lvl7pPr>
            <a:lvl8pPr>
              <a:defRPr sz="2393"/>
            </a:lvl8pPr>
            <a:lvl9pPr>
              <a:defRPr sz="239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7003256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718855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99D7-2C5A-4968-8AB8-0431FF32E055}"/>
              </a:ext>
            </a:extLst>
          </p:cNvPr>
          <p:cNvSpPr>
            <a:spLocks noGrp="1"/>
          </p:cNvSpPr>
          <p:nvPr>
            <p:ph type="ctrTitle"/>
          </p:nvPr>
        </p:nvSpPr>
        <p:spPr>
          <a:xfrm>
            <a:off x="2513013" y="3034807"/>
            <a:ext cx="15078075" cy="2753382"/>
          </a:xfrm>
        </p:spPr>
        <p:txBody>
          <a:bodyPr anchor="b"/>
          <a:lstStyle>
            <a:lvl1pPr algn="ctr">
              <a:defRPr sz="9894"/>
            </a:lvl1pPr>
          </a:lstStyle>
          <a:p>
            <a:r>
              <a:rPr lang="en-US"/>
              <a:t>Click to edit Master title style</a:t>
            </a:r>
          </a:p>
        </p:txBody>
      </p:sp>
      <p:sp>
        <p:nvSpPr>
          <p:cNvPr id="3" name="Subtitle 2">
            <a:extLst>
              <a:ext uri="{FF2B5EF4-FFF2-40B4-BE49-F238E27FC236}">
                <a16:creationId xmlns:a16="http://schemas.microsoft.com/office/drawing/2014/main" id="{709CD4B3-8D21-4BEF-9589-4C396BA67903}"/>
              </a:ext>
            </a:extLst>
          </p:cNvPr>
          <p:cNvSpPr>
            <a:spLocks noGrp="1"/>
          </p:cNvSpPr>
          <p:nvPr>
            <p:ph type="subTitle" idx="1"/>
          </p:nvPr>
        </p:nvSpPr>
        <p:spPr>
          <a:xfrm>
            <a:off x="2513013" y="5940028"/>
            <a:ext cx="15078075" cy="690382"/>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4" name="Date Placeholder 3">
            <a:extLst>
              <a:ext uri="{FF2B5EF4-FFF2-40B4-BE49-F238E27FC236}">
                <a16:creationId xmlns:a16="http://schemas.microsoft.com/office/drawing/2014/main" id="{2D5375D3-1DAE-4FA0-89FA-E7548DE3615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E37AE39-D5F7-4AC1-9D14-5B491742C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1BE696-4E9B-4997-AD89-558D96C7A73E}"/>
              </a:ext>
            </a:extLst>
          </p:cNvPr>
          <p:cNvSpPr>
            <a:spLocks noGrp="1"/>
          </p:cNvSpPr>
          <p:nvPr>
            <p:ph type="sldNum" sz="quarter" idx="12"/>
          </p:nvPr>
        </p:nvSpPr>
        <p:spPr>
          <a:xfrm>
            <a:off x="15580677" y="10482093"/>
            <a:ext cx="4523423" cy="184666"/>
          </a:xfrm>
        </p:spPr>
        <p:txBody>
          <a:bodyPr/>
          <a:lstStyle/>
          <a:p>
            <a:fld id="{44780D67-100A-45D2-8CEE-F93F85F5006A}" type="slidenum">
              <a:rPr lang="en-US" smtClean="0"/>
              <a:t>‹#›</a:t>
            </a:fld>
            <a:endParaRPr lang="en-US"/>
          </a:p>
        </p:txBody>
      </p:sp>
    </p:spTree>
    <p:extLst>
      <p:ext uri="{BB962C8B-B14F-4D97-AF65-F5344CB8AC3E}">
        <p14:creationId xmlns:p14="http://schemas.microsoft.com/office/powerpoint/2010/main" val="224924187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88086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5809" y="451145"/>
            <a:ext cx="6613822" cy="1916155"/>
          </a:xfrm>
        </p:spPr>
        <p:txBody>
          <a:bodyPr anchor="b"/>
          <a:lstStyle>
            <a:lvl1pPr algn="l">
              <a:defRPr sz="3141" b="1"/>
            </a:lvl1pPr>
          </a:lstStyle>
          <a:p>
            <a:r>
              <a:rPr lang="en-US"/>
              <a:t>Click to edit Master title style</a:t>
            </a:r>
            <a:endParaRPr lang="en-GB"/>
          </a:p>
        </p:txBody>
      </p:sp>
      <p:sp>
        <p:nvSpPr>
          <p:cNvPr id="3" name="Content Placeholder 2"/>
          <p:cNvSpPr>
            <a:spLocks noGrp="1"/>
          </p:cNvSpPr>
          <p:nvPr>
            <p:ph idx="1"/>
          </p:nvPr>
        </p:nvSpPr>
        <p:spPr>
          <a:xfrm>
            <a:off x="7861378" y="451139"/>
            <a:ext cx="11236927" cy="9652007"/>
          </a:xfrm>
        </p:spPr>
        <p:txBody>
          <a:bodyPr/>
          <a:lstStyle>
            <a:lvl1pPr>
              <a:defRPr sz="4785"/>
            </a:lvl1pPr>
            <a:lvl2pPr>
              <a:defRPr sz="4337"/>
            </a:lvl2pPr>
            <a:lvl3pPr>
              <a:defRPr sz="3590"/>
            </a:lvl3pPr>
            <a:lvl4pPr>
              <a:defRPr sz="3141"/>
            </a:lvl4pPr>
            <a:lvl5pPr>
              <a:defRPr sz="3141"/>
            </a:lvl5pPr>
            <a:lvl6pPr>
              <a:defRPr sz="3141"/>
            </a:lvl6pPr>
            <a:lvl7pPr>
              <a:defRPr sz="3141"/>
            </a:lvl7pPr>
            <a:lvl8pPr>
              <a:defRPr sz="3141"/>
            </a:lvl8pPr>
            <a:lvl9pPr>
              <a:defRPr sz="31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005809" y="2367301"/>
            <a:ext cx="6613822" cy="7735851"/>
          </a:xfrm>
        </p:spPr>
        <p:txBody>
          <a:bodyPr/>
          <a:lstStyle>
            <a:lvl1pPr marL="0" indent="0">
              <a:buNone/>
              <a:defRPr sz="2094"/>
            </a:lvl1pPr>
            <a:lvl2pPr marL="683449" indent="0">
              <a:buNone/>
              <a:defRPr sz="1944"/>
            </a:lvl2pPr>
            <a:lvl3pPr marL="1366891" indent="0">
              <a:buNone/>
              <a:defRPr sz="1496"/>
            </a:lvl3pPr>
            <a:lvl4pPr marL="2050339" indent="0">
              <a:buNone/>
              <a:defRPr sz="1346"/>
            </a:lvl4pPr>
            <a:lvl5pPr marL="2733783" indent="0">
              <a:buNone/>
              <a:defRPr sz="1346"/>
            </a:lvl5pPr>
            <a:lvl6pPr marL="3417231" indent="0">
              <a:buNone/>
              <a:defRPr sz="1346"/>
            </a:lvl6pPr>
            <a:lvl7pPr marL="4100677" indent="0">
              <a:buNone/>
              <a:defRPr sz="1346"/>
            </a:lvl7pPr>
            <a:lvl8pPr marL="4784122" indent="0">
              <a:buNone/>
              <a:defRPr sz="1346"/>
            </a:lvl8pPr>
            <a:lvl9pPr marL="5467568" indent="0">
              <a:buNone/>
              <a:defRPr sz="1346"/>
            </a:lvl9pPr>
          </a:lstStyle>
          <a:p>
            <a:pPr lvl="0"/>
            <a:r>
              <a:rPr lang="en-US"/>
              <a:t>Click to edit Master text styles</a:t>
            </a:r>
          </a:p>
        </p:txBody>
      </p:sp>
    </p:spTree>
    <p:extLst>
      <p:ext uri="{BB962C8B-B14F-4D97-AF65-F5344CB8AC3E}">
        <p14:creationId xmlns:p14="http://schemas.microsoft.com/office/powerpoint/2010/main" val="3211941452"/>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39648" y="7916307"/>
            <a:ext cx="12063654" cy="935520"/>
          </a:xfrm>
        </p:spPr>
        <p:txBody>
          <a:bodyPr anchor="b"/>
          <a:lstStyle>
            <a:lvl1pPr algn="l">
              <a:defRPr sz="3141" b="1"/>
            </a:lvl1pPr>
          </a:lstStyle>
          <a:p>
            <a:r>
              <a:rPr lang="en-US"/>
              <a:t>Click to edit Master title style</a:t>
            </a:r>
            <a:endParaRPr lang="en-GB"/>
          </a:p>
        </p:txBody>
      </p:sp>
      <p:sp>
        <p:nvSpPr>
          <p:cNvPr id="3" name="Picture Placeholder 2"/>
          <p:cNvSpPr>
            <a:spLocks noGrp="1"/>
          </p:cNvSpPr>
          <p:nvPr>
            <p:ph type="pic" idx="1"/>
          </p:nvPr>
        </p:nvSpPr>
        <p:spPr>
          <a:xfrm>
            <a:off x="3939648" y="1011503"/>
            <a:ext cx="12063654" cy="6783710"/>
          </a:xfrm>
        </p:spPr>
        <p:txBody>
          <a:bodyPr/>
          <a:lstStyle>
            <a:lvl1pPr marL="0" indent="0">
              <a:buNone/>
              <a:defRPr sz="4785"/>
            </a:lvl1pPr>
            <a:lvl2pPr marL="683449" indent="0">
              <a:buNone/>
              <a:defRPr sz="4337"/>
            </a:lvl2pPr>
            <a:lvl3pPr marL="1366891" indent="0">
              <a:buNone/>
              <a:defRPr sz="3590"/>
            </a:lvl3pPr>
            <a:lvl4pPr marL="2050339" indent="0">
              <a:buNone/>
              <a:defRPr sz="3141"/>
            </a:lvl4pPr>
            <a:lvl5pPr marL="2733783" indent="0">
              <a:buNone/>
              <a:defRPr sz="3141"/>
            </a:lvl5pPr>
            <a:lvl6pPr marL="3417231" indent="0">
              <a:buNone/>
              <a:defRPr sz="3141"/>
            </a:lvl6pPr>
            <a:lvl7pPr marL="4100677" indent="0">
              <a:buNone/>
              <a:defRPr sz="3141"/>
            </a:lvl7pPr>
            <a:lvl8pPr marL="4784122" indent="0">
              <a:buNone/>
              <a:defRPr sz="3141"/>
            </a:lvl8pPr>
            <a:lvl9pPr marL="5467568" indent="0">
              <a:buNone/>
              <a:defRPr sz="3141"/>
            </a:lvl9pPr>
          </a:lstStyle>
          <a:p>
            <a:endParaRPr lang="en-GB"/>
          </a:p>
        </p:txBody>
      </p:sp>
      <p:sp>
        <p:nvSpPr>
          <p:cNvPr id="4" name="Text Placeholder 3"/>
          <p:cNvSpPr>
            <a:spLocks noGrp="1"/>
          </p:cNvSpPr>
          <p:nvPr>
            <p:ph type="body" sz="half" idx="2"/>
          </p:nvPr>
        </p:nvSpPr>
        <p:spPr>
          <a:xfrm>
            <a:off x="3939648" y="8851829"/>
            <a:ext cx="12063654" cy="1327300"/>
          </a:xfrm>
        </p:spPr>
        <p:txBody>
          <a:bodyPr/>
          <a:lstStyle>
            <a:lvl1pPr marL="0" indent="0">
              <a:buNone/>
              <a:defRPr sz="2094"/>
            </a:lvl1pPr>
            <a:lvl2pPr marL="683449" indent="0">
              <a:buNone/>
              <a:defRPr sz="1944"/>
            </a:lvl2pPr>
            <a:lvl3pPr marL="1366891" indent="0">
              <a:buNone/>
              <a:defRPr sz="1496"/>
            </a:lvl3pPr>
            <a:lvl4pPr marL="2050339" indent="0">
              <a:buNone/>
              <a:defRPr sz="1346"/>
            </a:lvl4pPr>
            <a:lvl5pPr marL="2733783" indent="0">
              <a:buNone/>
              <a:defRPr sz="1346"/>
            </a:lvl5pPr>
            <a:lvl6pPr marL="3417231" indent="0">
              <a:buNone/>
              <a:defRPr sz="1346"/>
            </a:lvl6pPr>
            <a:lvl7pPr marL="4100677" indent="0">
              <a:buNone/>
              <a:defRPr sz="1346"/>
            </a:lvl7pPr>
            <a:lvl8pPr marL="4784122" indent="0">
              <a:buNone/>
              <a:defRPr sz="1346"/>
            </a:lvl8pPr>
            <a:lvl9pPr marL="5467568" indent="0">
              <a:buNone/>
              <a:defRPr sz="1346"/>
            </a:lvl9pPr>
          </a:lstStyle>
          <a:p>
            <a:pPr lvl="0"/>
            <a:r>
              <a:rPr lang="en-US"/>
              <a:t>Click to edit Master text styles</a:t>
            </a:r>
          </a:p>
        </p:txBody>
      </p:sp>
    </p:spTree>
    <p:extLst>
      <p:ext uri="{BB962C8B-B14F-4D97-AF65-F5344CB8AC3E}">
        <p14:creationId xmlns:p14="http://schemas.microsoft.com/office/powerpoint/2010/main" val="4081981054"/>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8358173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078075" y="2"/>
            <a:ext cx="5026025" cy="988232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0" y="2"/>
            <a:ext cx="14791555" cy="98823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84824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5890133"/>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7412675"/>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8048820"/>
            <a:ext cx="6111875" cy="400687"/>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83725"/>
            <a:ext cx="2809875" cy="1066800"/>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8534401"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Tree>
    <p:extLst>
      <p:ext uri="{BB962C8B-B14F-4D97-AF65-F5344CB8AC3E}">
        <p14:creationId xmlns:p14="http://schemas.microsoft.com/office/powerpoint/2010/main" val="137041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5890133"/>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7412675"/>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8048820"/>
            <a:ext cx="6111875" cy="4006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83725"/>
            <a:ext cx="5007429" cy="1066800"/>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8534401"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Tree>
    <p:extLst>
      <p:ext uri="{BB962C8B-B14F-4D97-AF65-F5344CB8AC3E}">
        <p14:creationId xmlns:p14="http://schemas.microsoft.com/office/powerpoint/2010/main" val="237126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5890133"/>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7412675"/>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8048820"/>
            <a:ext cx="6111875" cy="4006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92803"/>
            <a:ext cx="1238250" cy="914400"/>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8534401"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Tree>
    <p:extLst>
      <p:ext uri="{BB962C8B-B14F-4D97-AF65-F5344CB8AC3E}">
        <p14:creationId xmlns:p14="http://schemas.microsoft.com/office/powerpoint/2010/main" val="126437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7350424"/>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8081402"/>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9603944"/>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10240089"/>
            <a:ext cx="6111875" cy="4006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0"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56988" y="4573588"/>
            <a:ext cx="5724525" cy="2162175"/>
          </a:xfrm>
          <a:prstGeom prst="rect">
            <a:avLst/>
          </a:prstGeom>
        </p:spPr>
      </p:pic>
    </p:spTree>
    <p:extLst>
      <p:ext uri="{BB962C8B-B14F-4D97-AF65-F5344CB8AC3E}">
        <p14:creationId xmlns:p14="http://schemas.microsoft.com/office/powerpoint/2010/main" val="405031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7350424"/>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8081402"/>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9603944"/>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10240089"/>
            <a:ext cx="6111875" cy="4006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0"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42550" y="4783138"/>
            <a:ext cx="8153400" cy="1743075"/>
          </a:xfrm>
          <a:prstGeom prst="rect">
            <a:avLst/>
          </a:prstGeom>
        </p:spPr>
      </p:pic>
    </p:spTree>
    <p:extLst>
      <p:ext uri="{BB962C8B-B14F-4D97-AF65-F5344CB8AC3E}">
        <p14:creationId xmlns:p14="http://schemas.microsoft.com/office/powerpoint/2010/main" val="296364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753904" y="1130935"/>
            <a:ext cx="18596293" cy="1657135"/>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r>
              <a:rPr lang="en-US"/>
              <a:t>EPI managers meeting June 2024</a:t>
            </a:r>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753904" y="753957"/>
            <a:ext cx="1859629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3911" y="9895939"/>
            <a:ext cx="3015607" cy="918224"/>
          </a:xfrm>
          <a:prstGeom prst="rect">
            <a:avLst/>
          </a:prstGeom>
        </p:spPr>
      </p:pic>
    </p:spTree>
    <p:extLst>
      <p:ext uri="{BB962C8B-B14F-4D97-AF65-F5344CB8AC3E}">
        <p14:creationId xmlns:p14="http://schemas.microsoft.com/office/powerpoint/2010/main" val="2412181298"/>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7350424"/>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8081402"/>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9603944"/>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10240089"/>
            <a:ext cx="6111875" cy="4006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0"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95188" y="3662412"/>
            <a:ext cx="4048125" cy="3000375"/>
          </a:xfrm>
          <a:prstGeom prst="rect">
            <a:avLst/>
          </a:prstGeom>
        </p:spPr>
      </p:pic>
    </p:spTree>
    <p:extLst>
      <p:ext uri="{BB962C8B-B14F-4D97-AF65-F5344CB8AC3E}">
        <p14:creationId xmlns:p14="http://schemas.microsoft.com/office/powerpoint/2010/main" val="263483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5890133"/>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7412675"/>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8048820"/>
            <a:ext cx="6111875" cy="4006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83725"/>
            <a:ext cx="5007429" cy="1066800"/>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8534401" y="0"/>
            <a:ext cx="11569700" cy="11309350"/>
          </a:xfrm>
          <a:solidFill>
            <a:schemeClr val="bg2"/>
          </a:solidFill>
        </p:spPr>
        <p:txBody>
          <a:bodyPr bIns="1764000" anchor="ctr">
            <a:noAutofit/>
          </a:bodyPr>
          <a:lstStyle>
            <a:lvl1pPr algn="ctr">
              <a:defRPr sz="3600" b="1"/>
            </a:lvl1pPr>
          </a:lstStyle>
          <a:p>
            <a:r>
              <a:rPr lang="en-GB"/>
              <a:t>Click icon to insert image</a:t>
            </a:r>
          </a:p>
        </p:txBody>
      </p:sp>
    </p:spTree>
    <p:extLst>
      <p:ext uri="{BB962C8B-B14F-4D97-AF65-F5344CB8AC3E}">
        <p14:creationId xmlns:p14="http://schemas.microsoft.com/office/powerpoint/2010/main" val="293717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8534401" y="0"/>
            <a:ext cx="11569700" cy="11309350"/>
          </a:xfrm>
          <a:solidFill>
            <a:schemeClr val="bg2"/>
          </a:solidFill>
        </p:spPr>
        <p:txBody>
          <a:bodyPr bIns="1764000" anchor="ctr">
            <a:noAutofit/>
          </a:bodyPr>
          <a:lstStyle>
            <a:lvl1pPr algn="ctr">
              <a:defRPr sz="3600"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5890133"/>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7412675"/>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8048820"/>
            <a:ext cx="6111875" cy="4006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92803"/>
            <a:ext cx="1238250" cy="914400"/>
          </a:xfrm>
          <a:prstGeom prst="rect">
            <a:avLst/>
          </a:prstGeom>
        </p:spPr>
      </p:pic>
    </p:spTree>
    <p:extLst>
      <p:ext uri="{BB962C8B-B14F-4D97-AF65-F5344CB8AC3E}">
        <p14:creationId xmlns:p14="http://schemas.microsoft.com/office/powerpoint/2010/main" val="304086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8534400" y="0"/>
            <a:ext cx="11569699" cy="11309347"/>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959658" y="10550525"/>
            <a:ext cx="6615086" cy="72702"/>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952500" y="4862675"/>
            <a:ext cx="6867525" cy="1938992"/>
          </a:xfrm>
        </p:spPr>
        <p:txBody>
          <a:bodyPr lIns="0" tIns="0" rIns="0" bIns="0" anchor="t" anchorCtr="0"/>
          <a:lstStyle>
            <a:lvl1pPr algn="l">
              <a:defRPr sz="7000">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959658" y="4040990"/>
            <a:ext cx="6867525" cy="534185"/>
          </a:xfrm>
        </p:spPr>
        <p:txBody>
          <a:bodyPr wrap="square" anchor="b" anchorCtr="0">
            <a:spAutoFit/>
          </a:bodyPr>
          <a:lstStyle>
            <a:lvl1pPr marL="0" indent="0" algn="l">
              <a:buNone/>
              <a:defRPr sz="3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Rectangle: Rounded Corners 1">
            <a:extLst>
              <a:ext uri="{FF2B5EF4-FFF2-40B4-BE49-F238E27FC236}">
                <a16:creationId xmlns:a16="http://schemas.microsoft.com/office/drawing/2014/main" id="{E86CE95C-09FF-21DB-6A51-5FD97F80BCCA}"/>
              </a:ext>
            </a:extLst>
          </p:cNvPr>
          <p:cNvSpPr/>
          <p:nvPr userDrawn="1"/>
        </p:nvSpPr>
        <p:spPr>
          <a:xfrm>
            <a:off x="10737850" y="-1279525"/>
            <a:ext cx="76200"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49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8534400" y="0"/>
            <a:ext cx="11569699" cy="11309347"/>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959658" y="10550525"/>
            <a:ext cx="6615086" cy="72702"/>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946151" y="3186799"/>
            <a:ext cx="6867525" cy="1113125"/>
          </a:xfrm>
        </p:spPr>
        <p:txBody>
          <a:bodyPr lIns="0" tIns="0" rIns="0" bIns="0" anchor="t" anchorCtr="0"/>
          <a:lstStyle>
            <a:lvl1pPr marL="914400" indent="-914400" algn="l">
              <a:buFont typeface="+mj-lt"/>
              <a:buAutoNum type="arabicPeriod"/>
              <a:defRPr sz="4000">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hasCustomPrompt="1"/>
          </p:nvPr>
        </p:nvSpPr>
        <p:spPr>
          <a:xfrm>
            <a:off x="946151" y="1089098"/>
            <a:ext cx="6867525" cy="558102"/>
          </a:xfrm>
        </p:spPr>
        <p:txBody>
          <a:bodyPr wrap="square" anchor="b" anchorCtr="0">
            <a:spAutoFit/>
          </a:bodyPr>
          <a:lstStyle>
            <a:lvl1pPr marL="0" indent="0" algn="l">
              <a:buNone/>
              <a:defRPr sz="3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Agenda</a:t>
            </a:r>
            <a:endParaRPr lang="en-GB"/>
          </a:p>
        </p:txBody>
      </p:sp>
      <p:sp>
        <p:nvSpPr>
          <p:cNvPr id="2" name="Rectangle: Rounded Corners 1">
            <a:extLst>
              <a:ext uri="{FF2B5EF4-FFF2-40B4-BE49-F238E27FC236}">
                <a16:creationId xmlns:a16="http://schemas.microsoft.com/office/drawing/2014/main" id="{E86CE95C-09FF-21DB-6A51-5FD97F80BCCA}"/>
              </a:ext>
            </a:extLst>
          </p:cNvPr>
          <p:cNvSpPr/>
          <p:nvPr userDrawn="1"/>
        </p:nvSpPr>
        <p:spPr>
          <a:xfrm>
            <a:off x="10737850" y="-1279525"/>
            <a:ext cx="76200"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716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8378824" cy="664797"/>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952499" y="3863542"/>
            <a:ext cx="11872913" cy="5399491"/>
          </a:xfrm>
        </p:spPr>
        <p:txBody>
          <a:bodyPr wrap="square" numCol="2" spcCol="756000">
            <a:noAutofit/>
          </a:bodyPr>
          <a:lstStyle>
            <a:lvl1pPr marL="0" indent="0">
              <a:spcAft>
                <a:spcPts val="0"/>
              </a:spcAft>
              <a:buFont typeface="Arial" panose="020B0604020202020204" pitchFamily="34" charset="0"/>
              <a:buNone/>
              <a:defRPr b="0" i="0">
                <a:solidFill>
                  <a:schemeClr val="accent1"/>
                </a:solidFill>
                <a:latin typeface="Poppins Medium" pitchFamily="2" charset="77"/>
                <a:cs typeface="Poppins Medium" pitchFamily="2" charset="77"/>
              </a:defRPr>
            </a:lvl1pPr>
            <a:lvl2pPr marL="0" indent="0">
              <a:spcAft>
                <a:spcPts val="2400"/>
              </a:spcAft>
              <a:buFont typeface="Arial" panose="020B0604020202020204" pitchFamily="34" charset="0"/>
              <a:buNone/>
              <a:defRPr sz="2400"/>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5" y="3791287"/>
            <a:ext cx="5572125" cy="547173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82243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8378824" cy="664797"/>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952499" y="3863542"/>
            <a:ext cx="11872913" cy="5399491"/>
          </a:xfrm>
        </p:spPr>
        <p:txBody>
          <a:bodyPr wrap="square" numCol="2" spcCol="756000">
            <a:noAutofit/>
          </a:bodyPr>
          <a:lstStyle>
            <a:lvl1pPr marL="0" indent="0">
              <a:spcAft>
                <a:spcPts val="0"/>
              </a:spcAft>
              <a:buFont typeface="Arial" panose="020B0604020202020204" pitchFamily="34" charset="0"/>
              <a:buNone/>
              <a:defRPr sz="2200" b="0" i="0">
                <a:solidFill>
                  <a:schemeClr val="accent1"/>
                </a:solidFill>
                <a:latin typeface="Poppins Medium" pitchFamily="2" charset="77"/>
                <a:cs typeface="Poppins Medium" pitchFamily="2" charset="77"/>
              </a:defRPr>
            </a:lvl1pPr>
            <a:lvl2pPr marL="0" indent="0">
              <a:spcAft>
                <a:spcPts val="2400"/>
              </a:spcAft>
              <a:buFont typeface="Arial" panose="020B0604020202020204" pitchFamily="34" charset="0"/>
              <a:buNone/>
              <a:defRPr sz="2200"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5" y="3791287"/>
            <a:ext cx="5572125" cy="547173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203045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3976394" y="3850523"/>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908050" y="3152937"/>
            <a:ext cx="2619549"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3976394" y="7423898"/>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908050" y="6726312"/>
            <a:ext cx="2619549"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13075943" y="3850523"/>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10007599" y="3152937"/>
            <a:ext cx="2619549"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13075943" y="7423898"/>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10007599" y="6726312"/>
            <a:ext cx="2619549"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421186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3976394" y="3850523"/>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908050" y="3152937"/>
            <a:ext cx="2619549"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10772775" y="2774675"/>
            <a:ext cx="8378825" cy="719999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0845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3027405"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08051" y="3140075"/>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248128"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128774" y="3140075"/>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50"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363996" y="3140075"/>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3027405" y="5952220"/>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08051" y="5689307"/>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9248128" y="5952220"/>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128774" y="5689307"/>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15483350" y="5952220"/>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363996" y="5689307"/>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3027405" y="850145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08051" y="8238538"/>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9248128" y="850145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128774" y="8238538"/>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15483350" y="850145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363996" y="8238538"/>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Tree>
    <p:extLst>
      <p:ext uri="{BB962C8B-B14F-4D97-AF65-F5344CB8AC3E}">
        <p14:creationId xmlns:p14="http://schemas.microsoft.com/office/powerpoint/2010/main" val="228522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F1DF7B41-F7DB-34D2-2141-1DFA3BD4E32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5" r="-1048"/>
          <a:stretch/>
        </p:blipFill>
        <p:spPr bwMode="auto">
          <a:xfrm>
            <a:off x="7884150" y="0"/>
            <a:ext cx="13025781"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Shape 3">
            <a:extLst>
              <a:ext uri="{FF2B5EF4-FFF2-40B4-BE49-F238E27FC236}">
                <a16:creationId xmlns:a16="http://schemas.microsoft.com/office/drawing/2014/main" id="{D5F06F89-C2B0-38D1-B000-3DC76C079BEA}"/>
              </a:ext>
            </a:extLst>
          </p:cNvPr>
          <p:cNvSpPr/>
          <p:nvPr userDrawn="1"/>
        </p:nvSpPr>
        <p:spPr>
          <a:xfrm>
            <a:off x="0" y="0"/>
            <a:ext cx="9235321" cy="11309347"/>
          </a:xfrm>
          <a:custGeom>
            <a:avLst/>
            <a:gdLst>
              <a:gd name="connsiteX0" fmla="*/ 0 w 4864100"/>
              <a:gd name="connsiteY0" fmla="*/ 0 h 6857998"/>
              <a:gd name="connsiteX1" fmla="*/ 4420096 w 4864100"/>
              <a:gd name="connsiteY1" fmla="*/ 0 h 6857998"/>
              <a:gd name="connsiteX2" fmla="*/ 4864100 w 4864100"/>
              <a:gd name="connsiteY2" fmla="*/ 444004 h 6857998"/>
              <a:gd name="connsiteX3" fmla="*/ 4864100 w 4864100"/>
              <a:gd name="connsiteY3" fmla="*/ 6413994 h 6857998"/>
              <a:gd name="connsiteX4" fmla="*/ 4420096 w 4864100"/>
              <a:gd name="connsiteY4" fmla="*/ 6857998 h 6857998"/>
              <a:gd name="connsiteX5" fmla="*/ 0 w 4864100"/>
              <a:gd name="connsiteY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4100" h="6857998">
                <a:moveTo>
                  <a:pt x="0" y="0"/>
                </a:moveTo>
                <a:lnTo>
                  <a:pt x="4420096" y="0"/>
                </a:lnTo>
                <a:cubicBezTo>
                  <a:pt x="4665313" y="0"/>
                  <a:pt x="4864100" y="198787"/>
                  <a:pt x="4864100" y="444004"/>
                </a:cubicBezTo>
                <a:lnTo>
                  <a:pt x="4864100" y="6413994"/>
                </a:lnTo>
                <a:cubicBezTo>
                  <a:pt x="4864100" y="6659211"/>
                  <a:pt x="4665313" y="6857998"/>
                  <a:pt x="4420096" y="6857998"/>
                </a:cubicBezTo>
                <a:lnTo>
                  <a:pt x="0" y="68579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968"/>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IVB Director’s Report to SAGE</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959657" y="10550526"/>
            <a:ext cx="6615087" cy="72703"/>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952501" y="4862677"/>
            <a:ext cx="6867526" cy="2935416"/>
          </a:xfrm>
        </p:spPr>
        <p:txBody>
          <a:bodyPr lIns="0" tIns="0" rIns="0" bIns="0" anchor="t" anchorCtr="0"/>
          <a:lstStyle>
            <a:lvl1pPr algn="l">
              <a:defRPr sz="7000">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959657" y="4008942"/>
            <a:ext cx="6867526" cy="566233"/>
          </a:xfrm>
        </p:spPr>
        <p:txBody>
          <a:bodyPr wrap="square" anchor="b" anchorCtr="0">
            <a:spAutoFit/>
          </a:bodyPr>
          <a:lstStyle>
            <a:lvl1pPr marL="0" indent="0" algn="l">
              <a:buNone/>
              <a:defRPr sz="3199">
                <a:solidFill>
                  <a:schemeClr val="accent1"/>
                </a:solidFill>
              </a:defRPr>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97079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2869566" y="2659472"/>
            <a:ext cx="3753483" cy="91101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42301" y="244309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176457" y="2667487"/>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249192" y="244309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49" y="2667487"/>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556084" y="244309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42301" y="443778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249192" y="443778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556084" y="443778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42301" y="8427165"/>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249192" y="8427165"/>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556084" y="8427165"/>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942301" y="643247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7249192" y="643247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13556084" y="643247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2869566" y="4654162"/>
            <a:ext cx="3753483" cy="91101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9176457" y="4662177"/>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15483349" y="4662177"/>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2869566" y="6648852"/>
            <a:ext cx="3753483" cy="91101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9176457" y="6656867"/>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15483349" y="6656867"/>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2869566" y="8643541"/>
            <a:ext cx="3753483" cy="91101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9176457" y="8651556"/>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15483349" y="8651556"/>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Tree>
    <p:extLst>
      <p:ext uri="{BB962C8B-B14F-4D97-AF65-F5344CB8AC3E}">
        <p14:creationId xmlns:p14="http://schemas.microsoft.com/office/powerpoint/2010/main" val="200836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0" y="250633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4791078"/>
            <a:ext cx="18199100" cy="2735598"/>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168248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2774678"/>
            <a:ext cx="18199100" cy="2761782"/>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186969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2774678"/>
            <a:ext cx="18199100" cy="2761782"/>
          </a:xfrm>
        </p:spPr>
        <p:txBody>
          <a:bodyPr numCol="2" spcCol="1440000"/>
          <a:lstStyle>
            <a:lvl1pPr marL="342900" indent="-342900">
              <a:buClr>
                <a:schemeClr val="accent1"/>
              </a:buClr>
              <a:buSzPct val="100000"/>
              <a:buFont typeface="Wingdings" pitchFamily="2" charset="2"/>
              <a:buChar cha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416684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2774678"/>
            <a:ext cx="18199100" cy="2761782"/>
          </a:xfrm>
        </p:spPr>
        <p:txBody>
          <a:bodyPr numCol="2" spcCol="1440000"/>
          <a:lstStyle>
            <a:lvl1pPr marL="457200" indent="-457200">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176125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952501" y="4791075"/>
            <a:ext cx="17768887" cy="2579552"/>
          </a:xfrm>
        </p:spPr>
        <p:txBody>
          <a:bodyPr/>
          <a:lstStyle>
            <a:lvl1pPr marL="0" indent="0">
              <a:spcAft>
                <a:spcPts val="1200"/>
              </a:spcAft>
              <a:buFontTx/>
              <a:buNone/>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952500" y="250633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62296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5" y="0"/>
            <a:ext cx="9331325" cy="1130934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0" y="250633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4791075"/>
            <a:ext cx="8378825" cy="5183600"/>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952501" y="10504954"/>
            <a:ext cx="8867774" cy="4572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10772775" y="9757060"/>
            <a:ext cx="8378825" cy="233718"/>
          </a:xfrm>
        </p:spPr>
        <p:txBody>
          <a:bodyPr/>
          <a:lstStyle>
            <a:lvl1pPr>
              <a:defRPr sz="1400"/>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952500" y="8397875"/>
            <a:ext cx="1576388" cy="1576388"/>
          </a:xfrm>
        </p:spPr>
        <p:txBody>
          <a:bodyPr/>
          <a:lstStyle/>
          <a:p>
            <a:r>
              <a:rPr lang="en-US"/>
              <a:t>Click icon to add picture</a:t>
            </a:r>
            <a:endParaRPr lang="en-GB"/>
          </a:p>
        </p:txBody>
      </p:sp>
    </p:spTree>
    <p:extLst>
      <p:ext uri="{BB962C8B-B14F-4D97-AF65-F5344CB8AC3E}">
        <p14:creationId xmlns:p14="http://schemas.microsoft.com/office/powerpoint/2010/main" val="196239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2774675"/>
            <a:ext cx="8378825" cy="719999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5" y="952500"/>
            <a:ext cx="8378825" cy="434390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5"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10890251" y="1062988"/>
            <a:ext cx="8143874" cy="4006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10890251" y="5787388"/>
            <a:ext cx="8143874" cy="4006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952500" y="8397875"/>
            <a:ext cx="1576388" cy="1576388"/>
          </a:xfrm>
        </p:spPr>
        <p:txBody>
          <a:bodyPr/>
          <a:lstStyle/>
          <a:p>
            <a:r>
              <a:rPr lang="en-US"/>
              <a:t>Click icon to add picture</a:t>
            </a:r>
            <a:endParaRPr lang="en-GB"/>
          </a:p>
        </p:txBody>
      </p:sp>
    </p:spTree>
    <p:extLst>
      <p:ext uri="{BB962C8B-B14F-4D97-AF65-F5344CB8AC3E}">
        <p14:creationId xmlns:p14="http://schemas.microsoft.com/office/powerpoint/2010/main" val="212727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2774675"/>
            <a:ext cx="8378825" cy="719999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5"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10785005" y="3547013"/>
            <a:ext cx="8366594" cy="1384482"/>
          </a:xfrm>
        </p:spPr>
        <p:txBody>
          <a:bodyPr/>
          <a:lstStyle>
            <a:lvl1pPr>
              <a:lnSpc>
                <a:spcPct val="100000"/>
              </a:lnSpc>
              <a:buFont typeface="Arial" panose="020B0604020202020204" pitchFamily="34" charset="0"/>
              <a:buNone/>
              <a:defRPr sz="2400" b="0" i="0">
                <a:solidFill>
                  <a:schemeClr val="tx1"/>
                </a:solidFill>
                <a:latin typeface="Poppins Medium" pitchFamily="2" charset="77"/>
                <a:cs typeface="Poppins Medium" pitchFamily="2" charset="77"/>
              </a:defRPr>
            </a:lvl1pPr>
            <a:lvl2pPr marL="0" indent="0">
              <a:spcAft>
                <a:spcPts val="0"/>
              </a:spcAft>
              <a:buFontTx/>
              <a:buNone/>
              <a:defRPr sz="2400" b="1" i="0">
                <a:solidFill>
                  <a:schemeClr val="accent1"/>
                </a:solidFill>
                <a:latin typeface="Poppins SemiBold" pitchFamily="2" charset="77"/>
                <a:cs typeface="Poppins SemiBold" pitchFamily="2" charset="77"/>
              </a:defRPr>
            </a:lvl2pPr>
            <a:lvl3pPr marL="0" indent="0">
              <a:spcBef>
                <a:spcPts val="0"/>
              </a:spcBef>
              <a:buFontTx/>
              <a:buNone/>
              <a:defRPr sz="2000"/>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952500" y="8397875"/>
            <a:ext cx="1576388" cy="1576388"/>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5005" y="2649761"/>
            <a:ext cx="783108" cy="661591"/>
          </a:xfrm>
          <a:prstGeom prst="rect">
            <a:avLst/>
          </a:prstGeom>
        </p:spPr>
      </p:pic>
    </p:spTree>
    <p:extLst>
      <p:ext uri="{BB962C8B-B14F-4D97-AF65-F5344CB8AC3E}">
        <p14:creationId xmlns:p14="http://schemas.microsoft.com/office/powerpoint/2010/main" val="275090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18209260" cy="664797"/>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412412" y="6374469"/>
            <a:ext cx="3997493"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952500" y="2054678"/>
            <a:ext cx="8739188" cy="791958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15154107" y="6374469"/>
            <a:ext cx="3997493"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10412412" y="2054677"/>
            <a:ext cx="8739188" cy="3599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319672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419FE-805A-B002-0843-821BB7AE1B8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06EDD9B-7E45-4CF7-DC5C-4418F1576050}"/>
              </a:ext>
            </a:extLst>
          </p:cNvPr>
          <p:cNvSpPr>
            <a:spLocks noGrp="1"/>
          </p:cNvSpPr>
          <p:nvPr>
            <p:ph type="ftr" sz="quarter" idx="10"/>
          </p:nvPr>
        </p:nvSpPr>
        <p:spPr/>
        <p:txBody>
          <a:bodyPr/>
          <a:lstStyle/>
          <a:p>
            <a:r>
              <a:rPr lang="en-GB"/>
              <a:t>IVB Director’s Report to SAGE</a:t>
            </a:r>
          </a:p>
        </p:txBody>
      </p:sp>
      <p:sp>
        <p:nvSpPr>
          <p:cNvPr id="4" name="Slide Number Placeholder 3">
            <a:extLst>
              <a:ext uri="{FF2B5EF4-FFF2-40B4-BE49-F238E27FC236}">
                <a16:creationId xmlns:a16="http://schemas.microsoft.com/office/drawing/2014/main" id="{357A6284-DF0B-C21C-BE5F-57A823B3B747}"/>
              </a:ext>
            </a:extLst>
          </p:cNvPr>
          <p:cNvSpPr>
            <a:spLocks noGrp="1"/>
          </p:cNvSpPr>
          <p:nvPr>
            <p:ph type="sldNum" sz="quarter" idx="11"/>
          </p:nvPr>
        </p:nvSpPr>
        <p:spPr/>
        <p:txBody>
          <a:bodyPr/>
          <a:lstStyle/>
          <a:p>
            <a:fld id="{E2E31AFC-DF42-41A5-B57C-06A83BBA6616}" type="slidenum">
              <a:rPr lang="en-GB" smtClean="0"/>
              <a:pPr/>
              <a:t>‹#›</a:t>
            </a:fld>
            <a:endParaRPr lang="en-GB"/>
          </a:p>
        </p:txBody>
      </p:sp>
    </p:spTree>
    <p:extLst>
      <p:ext uri="{BB962C8B-B14F-4D97-AF65-F5344CB8AC3E}">
        <p14:creationId xmlns:p14="http://schemas.microsoft.com/office/powerpoint/2010/main" val="417023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084F09-9D08-7BE2-C673-B0D7D7361FF7}"/>
              </a:ext>
            </a:extLst>
          </p:cNvPr>
          <p:cNvSpPr/>
          <p:nvPr userDrawn="1"/>
        </p:nvSpPr>
        <p:spPr>
          <a:xfrm>
            <a:off x="0" y="0"/>
            <a:ext cx="20104100"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952500" y="250633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324279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D5713-C6E3-D235-83A6-574E92FC5F96}"/>
              </a:ext>
            </a:extLst>
          </p:cNvPr>
          <p:cNvSpPr/>
          <p:nvPr userDrawn="1"/>
        </p:nvSpPr>
        <p:spPr>
          <a:xfrm>
            <a:off x="0" y="0"/>
            <a:ext cx="20104100"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199230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2" y="885878"/>
            <a:ext cx="11949606" cy="664797"/>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966790" y="3292475"/>
            <a:ext cx="8797228" cy="2053704"/>
          </a:xfrm>
        </p:spPr>
        <p:txBody>
          <a:bodyPr/>
          <a:lstStyle>
            <a:lvl1pPr marL="342900" indent="-342900">
              <a:spcAft>
                <a:spcPts val="600"/>
              </a:spcAft>
              <a:buClr>
                <a:schemeClr val="accent1"/>
              </a:buClr>
              <a:buSzPct val="100000"/>
              <a:buFont typeface="Wingdings" pitchFamily="2" charset="2"/>
              <a:buChar char="§"/>
              <a:defRPr sz="2000"/>
            </a:lvl1pPr>
            <a:lvl2pPr>
              <a:spcAft>
                <a:spcPts val="600"/>
              </a:spcAft>
              <a:defRPr sz="1800"/>
            </a:lvl2pPr>
            <a:lvl3pPr>
              <a:spcAft>
                <a:spcPts val="6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10340082" y="3292475"/>
            <a:ext cx="8797228" cy="2053704"/>
          </a:xfrm>
        </p:spPr>
        <p:txBody>
          <a:bodyPr/>
          <a:lstStyle>
            <a:lvl1pPr marL="342900" indent="-342900">
              <a:spcAft>
                <a:spcPts val="600"/>
              </a:spcAft>
              <a:buClr>
                <a:schemeClr val="accent1"/>
              </a:buClr>
              <a:buSzPct val="100000"/>
              <a:buFont typeface="Wingdings" pitchFamily="2" charset="2"/>
              <a:buChar char="§"/>
              <a:defRPr sz="2000"/>
            </a:lvl1pPr>
            <a:lvl2pPr>
              <a:spcAft>
                <a:spcPts val="600"/>
              </a:spcAft>
              <a:defRPr sz="1800"/>
            </a:lvl2pPr>
            <a:lvl3pPr>
              <a:spcAft>
                <a:spcPts val="6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0" y="2521650"/>
            <a:ext cx="8797228"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0340082" y="2521650"/>
            <a:ext cx="8797228"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400" rtl="0" eaLnBrk="1" latinLnBrk="0" hangingPunct="1">
              <a:lnSpc>
                <a:spcPct val="120000"/>
              </a:lnSpc>
              <a:spcBef>
                <a:spcPts val="1000"/>
              </a:spcBef>
              <a:spcAft>
                <a:spcPts val="1200"/>
              </a:spcAft>
              <a:buSzPct val="75000"/>
              <a:buFontTx/>
              <a:buNone/>
            </a:pPr>
            <a:r>
              <a:rPr lang="en-US"/>
              <a:t>Click to edit Master text styles</a:t>
            </a:r>
          </a:p>
        </p:txBody>
      </p:sp>
    </p:spTree>
    <p:extLst>
      <p:ext uri="{BB962C8B-B14F-4D97-AF65-F5344CB8AC3E}">
        <p14:creationId xmlns:p14="http://schemas.microsoft.com/office/powerpoint/2010/main" val="41406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2" y="885878"/>
            <a:ext cx="11949606" cy="664797"/>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0" y="2521650"/>
            <a:ext cx="5700116"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7201992" y="2521650"/>
            <a:ext cx="5700116"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400" rtl="0" eaLnBrk="1" latinLnBrk="0" hangingPunct="1">
              <a:lnSpc>
                <a:spcPct val="120000"/>
              </a:lnSpc>
              <a:spcBef>
                <a:spcPts val="1000"/>
              </a:spcBef>
              <a:spcAft>
                <a:spcPts val="1200"/>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3437194" y="2521650"/>
            <a:ext cx="5700116"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400" rtl="0" eaLnBrk="1" latinLnBrk="0" hangingPunct="1">
              <a:lnSpc>
                <a:spcPct val="120000"/>
              </a:lnSpc>
              <a:spcBef>
                <a:spcPts val="1000"/>
              </a:spcBef>
              <a:spcAft>
                <a:spcPts val="1200"/>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966790" y="3292475"/>
            <a:ext cx="5700116" cy="2053704"/>
          </a:xfrm>
        </p:spPr>
        <p:txBody>
          <a:bodyPr/>
          <a:lstStyle>
            <a:lvl1pPr marL="342900" indent="-342900">
              <a:spcAft>
                <a:spcPts val="600"/>
              </a:spcAft>
              <a:buClr>
                <a:schemeClr val="accent1"/>
              </a:buClr>
              <a:buSzPct val="100000"/>
              <a:buFont typeface="Wingdings" pitchFamily="2" charset="2"/>
              <a:buChar char="§"/>
              <a:defRPr sz="2000"/>
            </a:lvl1pPr>
            <a:lvl2pPr>
              <a:spcAft>
                <a:spcPts val="600"/>
              </a:spcAft>
              <a:defRPr sz="1800"/>
            </a:lvl2pPr>
            <a:lvl3pPr>
              <a:spcAft>
                <a:spcPts val="6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7198520" y="3292475"/>
            <a:ext cx="5700116" cy="2053704"/>
          </a:xfrm>
        </p:spPr>
        <p:txBody>
          <a:bodyPr/>
          <a:lstStyle>
            <a:lvl1pPr marL="342900" indent="-342900">
              <a:spcAft>
                <a:spcPts val="600"/>
              </a:spcAft>
              <a:buClr>
                <a:schemeClr val="accent1"/>
              </a:buClr>
              <a:buSzPct val="100000"/>
              <a:buFont typeface="Wingdings" pitchFamily="2" charset="2"/>
              <a:buChar char="§"/>
              <a:defRPr sz="2000"/>
            </a:lvl1pPr>
            <a:lvl2pPr>
              <a:spcAft>
                <a:spcPts val="600"/>
              </a:spcAft>
              <a:defRPr sz="1800"/>
            </a:lvl2pPr>
            <a:lvl3pPr>
              <a:spcAft>
                <a:spcPts val="6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13440263" y="3292475"/>
            <a:ext cx="5700116" cy="2053704"/>
          </a:xfrm>
        </p:spPr>
        <p:txBody>
          <a:bodyPr/>
          <a:lstStyle>
            <a:lvl1pPr marL="342900" indent="-342900">
              <a:spcAft>
                <a:spcPts val="600"/>
              </a:spcAft>
              <a:buClr>
                <a:schemeClr val="accent1"/>
              </a:buClr>
              <a:buSzPct val="100000"/>
              <a:buFont typeface="Wingdings" pitchFamily="2" charset="2"/>
              <a:buChar char="§"/>
              <a:defRPr sz="2000"/>
            </a:lvl1pPr>
            <a:lvl2pPr>
              <a:spcAft>
                <a:spcPts val="600"/>
              </a:spcAft>
              <a:defRPr sz="1800"/>
            </a:lvl2pPr>
            <a:lvl3pPr>
              <a:spcAft>
                <a:spcPts val="600"/>
              </a:spcAft>
              <a:defRPr sz="1600"/>
            </a:lvl3pPr>
            <a:lvl4pPr>
              <a:spcAft>
                <a:spcPts val="600"/>
              </a:spcAft>
              <a:defRPr sz="1400"/>
            </a:lvl4pPr>
            <a:lvl5pPr>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197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952500" y="952500"/>
            <a:ext cx="18161000" cy="1298817"/>
          </a:xfrm>
        </p:spPr>
        <p:txBody>
          <a:bodyPr numCol="5" spcCol="144000"/>
          <a:lstStyle>
            <a:lvl1pPr>
              <a:spcBef>
                <a:spcPts val="1800"/>
              </a:spcBef>
              <a:defRPr sz="2400"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35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9605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2" y="885878"/>
            <a:ext cx="11766538" cy="664797"/>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7385059" y="2487403"/>
            <a:ext cx="5333981" cy="733813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13817617" y="2487403"/>
            <a:ext cx="5333981" cy="733813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952501" y="2487403"/>
            <a:ext cx="5333981" cy="733813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1215430"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1215430"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1215430" y="4206875"/>
            <a:ext cx="4798020" cy="300531"/>
          </a:xfrm>
        </p:spPr>
        <p:txBody>
          <a:bodyPr/>
          <a:lstStyle>
            <a:lvl1pPr>
              <a:defRPr sz="1800"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7653040"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7653040"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7653040" y="4206875"/>
            <a:ext cx="4798020" cy="300531"/>
          </a:xfrm>
        </p:spPr>
        <p:txBody>
          <a:bodyPr/>
          <a:lstStyle>
            <a:lvl1pPr>
              <a:defRPr sz="1800"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14085597"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14085597"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14085597" y="4206875"/>
            <a:ext cx="4798020" cy="300531"/>
          </a:xfrm>
        </p:spPr>
        <p:txBody>
          <a:bodyPr/>
          <a:lstStyle>
            <a:lvl1pPr>
              <a:defRPr sz="1800"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9173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4" cy="664797"/>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5" y="3791287"/>
            <a:ext cx="5572125" cy="618297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945485" y="3863541"/>
            <a:ext cx="5002109"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400"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2400" b="0" i="0">
                <a:latin typeface="Poppins" pitchFamily="2" charset="77"/>
                <a:cs typeface="Poppins" pitchFamily="2" charset="77"/>
              </a:defRPr>
            </a:lvl2pPr>
            <a:lvl3pPr marL="0" indent="0">
              <a:buFontTx/>
              <a:buNone/>
              <a:defRPr sz="2400"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6342994" y="3875490"/>
            <a:ext cx="6841081"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400" b="0" i="0">
                <a:solidFill>
                  <a:schemeClr val="accent1"/>
                </a:solidFill>
                <a:latin typeface="Poppins" pitchFamily="2" charset="77"/>
                <a:cs typeface="Poppins" pitchFamily="2" charset="77"/>
              </a:defRPr>
            </a:lvl1pPr>
            <a:lvl2pPr marL="0" marR="0" indent="0" algn="l" defTabSz="914400"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2300" b="0" i="0">
                <a:latin typeface="Poppins" pitchFamily="2" charset="77"/>
                <a:cs typeface="Poppins" pitchFamily="2" charset="77"/>
              </a:defRPr>
            </a:lvl2pPr>
            <a:lvl3pPr marL="0" indent="0">
              <a:buFontTx/>
              <a:buNone/>
              <a:defRPr sz="2400"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914400"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165452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951814" y="4502149"/>
          <a:ext cx="18199096" cy="5472114"/>
        </p:xfrm>
        <a:graphic>
          <a:graphicData uri="http://schemas.openxmlformats.org/drawingml/2006/table">
            <a:tbl>
              <a:tblPr bandCol="1">
                <a:tableStyleId>{2D5ABB26-0587-4C30-8999-92F81FD0307C}</a:tableStyleId>
              </a:tblPr>
              <a:tblGrid>
                <a:gridCol w="4549774">
                  <a:extLst>
                    <a:ext uri="{9D8B030D-6E8A-4147-A177-3AD203B41FA5}">
                      <a16:colId xmlns:a16="http://schemas.microsoft.com/office/drawing/2014/main" val="4151945498"/>
                    </a:ext>
                  </a:extLst>
                </a:gridCol>
                <a:gridCol w="4549774">
                  <a:extLst>
                    <a:ext uri="{9D8B030D-6E8A-4147-A177-3AD203B41FA5}">
                      <a16:colId xmlns:a16="http://schemas.microsoft.com/office/drawing/2014/main" val="1382627474"/>
                    </a:ext>
                  </a:extLst>
                </a:gridCol>
                <a:gridCol w="4549774">
                  <a:extLst>
                    <a:ext uri="{9D8B030D-6E8A-4147-A177-3AD203B41FA5}">
                      <a16:colId xmlns:a16="http://schemas.microsoft.com/office/drawing/2014/main" val="2312284562"/>
                    </a:ext>
                  </a:extLst>
                </a:gridCol>
                <a:gridCol w="4549774">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4" cy="664797"/>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4" name="Oval 53">
            <a:extLst>
              <a:ext uri="{FF2B5EF4-FFF2-40B4-BE49-F238E27FC236}">
                <a16:creationId xmlns:a16="http://schemas.microsoft.com/office/drawing/2014/main" id="{9E7A0D4B-AB57-44B0-97E1-0F74C2C20372}"/>
              </a:ext>
            </a:extLst>
          </p:cNvPr>
          <p:cNvSpPr/>
          <p:nvPr/>
        </p:nvSpPr>
        <p:spPr>
          <a:xfrm>
            <a:off x="1258525"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8C9AC41-4B38-40D6-B070-CDF412ECA81A}"/>
              </a:ext>
            </a:extLst>
          </p:cNvPr>
          <p:cNvSpPr/>
          <p:nvPr/>
        </p:nvSpPr>
        <p:spPr>
          <a:xfrm>
            <a:off x="5842036"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4AA5FF5-FC45-4C9B-833A-3EAAFD5E25BD}"/>
              </a:ext>
            </a:extLst>
          </p:cNvPr>
          <p:cNvSpPr/>
          <p:nvPr/>
        </p:nvSpPr>
        <p:spPr>
          <a:xfrm>
            <a:off x="10405942"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3F6E636-79A6-4B30-8BC0-632CE4B6ECAC}"/>
              </a:ext>
            </a:extLst>
          </p:cNvPr>
          <p:cNvSpPr/>
          <p:nvPr/>
        </p:nvSpPr>
        <p:spPr>
          <a:xfrm>
            <a:off x="14954052"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7"/>
            <a:ext cx="4563731"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15546" y="3750657"/>
            <a:ext cx="4528883"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59672" y="3750657"/>
            <a:ext cx="452833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588002" y="3750657"/>
            <a:ext cx="457410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4563731" cy="869432"/>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400"/>
              </a:spcAft>
            </a:pPr>
            <a:r>
              <a:rPr lang="en-US" sz="160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515546" y="5006236"/>
            <a:ext cx="4536503"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1499" y="5006236"/>
            <a:ext cx="4536503"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4615780" y="5006236"/>
            <a:ext cx="4535130" cy="869432"/>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400"/>
              </a:spcAft>
            </a:pPr>
            <a:r>
              <a:rPr lang="en-US" sz="1600"/>
              <a:t>Click to edit Master text styles</a:t>
            </a:r>
          </a:p>
        </p:txBody>
      </p:sp>
    </p:spTree>
    <p:extLst>
      <p:ext uri="{BB962C8B-B14F-4D97-AF65-F5344CB8AC3E}">
        <p14:creationId xmlns:p14="http://schemas.microsoft.com/office/powerpoint/2010/main" val="315673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951815" y="4502149"/>
          <a:ext cx="18199435" cy="5472114"/>
        </p:xfrm>
        <a:graphic>
          <a:graphicData uri="http://schemas.openxmlformats.org/drawingml/2006/table">
            <a:tbl>
              <a:tblPr bandCol="1">
                <a:tableStyleId>{2D5ABB26-0587-4C30-8999-92F81FD0307C}</a:tableStyleId>
              </a:tblPr>
              <a:tblGrid>
                <a:gridCol w="3639887">
                  <a:extLst>
                    <a:ext uri="{9D8B030D-6E8A-4147-A177-3AD203B41FA5}">
                      <a16:colId xmlns:a16="http://schemas.microsoft.com/office/drawing/2014/main" val="4151945498"/>
                    </a:ext>
                  </a:extLst>
                </a:gridCol>
                <a:gridCol w="3639887">
                  <a:extLst>
                    <a:ext uri="{9D8B030D-6E8A-4147-A177-3AD203B41FA5}">
                      <a16:colId xmlns:a16="http://schemas.microsoft.com/office/drawing/2014/main" val="1382627474"/>
                    </a:ext>
                  </a:extLst>
                </a:gridCol>
                <a:gridCol w="3639887">
                  <a:extLst>
                    <a:ext uri="{9D8B030D-6E8A-4147-A177-3AD203B41FA5}">
                      <a16:colId xmlns:a16="http://schemas.microsoft.com/office/drawing/2014/main" val="2312284562"/>
                    </a:ext>
                  </a:extLst>
                </a:gridCol>
                <a:gridCol w="3639887">
                  <a:extLst>
                    <a:ext uri="{9D8B030D-6E8A-4147-A177-3AD203B41FA5}">
                      <a16:colId xmlns:a16="http://schemas.microsoft.com/office/drawing/2014/main" val="1977789979"/>
                    </a:ext>
                  </a:extLst>
                </a:gridCol>
                <a:gridCol w="3639887">
                  <a:extLst>
                    <a:ext uri="{9D8B030D-6E8A-4147-A177-3AD203B41FA5}">
                      <a16:colId xmlns:a16="http://schemas.microsoft.com/office/drawing/2014/main" val="289107806"/>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4" cy="664797"/>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4" name="Oval 53">
            <a:extLst>
              <a:ext uri="{FF2B5EF4-FFF2-40B4-BE49-F238E27FC236}">
                <a16:creationId xmlns:a16="http://schemas.microsoft.com/office/drawing/2014/main" id="{9E7A0D4B-AB57-44B0-97E1-0F74C2C20372}"/>
              </a:ext>
            </a:extLst>
          </p:cNvPr>
          <p:cNvSpPr/>
          <p:nvPr/>
        </p:nvSpPr>
        <p:spPr>
          <a:xfrm>
            <a:off x="1258525"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0550B66-ACB8-412D-961E-711CE5C8D994}"/>
              </a:ext>
            </a:extLst>
          </p:cNvPr>
          <p:cNvSpPr/>
          <p:nvPr/>
        </p:nvSpPr>
        <p:spPr>
          <a:xfrm>
            <a:off x="4916702"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8C9AC41-4B38-40D6-B070-CDF412ECA81A}"/>
              </a:ext>
            </a:extLst>
          </p:cNvPr>
          <p:cNvSpPr/>
          <p:nvPr/>
        </p:nvSpPr>
        <p:spPr>
          <a:xfrm>
            <a:off x="8574879"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CD996F1-C360-4368-A00A-CE14EF9239BF}"/>
              </a:ext>
            </a:extLst>
          </p:cNvPr>
          <p:cNvSpPr/>
          <p:nvPr/>
        </p:nvSpPr>
        <p:spPr>
          <a:xfrm>
            <a:off x="12202442"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4AA5FF5-FC45-4C9B-833A-3EAAFD5E25BD}"/>
              </a:ext>
            </a:extLst>
          </p:cNvPr>
          <p:cNvSpPr/>
          <p:nvPr/>
        </p:nvSpPr>
        <p:spPr>
          <a:xfrm>
            <a:off x="15870928"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7"/>
            <a:ext cx="3617673"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4600102" y="3750657"/>
            <a:ext cx="3648287" cy="495520"/>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400" rtl="0" eaLnBrk="1" fontAlgn="auto" latinLnBrk="0" hangingPunct="1">
              <a:lnSpc>
                <a:spcPct val="120000"/>
              </a:lnSpc>
              <a:spcBef>
                <a:spcPts val="1000"/>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8248389" y="3750657"/>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1866062" y="3750657"/>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5524658" y="3750657"/>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3617673" cy="869432"/>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400"/>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4600102" y="5006236"/>
            <a:ext cx="3617673"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8248389" y="5006236"/>
            <a:ext cx="3617673"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1866062" y="5006236"/>
            <a:ext cx="3637453"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5524658" y="5006236"/>
            <a:ext cx="3637453"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Tree>
    <p:extLst>
      <p:ext uri="{BB962C8B-B14F-4D97-AF65-F5344CB8AC3E}">
        <p14:creationId xmlns:p14="http://schemas.microsoft.com/office/powerpoint/2010/main" val="383571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951815" y="4502149"/>
          <a:ext cx="18199434" cy="5472114"/>
        </p:xfrm>
        <a:graphic>
          <a:graphicData uri="http://schemas.openxmlformats.org/drawingml/2006/table">
            <a:tbl>
              <a:tblPr bandCol="1">
                <a:tableStyleId>{2D5ABB26-0587-4C30-8999-92F81FD0307C}</a:tableStyleId>
              </a:tblPr>
              <a:tblGrid>
                <a:gridCol w="3033239">
                  <a:extLst>
                    <a:ext uri="{9D8B030D-6E8A-4147-A177-3AD203B41FA5}">
                      <a16:colId xmlns:a16="http://schemas.microsoft.com/office/drawing/2014/main" val="4151945498"/>
                    </a:ext>
                  </a:extLst>
                </a:gridCol>
                <a:gridCol w="3033239">
                  <a:extLst>
                    <a:ext uri="{9D8B030D-6E8A-4147-A177-3AD203B41FA5}">
                      <a16:colId xmlns:a16="http://schemas.microsoft.com/office/drawing/2014/main" val="1382627474"/>
                    </a:ext>
                  </a:extLst>
                </a:gridCol>
                <a:gridCol w="3033239">
                  <a:extLst>
                    <a:ext uri="{9D8B030D-6E8A-4147-A177-3AD203B41FA5}">
                      <a16:colId xmlns:a16="http://schemas.microsoft.com/office/drawing/2014/main" val="2312284562"/>
                    </a:ext>
                  </a:extLst>
                </a:gridCol>
                <a:gridCol w="3033239">
                  <a:extLst>
                    <a:ext uri="{9D8B030D-6E8A-4147-A177-3AD203B41FA5}">
                      <a16:colId xmlns:a16="http://schemas.microsoft.com/office/drawing/2014/main" val="1977789979"/>
                    </a:ext>
                  </a:extLst>
                </a:gridCol>
                <a:gridCol w="3033239">
                  <a:extLst>
                    <a:ext uri="{9D8B030D-6E8A-4147-A177-3AD203B41FA5}">
                      <a16:colId xmlns:a16="http://schemas.microsoft.com/office/drawing/2014/main" val="289107806"/>
                    </a:ext>
                  </a:extLst>
                </a:gridCol>
                <a:gridCol w="3033239">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4" cy="664797"/>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4" name="Oval 53">
            <a:extLst>
              <a:ext uri="{FF2B5EF4-FFF2-40B4-BE49-F238E27FC236}">
                <a16:creationId xmlns:a16="http://schemas.microsoft.com/office/drawing/2014/main" id="{9E7A0D4B-AB57-44B0-97E1-0F74C2C20372}"/>
              </a:ext>
            </a:extLst>
          </p:cNvPr>
          <p:cNvSpPr/>
          <p:nvPr/>
        </p:nvSpPr>
        <p:spPr>
          <a:xfrm>
            <a:off x="1258525"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0550B66-ACB8-412D-961E-711CE5C8D994}"/>
              </a:ext>
            </a:extLst>
          </p:cNvPr>
          <p:cNvSpPr/>
          <p:nvPr/>
        </p:nvSpPr>
        <p:spPr>
          <a:xfrm>
            <a:off x="4305846"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8C9AC41-4B38-40D6-B070-CDF412ECA81A}"/>
              </a:ext>
            </a:extLst>
          </p:cNvPr>
          <p:cNvSpPr/>
          <p:nvPr/>
        </p:nvSpPr>
        <p:spPr>
          <a:xfrm>
            <a:off x="7354205"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CD996F1-C360-4368-A00A-CE14EF9239BF}"/>
              </a:ext>
            </a:extLst>
          </p:cNvPr>
          <p:cNvSpPr/>
          <p:nvPr/>
        </p:nvSpPr>
        <p:spPr>
          <a:xfrm>
            <a:off x="10388430"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4AA5FF5-FC45-4C9B-833A-3EAAFD5E25BD}"/>
              </a:ext>
            </a:extLst>
          </p:cNvPr>
          <p:cNvSpPr/>
          <p:nvPr/>
        </p:nvSpPr>
        <p:spPr>
          <a:xfrm>
            <a:off x="13422656"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EED920D-5A0E-4D1A-B8B2-01481F89A849}"/>
              </a:ext>
            </a:extLst>
          </p:cNvPr>
          <p:cNvSpPr/>
          <p:nvPr/>
        </p:nvSpPr>
        <p:spPr>
          <a:xfrm>
            <a:off x="16469977"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989246"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400" rtl="0" eaLnBrk="1" fontAlgn="auto" latinLnBrk="0" hangingPunct="1">
              <a:lnSpc>
                <a:spcPct val="120000"/>
              </a:lnSpc>
              <a:spcBef>
                <a:spcPts val="1000"/>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7027715"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0052050"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3076386"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6113817"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9" cy="869432"/>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400"/>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989246"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7027715"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2050"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3076386"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6113817" y="5007130"/>
            <a:ext cx="2619549" cy="869432"/>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400"/>
              </a:spcAft>
            </a:pPr>
            <a:r>
              <a:rPr lang="en-US" sz="1600"/>
              <a:t>Click to edit Master text styles</a:t>
            </a:r>
          </a:p>
        </p:txBody>
      </p:sp>
    </p:spTree>
    <p:extLst>
      <p:ext uri="{BB962C8B-B14F-4D97-AF65-F5344CB8AC3E}">
        <p14:creationId xmlns:p14="http://schemas.microsoft.com/office/powerpoint/2010/main" val="291938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F38F23-3328-E74A-BBB1-BBDAD3C6ECD7}"/>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1A755422-4593-A434-1861-B832192A0F28}"/>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a:xfrm>
            <a:off x="952502" y="10690759"/>
            <a:ext cx="12492038" cy="184666"/>
          </a:xfrm>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2869567" y="2659473"/>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42301" y="244309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176459" y="266146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249192" y="244309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50" y="266146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556083" y="244309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42301" y="443778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249192" y="443778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556083" y="4437788"/>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42301" y="842716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249192" y="842716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556083" y="842716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942301" y="643247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7249192" y="643247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13556083" y="6432477"/>
            <a:ext cx="1368424" cy="1343769"/>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2869567" y="4654163"/>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9176459" y="4656153"/>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15483350" y="4656153"/>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2869567" y="6648853"/>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9176459" y="665084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15483350" y="6650841"/>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2869567" y="8643542"/>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9176459" y="864553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15483350" y="864553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Tree>
    <p:extLst>
      <p:ext uri="{BB962C8B-B14F-4D97-AF65-F5344CB8AC3E}">
        <p14:creationId xmlns:p14="http://schemas.microsoft.com/office/powerpoint/2010/main" val="317361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951815" y="4502149"/>
          <a:ext cx="18199097" cy="5472114"/>
        </p:xfrm>
        <a:graphic>
          <a:graphicData uri="http://schemas.openxmlformats.org/drawingml/2006/table">
            <a:tbl>
              <a:tblPr bandCol="1">
                <a:tableStyleId>{2D5ABB26-0587-4C30-8999-92F81FD0307C}</a:tableStyleId>
              </a:tblPr>
              <a:tblGrid>
                <a:gridCol w="2599871">
                  <a:extLst>
                    <a:ext uri="{9D8B030D-6E8A-4147-A177-3AD203B41FA5}">
                      <a16:colId xmlns:a16="http://schemas.microsoft.com/office/drawing/2014/main" val="4151945498"/>
                    </a:ext>
                  </a:extLst>
                </a:gridCol>
                <a:gridCol w="2599871">
                  <a:extLst>
                    <a:ext uri="{9D8B030D-6E8A-4147-A177-3AD203B41FA5}">
                      <a16:colId xmlns:a16="http://schemas.microsoft.com/office/drawing/2014/main" val="1382627474"/>
                    </a:ext>
                  </a:extLst>
                </a:gridCol>
                <a:gridCol w="2599871">
                  <a:extLst>
                    <a:ext uri="{9D8B030D-6E8A-4147-A177-3AD203B41FA5}">
                      <a16:colId xmlns:a16="http://schemas.microsoft.com/office/drawing/2014/main" val="2312284562"/>
                    </a:ext>
                  </a:extLst>
                </a:gridCol>
                <a:gridCol w="2599871">
                  <a:extLst>
                    <a:ext uri="{9D8B030D-6E8A-4147-A177-3AD203B41FA5}">
                      <a16:colId xmlns:a16="http://schemas.microsoft.com/office/drawing/2014/main" val="1977789979"/>
                    </a:ext>
                  </a:extLst>
                </a:gridCol>
                <a:gridCol w="2599871">
                  <a:extLst>
                    <a:ext uri="{9D8B030D-6E8A-4147-A177-3AD203B41FA5}">
                      <a16:colId xmlns:a16="http://schemas.microsoft.com/office/drawing/2014/main" val="289107806"/>
                    </a:ext>
                  </a:extLst>
                </a:gridCol>
                <a:gridCol w="2599871">
                  <a:extLst>
                    <a:ext uri="{9D8B030D-6E8A-4147-A177-3AD203B41FA5}">
                      <a16:colId xmlns:a16="http://schemas.microsoft.com/office/drawing/2014/main" val="380964293"/>
                    </a:ext>
                  </a:extLst>
                </a:gridCol>
                <a:gridCol w="2599871">
                  <a:extLst>
                    <a:ext uri="{9D8B030D-6E8A-4147-A177-3AD203B41FA5}">
                      <a16:colId xmlns:a16="http://schemas.microsoft.com/office/drawing/2014/main" val="2998086781"/>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600" kern="1200">
                        <a:solidFill>
                          <a:schemeClr val="tx1"/>
                        </a:solidFill>
                        <a:latin typeface="+mn-lt"/>
                        <a:ea typeface="+mn-ea"/>
                        <a:cs typeface="+mn-cs"/>
                      </a:endParaRPr>
                    </a:p>
                  </a:txBody>
                  <a:tcPr marL="288000" marR="288000" marT="360000" marB="288000">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4" cy="664797"/>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4" name="Oval 53">
            <a:extLst>
              <a:ext uri="{FF2B5EF4-FFF2-40B4-BE49-F238E27FC236}">
                <a16:creationId xmlns:a16="http://schemas.microsoft.com/office/drawing/2014/main" id="{9E7A0D4B-AB57-44B0-97E1-0F74C2C20372}"/>
              </a:ext>
            </a:extLst>
          </p:cNvPr>
          <p:cNvSpPr/>
          <p:nvPr/>
        </p:nvSpPr>
        <p:spPr>
          <a:xfrm>
            <a:off x="1258525"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0550B66-ACB8-412D-961E-711CE5C8D994}"/>
              </a:ext>
            </a:extLst>
          </p:cNvPr>
          <p:cNvSpPr/>
          <p:nvPr/>
        </p:nvSpPr>
        <p:spPr>
          <a:xfrm>
            <a:off x="3865006"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8C9AC41-4B38-40D6-B070-CDF412ECA81A}"/>
              </a:ext>
            </a:extLst>
          </p:cNvPr>
          <p:cNvSpPr/>
          <p:nvPr/>
        </p:nvSpPr>
        <p:spPr>
          <a:xfrm>
            <a:off x="6471487"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CD996F1-C360-4368-A00A-CE14EF9239BF}"/>
              </a:ext>
            </a:extLst>
          </p:cNvPr>
          <p:cNvSpPr/>
          <p:nvPr/>
        </p:nvSpPr>
        <p:spPr>
          <a:xfrm>
            <a:off x="9077968"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4AA5FF5-FC45-4C9B-833A-3EAAFD5E25BD}"/>
              </a:ext>
            </a:extLst>
          </p:cNvPr>
          <p:cNvSpPr/>
          <p:nvPr/>
        </p:nvSpPr>
        <p:spPr>
          <a:xfrm>
            <a:off x="11684449"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EED920D-5A0E-4D1A-B8B2-01481F89A849}"/>
              </a:ext>
            </a:extLst>
          </p:cNvPr>
          <p:cNvSpPr/>
          <p:nvPr/>
        </p:nvSpPr>
        <p:spPr>
          <a:xfrm>
            <a:off x="14290930"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3F6E636-79A6-4B30-8BC0-632CE4B6ECAC}"/>
              </a:ext>
            </a:extLst>
          </p:cNvPr>
          <p:cNvSpPr/>
          <p:nvPr/>
        </p:nvSpPr>
        <p:spPr>
          <a:xfrm>
            <a:off x="16897413"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548406"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400" rtl="0" eaLnBrk="1" fontAlgn="auto" latinLnBrk="0" hangingPunct="1">
              <a:lnSpc>
                <a:spcPct val="120000"/>
              </a:lnSpc>
              <a:spcBef>
                <a:spcPts val="1000"/>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6144997"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8741588"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1338179"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3934770"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6531363"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9" cy="869432"/>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400"/>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548406"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6144997"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8741588"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1338179"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3934770"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400"/>
              </a:spcAft>
            </a:pPr>
            <a:r>
              <a:rPr lang="en-US" sz="160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6531363" y="5006236"/>
            <a:ext cx="2619549" cy="869432"/>
          </a:xfrm>
        </p:spPr>
        <p:txBody>
          <a:bodyPr lIns="288000" rIns="288000" bIns="288000" anchor="t" anchorCtr="0"/>
          <a:lstStyle>
            <a:lvl1pPr>
              <a:defRPr sz="1600" b="0">
                <a:latin typeface="Poppins" pitchFamily="2" charset="77"/>
                <a:cs typeface="Poppins" pitchFamily="2" charset="77"/>
              </a:defRPr>
            </a:lvl1pPr>
          </a:lstStyle>
          <a:p>
            <a:pPr marL="0" marR="0" lvl="0" indent="0" algn="l" defTabSz="914400" rtl="0" eaLnBrk="1" fontAlgn="auto" latinLnBrk="0" hangingPunct="1">
              <a:lnSpc>
                <a:spcPct val="120000"/>
              </a:lnSpc>
              <a:spcBef>
                <a:spcPts val="0"/>
              </a:spcBef>
              <a:spcAft>
                <a:spcPts val="2400"/>
              </a:spcAft>
              <a:buClrTx/>
              <a:buSzTx/>
              <a:buFontTx/>
              <a:buNone/>
              <a:tabLst/>
              <a:defRPr/>
            </a:pPr>
            <a:r>
              <a:rPr lang="en-US" sz="1600" b="0" i="0">
                <a:solidFill>
                  <a:schemeClr val="tx1"/>
                </a:solidFill>
              </a:rPr>
              <a:t>Click to edit Master text styles</a:t>
            </a:r>
          </a:p>
        </p:txBody>
      </p:sp>
    </p:spTree>
    <p:extLst>
      <p:ext uri="{BB962C8B-B14F-4D97-AF65-F5344CB8AC3E}">
        <p14:creationId xmlns:p14="http://schemas.microsoft.com/office/powerpoint/2010/main" val="159507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951814" y="5156387"/>
          <a:ext cx="18219420" cy="4817876"/>
        </p:xfrm>
        <a:graphic>
          <a:graphicData uri="http://schemas.openxmlformats.org/drawingml/2006/table">
            <a:tbl>
              <a:tblPr bandCol="1">
                <a:tableStyleId>{2D5ABB26-0587-4C30-8999-92F81FD0307C}</a:tableStyleId>
              </a:tblPr>
              <a:tblGrid>
                <a:gridCol w="4554855">
                  <a:extLst>
                    <a:ext uri="{9D8B030D-6E8A-4147-A177-3AD203B41FA5}">
                      <a16:colId xmlns:a16="http://schemas.microsoft.com/office/drawing/2014/main" val="1382627474"/>
                    </a:ext>
                  </a:extLst>
                </a:gridCol>
                <a:gridCol w="4554855">
                  <a:extLst>
                    <a:ext uri="{9D8B030D-6E8A-4147-A177-3AD203B41FA5}">
                      <a16:colId xmlns:a16="http://schemas.microsoft.com/office/drawing/2014/main" val="2312284562"/>
                    </a:ext>
                  </a:extLst>
                </a:gridCol>
                <a:gridCol w="4554855">
                  <a:extLst>
                    <a:ext uri="{9D8B030D-6E8A-4147-A177-3AD203B41FA5}">
                      <a16:colId xmlns:a16="http://schemas.microsoft.com/office/drawing/2014/main" val="1977789979"/>
                    </a:ext>
                  </a:extLst>
                </a:gridCol>
                <a:gridCol w="4554855">
                  <a:extLst>
                    <a:ext uri="{9D8B030D-6E8A-4147-A177-3AD203B41FA5}">
                      <a16:colId xmlns:a16="http://schemas.microsoft.com/office/drawing/2014/main" val="289107806"/>
                    </a:ext>
                  </a:extLst>
                </a:gridCol>
              </a:tblGrid>
              <a:tr h="4817876">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4" cy="664797"/>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516245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4" name="Oval 53">
            <a:extLst>
              <a:ext uri="{FF2B5EF4-FFF2-40B4-BE49-F238E27FC236}">
                <a16:creationId xmlns:a16="http://schemas.microsoft.com/office/drawing/2014/main" id="{9E7A0D4B-AB57-44B0-97E1-0F74C2C20372}"/>
              </a:ext>
            </a:extLst>
          </p:cNvPr>
          <p:cNvSpPr/>
          <p:nvPr/>
        </p:nvSpPr>
        <p:spPr>
          <a:xfrm>
            <a:off x="1258525" y="5060967"/>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8C9AC41-4B38-40D6-B070-CDF412ECA81A}"/>
              </a:ext>
            </a:extLst>
          </p:cNvPr>
          <p:cNvSpPr/>
          <p:nvPr/>
        </p:nvSpPr>
        <p:spPr>
          <a:xfrm>
            <a:off x="5822321" y="5060967"/>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4AA5FF5-FC45-4C9B-833A-3EAAFD5E25BD}"/>
              </a:ext>
            </a:extLst>
          </p:cNvPr>
          <p:cNvSpPr/>
          <p:nvPr/>
        </p:nvSpPr>
        <p:spPr>
          <a:xfrm>
            <a:off x="10386117" y="5060967"/>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3F6E636-79A6-4B30-8BC0-632CE4B6ECAC}"/>
              </a:ext>
            </a:extLst>
          </p:cNvPr>
          <p:cNvSpPr/>
          <p:nvPr/>
        </p:nvSpPr>
        <p:spPr>
          <a:xfrm>
            <a:off x="14949913" y="5060967"/>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0813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6445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620774"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5748458" y="5651386"/>
            <a:ext cx="13213040" cy="557937"/>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1184662" y="5651386"/>
            <a:ext cx="4043388" cy="557937"/>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14876050" y="6516108"/>
            <a:ext cx="4085448" cy="557937"/>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1184662" y="6516108"/>
            <a:ext cx="13213040" cy="557937"/>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1184662" y="7380830"/>
            <a:ext cx="17776836" cy="557937"/>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3212050" y="8245552"/>
            <a:ext cx="15728418" cy="557937"/>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12356050" y="9110273"/>
            <a:ext cx="6573943" cy="557937"/>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US"/>
              <a:t>Click to edit Master text styles</a:t>
            </a:r>
          </a:p>
        </p:txBody>
      </p:sp>
    </p:spTree>
    <p:extLst>
      <p:ext uri="{BB962C8B-B14F-4D97-AF65-F5344CB8AC3E}">
        <p14:creationId xmlns:p14="http://schemas.microsoft.com/office/powerpoint/2010/main" val="16173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4" cy="664797"/>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51153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3027405"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908051" y="3140075"/>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9248128"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7128774" y="3140075"/>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0" y="2453154"/>
            <a:ext cx="8378825"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0" y="5680988"/>
            <a:ext cx="8378825"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5" y="2453154"/>
            <a:ext cx="4549775" cy="861774"/>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5" y="3140075"/>
            <a:ext cx="4549775" cy="7216769"/>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952500" y="6340475"/>
            <a:ext cx="8378825" cy="1549078"/>
          </a:xfrm>
        </p:spPr>
        <p:txBody>
          <a:bodyPr/>
          <a:lstStyle>
            <a:lvl2pPr marL="357188" indent="-357188">
              <a:defRPr/>
            </a:lvl2pPr>
            <a:lvl3pPr marL="628650" indent="-287338">
              <a:defRPr/>
            </a:lvl3pPr>
            <a:lvl4pPr marL="1527175" indent="-303213">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5932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0" y="2453154"/>
            <a:ext cx="8378825"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0" y="5680988"/>
            <a:ext cx="8378825"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5" y="2453154"/>
            <a:ext cx="4549775" cy="861774"/>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5" y="3140075"/>
            <a:ext cx="4549775" cy="7216769"/>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948250" y="3222947"/>
            <a:ext cx="4738833" cy="1532776"/>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6242050" y="3222947"/>
            <a:ext cx="4738833" cy="1532776"/>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952500" y="6340475"/>
            <a:ext cx="8378825" cy="1549078"/>
          </a:xfrm>
        </p:spPr>
        <p:txBody>
          <a:bodyPr/>
          <a:lstStyle>
            <a:lvl2pPr marL="357188" indent="-357188">
              <a:defRPr/>
            </a:lvl2pPr>
            <a:lvl3pPr marL="628650" indent="-287338">
              <a:defRPr/>
            </a:lvl3pPr>
            <a:lvl4pPr marL="1527175" indent="-303213">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6221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8378824" cy="664797"/>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2468564" y="2764105"/>
            <a:ext cx="15167648" cy="6490563"/>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942975" y="9735287"/>
            <a:ext cx="18218150" cy="233718"/>
          </a:xfrm>
        </p:spPr>
        <p:txBody>
          <a:bodyPr/>
          <a:lstStyle>
            <a:lvl1pPr>
              <a:defRPr sz="1400"/>
            </a:lvl1pPr>
          </a:lstStyle>
          <a:p>
            <a:pPr lvl="0"/>
            <a:r>
              <a:rPr lang="en-US"/>
              <a:t>Click to edit Master text styles</a:t>
            </a:r>
          </a:p>
        </p:txBody>
      </p:sp>
    </p:spTree>
    <p:extLst>
      <p:ext uri="{BB962C8B-B14F-4D97-AF65-F5344CB8AC3E}">
        <p14:creationId xmlns:p14="http://schemas.microsoft.com/office/powerpoint/2010/main" val="361362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908050" y="3264295"/>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908050" y="6866397"/>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10007599" y="3264295"/>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10007599" y="6866397"/>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3976394" y="3852579"/>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13075942" y="3852579"/>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3976394" y="7454681"/>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13075942" y="7454681"/>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25318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952500" y="9789576"/>
            <a:ext cx="18214975" cy="573010"/>
          </a:xfrm>
          <a:solidFill>
            <a:schemeClr val="bg2"/>
          </a:solidFill>
        </p:spPr>
        <p:txBody>
          <a:bodyPr tIns="108000" bIns="144000"/>
          <a:lstStyle>
            <a:lvl1pPr algn="ctr">
              <a:defRPr sz="1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0" y="3927830"/>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0" y="4868996"/>
            <a:ext cx="3032125" cy="650947"/>
          </a:xfrm>
        </p:spPr>
        <p:txBody>
          <a:bodyPr/>
          <a:lstStyle>
            <a:lvl1pPr marL="0" indent="0">
              <a:buFont typeface="Arial" panose="020B0604020202020204" pitchFamily="34" charset="0"/>
              <a:buNone/>
              <a:defRPr sz="1800" b="0" i="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2"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3927830"/>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4868996"/>
            <a:ext cx="3032125" cy="650947"/>
          </a:xfrm>
        </p:spPr>
        <p:txBody>
          <a:bodyPr/>
          <a:lstStyle>
            <a:lvl1pPr marL="0" indent="0">
              <a:buFont typeface="Arial" panose="020B0604020202020204" pitchFamily="34" charset="0"/>
              <a:buNone/>
              <a:defRPr sz="1800" b="0" i="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5" y="3927830"/>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5" y="4868996"/>
            <a:ext cx="3032125" cy="650947"/>
          </a:xfrm>
        </p:spPr>
        <p:txBody>
          <a:bodyPr/>
          <a:lstStyle>
            <a:lvl1pPr marL="0" indent="0">
              <a:buFont typeface="Arial" panose="020B0604020202020204" pitchFamily="34" charset="0"/>
              <a:buNone/>
              <a:defRPr sz="1800" b="0" i="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3"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3" y="3927830"/>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3" y="4868996"/>
            <a:ext cx="3032125" cy="650947"/>
          </a:xfrm>
        </p:spPr>
        <p:txBody>
          <a:bodyPr/>
          <a:lstStyle>
            <a:lvl1pPr marL="0" indent="0">
              <a:buFont typeface="Arial" panose="020B0604020202020204" pitchFamily="34" charset="0"/>
              <a:buNone/>
              <a:defRPr sz="1800" b="0" i="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1" y="3927830"/>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1" y="4868996"/>
            <a:ext cx="3032125" cy="650947"/>
          </a:xfrm>
        </p:spPr>
        <p:txBody>
          <a:bodyPr/>
          <a:lstStyle>
            <a:lvl1pPr marL="0" indent="0">
              <a:buFont typeface="Arial" panose="020B0604020202020204" pitchFamily="34" charset="0"/>
              <a:buNone/>
              <a:defRPr sz="1800" b="0" i="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3456740" y="922179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262037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831849"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952500" y="5929246"/>
            <a:ext cx="18219420" cy="670953"/>
          </a:xfrm>
        </p:spPr>
        <p:txBody>
          <a:bodyPr numCol="6" spcCol="360000" anchor="b" anchorCtr="0"/>
          <a:lstStyle>
            <a:lvl1pPr marL="0" indent="358775">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952500" y="6835642"/>
            <a:ext cx="18199100" cy="486287"/>
          </a:xfrm>
        </p:spPr>
        <p:txBody>
          <a:bodyPr numCol="6" spcCol="360000"/>
          <a:lstStyle>
            <a:lvl1pPr marL="0" indent="0" algn="l">
              <a:buFont typeface="Arial" panose="020B0604020202020204" pitchFamily="34" charset="0"/>
              <a:buNone/>
              <a:defRPr sz="1800" b="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7001509"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3916679"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10083406"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16253066"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13168236"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952502" y="885878"/>
            <a:ext cx="11763844" cy="664797"/>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18241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1835852" cy="664797"/>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49" y="4123148"/>
            <a:ext cx="2308225" cy="240243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0" y="7136172"/>
            <a:ext cx="18219420" cy="670953"/>
          </a:xfrm>
        </p:spPr>
        <p:txBody>
          <a:bodyPr numCol="3" spcCol="720000" anchor="t" anchorCtr="0"/>
          <a:lstStyle>
            <a:lvl1pPr marL="0" indent="358775">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4" y="4123148"/>
            <a:ext cx="2308225" cy="240243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199" y="4123148"/>
            <a:ext cx="2308225" cy="240243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95219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DE2289-A8DD-BDCE-7964-4B6DA3EA2BC4}"/>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14289" y="3217143"/>
            <a:ext cx="18199100" cy="2735598"/>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397286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49"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0" y="2835275"/>
            <a:ext cx="18219420" cy="670953"/>
          </a:xfrm>
        </p:spPr>
        <p:txBody>
          <a:bodyPr numCol="3" spcCol="720000" anchor="t" anchorCtr="0"/>
          <a:lstStyle>
            <a:lvl1pPr marL="0" indent="358775">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4"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199"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952500" y="4511738"/>
            <a:ext cx="5502275" cy="400687"/>
          </a:xfrm>
        </p:spPr>
        <p:txBody>
          <a:bodyPr numCol="1" spcCol="720000"/>
          <a:lstStyle>
            <a:lvl1pPr marL="0" indent="0">
              <a:buClr>
                <a:schemeClr val="accent2"/>
              </a:buClr>
              <a:buSzPct val="100000"/>
              <a:buFont typeface="Wingdings" panose="05000000000000000000" pitchFamily="2" charset="2"/>
              <a:buChar char="§"/>
              <a:defRPr sz="2400" b="0"/>
            </a:lvl1pPr>
            <a:lvl2pPr marL="0" indent="0">
              <a:buFont typeface="Arial" panose="020B0604020202020204" pitchFamily="34" charset="0"/>
              <a:buNone/>
              <a:defRPr sz="1800"/>
            </a:lvl2pPr>
            <a:lvl3pPr marL="358775" indent="-358775">
              <a:defRPr lang="en-GB" sz="1800" kern="1200" dirty="0">
                <a:solidFill>
                  <a:schemeClr val="tx1"/>
                </a:solidFill>
                <a:latin typeface="+mn-lt"/>
                <a:ea typeface="+mn-ea"/>
                <a:cs typeface="+mn-cs"/>
              </a:defRPr>
            </a:lvl3pPr>
          </a:lstStyle>
          <a:p>
            <a:pPr marL="0" marR="0" lvl="0" indent="-358775" algn="l" defTabSz="914400"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13636690" y="4511738"/>
            <a:ext cx="5502275" cy="400687"/>
          </a:xfrm>
        </p:spPr>
        <p:txBody>
          <a:bodyPr numCol="1" spcCol="720000"/>
          <a:lstStyle>
            <a:lvl1pPr marL="0" indent="0">
              <a:buClr>
                <a:schemeClr val="accent2"/>
              </a:buClr>
              <a:buSzPct val="100000"/>
              <a:buFont typeface="Wingdings" panose="05000000000000000000" pitchFamily="2" charset="2"/>
              <a:buChar char="§"/>
              <a:defRPr sz="2400" b="0"/>
            </a:lvl1pPr>
            <a:lvl2pPr marL="0" indent="0">
              <a:buFont typeface="Arial" panose="020B0604020202020204" pitchFamily="34" charset="0"/>
              <a:buNone/>
              <a:defRPr sz="1800"/>
            </a:lvl2pPr>
            <a:lvl3pPr marL="358775" indent="-358775">
              <a:defRPr lang="en-GB" sz="1800" kern="1200" dirty="0">
                <a:solidFill>
                  <a:schemeClr val="tx1"/>
                </a:solidFill>
                <a:latin typeface="+mn-lt"/>
                <a:ea typeface="+mn-ea"/>
                <a:cs typeface="+mn-cs"/>
              </a:defRPr>
            </a:lvl3pPr>
          </a:lstStyle>
          <a:p>
            <a:pPr marL="0" marR="0" lvl="0" indent="-358775" algn="l" defTabSz="914400"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7294595" y="4511738"/>
            <a:ext cx="5502275" cy="400687"/>
          </a:xfrm>
        </p:spPr>
        <p:txBody>
          <a:bodyPr numCol="1" spcCol="720000"/>
          <a:lstStyle>
            <a:lvl1pPr marL="0" indent="0">
              <a:buClr>
                <a:schemeClr val="accent2"/>
              </a:buClr>
              <a:buSzPct val="100000"/>
              <a:buFont typeface="Wingdings" panose="05000000000000000000" pitchFamily="2" charset="2"/>
              <a:buChar char="§"/>
              <a:defRPr sz="2400" b="0"/>
            </a:lvl1pPr>
            <a:lvl2pPr marL="0" indent="0">
              <a:buFont typeface="Arial" panose="020B0604020202020204" pitchFamily="34" charset="0"/>
              <a:buNone/>
              <a:defRPr sz="1800"/>
            </a:lvl2pPr>
            <a:lvl3pPr marL="358775" indent="-358775">
              <a:defRPr lang="en-GB" sz="1800" kern="1200" dirty="0">
                <a:solidFill>
                  <a:schemeClr val="tx1"/>
                </a:solidFill>
                <a:latin typeface="+mn-lt"/>
                <a:ea typeface="+mn-ea"/>
                <a:cs typeface="+mn-cs"/>
              </a:defRPr>
            </a:lvl3pPr>
          </a:lstStyle>
          <a:p>
            <a:pPr marL="0" marR="0" lvl="0" indent="-358775" algn="l" defTabSz="914400" rtl="0" eaLnBrk="1" fontAlgn="auto" latinLnBrk="0" hangingPunct="1">
              <a:lnSpc>
                <a:spcPct val="120000"/>
              </a:lnSpc>
              <a:spcBef>
                <a:spcPts val="500"/>
              </a:spcBef>
              <a:spcAft>
                <a:spcPts val="600"/>
              </a:spcAft>
              <a:buClrTx/>
              <a:buSzPct val="75000"/>
              <a:tabLst/>
              <a:defRPr/>
            </a:pPr>
            <a:r>
              <a:rPr lang="en-US"/>
              <a:t>Click to edit Master text styles</a:t>
            </a:r>
          </a:p>
        </p:txBody>
      </p:sp>
    </p:spTree>
    <p:extLst>
      <p:ext uri="{BB962C8B-B14F-4D97-AF65-F5344CB8AC3E}">
        <p14:creationId xmlns:p14="http://schemas.microsoft.com/office/powerpoint/2010/main" val="77507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2"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3"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952500" y="4511740"/>
            <a:ext cx="3032125" cy="1751762"/>
          </a:xfrm>
        </p:spPr>
        <p:txBody>
          <a:bodyPr/>
          <a:lstStyle>
            <a:lvl1pPr>
              <a:defRPr sz="1800" b="1" i="0">
                <a:latin typeface="Poppins" pitchFamily="2" charset="77"/>
                <a:cs typeface="Poppins" pitchFamily="2" charset="77"/>
              </a:defRPr>
            </a:lvl1pPr>
            <a:lvl2pPr marL="0" indent="0">
              <a:buFont typeface="Arial" panose="020B0604020202020204" pitchFamily="34" charset="0"/>
              <a:buNone/>
              <a:defRPr sz="1800">
                <a:latin typeface="Poppins" pitchFamily="2" charset="77"/>
                <a:cs typeface="Poppins" pitchFamily="2" charset="77"/>
              </a:defRPr>
            </a:lvl2pPr>
            <a:lvl3pPr marL="358775" indent="-358775">
              <a:defRPr lang="en-GB" sz="180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4744244" y="4511741"/>
            <a:ext cx="3032125" cy="1751762"/>
          </a:xfrm>
        </p:spPr>
        <p:txBody>
          <a:bodyPr/>
          <a:lstStyle>
            <a:lvl1pPr>
              <a:defRPr sz="1800" b="1" i="0">
                <a:latin typeface="Poppins" pitchFamily="2" charset="77"/>
                <a:cs typeface="Poppins" pitchFamily="2" charset="77"/>
              </a:defRPr>
            </a:lvl1pPr>
            <a:lvl2pPr marL="0" indent="0">
              <a:buFont typeface="Arial" panose="020B0604020202020204" pitchFamily="34" charset="0"/>
              <a:buNone/>
              <a:defRPr sz="1800">
                <a:latin typeface="Poppins" pitchFamily="2" charset="77"/>
                <a:cs typeface="Poppins" pitchFamily="2" charset="77"/>
              </a:defRPr>
            </a:lvl2pPr>
            <a:lvl3pPr marL="358775" indent="-358775">
              <a:defRPr lang="en-GB" sz="180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8535988" y="4511741"/>
            <a:ext cx="3032125" cy="1751762"/>
          </a:xfrm>
        </p:spPr>
        <p:txBody>
          <a:bodyPr/>
          <a:lstStyle>
            <a:lvl1pPr>
              <a:defRPr sz="1800" b="1" i="0">
                <a:latin typeface="Poppins" pitchFamily="2" charset="77"/>
                <a:cs typeface="Poppins" pitchFamily="2" charset="77"/>
              </a:defRPr>
            </a:lvl1pPr>
            <a:lvl2pPr marL="0" indent="0">
              <a:buFont typeface="Arial" panose="020B0604020202020204" pitchFamily="34" charset="0"/>
              <a:buNone/>
              <a:defRPr sz="1800">
                <a:latin typeface="Poppins" pitchFamily="2" charset="77"/>
                <a:cs typeface="Poppins" pitchFamily="2" charset="77"/>
              </a:defRPr>
            </a:lvl2pPr>
            <a:lvl3pPr marL="358775" indent="-358775">
              <a:spcAft>
                <a:spcPts val="600"/>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12327732" y="4511741"/>
            <a:ext cx="3032125" cy="1751762"/>
          </a:xfrm>
        </p:spPr>
        <p:txBody>
          <a:bodyPr/>
          <a:lstStyle>
            <a:lvl1pPr>
              <a:defRPr sz="1800" b="1" i="0">
                <a:latin typeface="Poppins" pitchFamily="2" charset="77"/>
                <a:cs typeface="Poppins" pitchFamily="2" charset="77"/>
              </a:defRPr>
            </a:lvl1pPr>
            <a:lvl2pPr marL="0" indent="0">
              <a:buFont typeface="Arial" panose="020B0604020202020204" pitchFamily="34" charset="0"/>
              <a:buNone/>
              <a:defRPr sz="1800">
                <a:latin typeface="Poppins" pitchFamily="2" charset="77"/>
                <a:cs typeface="Poppins" pitchFamily="2" charset="77"/>
              </a:defRPr>
            </a:lvl2pPr>
            <a:lvl3pPr marL="358775" indent="-358775">
              <a:defRPr lang="en-GB" sz="180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16119475" y="4511740"/>
            <a:ext cx="3032125" cy="1751762"/>
          </a:xfrm>
        </p:spPr>
        <p:txBody>
          <a:bodyPr/>
          <a:lstStyle>
            <a:lvl1pPr>
              <a:defRPr sz="1800" b="1" i="0">
                <a:latin typeface="Poppins" pitchFamily="2" charset="77"/>
                <a:cs typeface="Poppins" pitchFamily="2" charset="77"/>
              </a:defRPr>
            </a:lvl1pPr>
            <a:lvl2pPr marL="0" indent="0">
              <a:buFont typeface="Arial" panose="020B0604020202020204" pitchFamily="34" charset="0"/>
              <a:buNone/>
              <a:defRPr sz="1800">
                <a:latin typeface="Poppins" pitchFamily="2" charset="77"/>
                <a:cs typeface="Poppins" pitchFamily="2" charset="77"/>
              </a:defRPr>
            </a:lvl2pPr>
            <a:lvl3pPr marL="358775" indent="-358775">
              <a:defRPr lang="en-GB" sz="180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6982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0" y="6935222"/>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0" y="7539988"/>
            <a:ext cx="3032125" cy="867930"/>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2"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6935222"/>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7539988"/>
            <a:ext cx="3032125" cy="867930"/>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5" y="6935222"/>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5" y="7539988"/>
            <a:ext cx="3032125" cy="867930"/>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3"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3" y="6935222"/>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3" y="7539988"/>
            <a:ext cx="3032125" cy="867930"/>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1" y="6935222"/>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1" y="7539988"/>
            <a:ext cx="3032125" cy="867930"/>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755650" y="270170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2492375" y="2558275"/>
            <a:ext cx="7559675" cy="424732"/>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2492375" y="3163041"/>
            <a:ext cx="7559675" cy="424732"/>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200591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9099548" cy="664797"/>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0" y="2506337"/>
            <a:ext cx="12131675" cy="6646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52500" y="4509501"/>
            <a:ext cx="5330264" cy="2357048"/>
          </a:xfrm>
        </p:spPr>
        <p:txBody>
          <a:bodyPr numCol="1" spcCol="756000" anchor="b">
            <a:normAutofit/>
          </a:bodyPr>
          <a:lstStyle>
            <a:lvl1pPr marL="0" indent="0">
              <a:buFont typeface="Arial" panose="020B0604020202020204" pitchFamily="34" charset="0"/>
              <a:buNone/>
              <a:defRPr sz="15000" b="0" i="0" spc="-52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3821336" y="4509501"/>
            <a:ext cx="5330264" cy="2357048"/>
          </a:xfrm>
        </p:spPr>
        <p:txBody>
          <a:bodyPr numCol="1" spcCol="756000" anchor="b">
            <a:normAutofit/>
          </a:bodyPr>
          <a:lstStyle>
            <a:lvl1pPr marL="0" indent="0">
              <a:buFont typeface="Arial" panose="020B0604020202020204" pitchFamily="34" charset="0"/>
              <a:buNone/>
              <a:defRPr sz="15000" b="0" i="0" spc="-52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7386918" y="4509501"/>
            <a:ext cx="5330264" cy="2357048"/>
          </a:xfrm>
        </p:spPr>
        <p:txBody>
          <a:bodyPr numCol="1" spcCol="756000" anchor="b">
            <a:normAutofit/>
          </a:bodyPr>
          <a:lstStyle>
            <a:lvl1pPr marL="0" indent="0">
              <a:buFont typeface="Arial" panose="020B0604020202020204" pitchFamily="34" charset="0"/>
              <a:buNone/>
              <a:defRPr sz="15000" b="0" i="0" spc="-52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0" y="7006633"/>
            <a:ext cx="5330264"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3821336" y="7006633"/>
            <a:ext cx="5330264"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7386918" y="7006633"/>
            <a:ext cx="5330264"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164416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9099548" cy="664797"/>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0" y="250633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04875"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0" y="6032851"/>
            <a:ext cx="3032125"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4683691"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4731316" y="6032851"/>
            <a:ext cx="3032125"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8488362"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8535987" y="6032851"/>
            <a:ext cx="3032125"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12305906"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12353531" y="6032851"/>
            <a:ext cx="3032125"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16071849"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16119474" y="6032851"/>
            <a:ext cx="3032125"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46187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20104100" cy="1130935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2212050" y="3476181"/>
            <a:ext cx="6950062" cy="2357048"/>
          </a:xfrm>
        </p:spPr>
        <p:txBody>
          <a:bodyPr numCol="1" spcCol="756000" anchor="b">
            <a:noAutofit/>
          </a:bodyPr>
          <a:lstStyle>
            <a:lvl1pPr marL="0" indent="0">
              <a:buFont typeface="Arial" panose="020B0604020202020204" pitchFamily="34" charset="0"/>
              <a:buNone/>
              <a:defRPr sz="20000" b="0" i="0" spc="-1050">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2212049" y="5739595"/>
            <a:ext cx="6950061" cy="467436"/>
          </a:xfrm>
        </p:spPr>
        <p:txBody>
          <a:bodyPr numCol="1" spcCol="756000"/>
          <a:lstStyle>
            <a:lvl1pPr marL="0" indent="0">
              <a:buFont typeface="Arial" panose="020B0604020202020204" pitchFamily="34" charset="0"/>
              <a:buNone/>
              <a:defRPr sz="2800"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spTree>
    <p:extLst>
      <p:ext uri="{BB962C8B-B14F-4D97-AF65-F5344CB8AC3E}">
        <p14:creationId xmlns:p14="http://schemas.microsoft.com/office/powerpoint/2010/main" val="123485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2050" y="2489725"/>
            <a:ext cx="15163800" cy="7484538"/>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952502" y="885878"/>
            <a:ext cx="18160886" cy="664797"/>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952500" y="1860007"/>
            <a:ext cx="8378825" cy="430887"/>
          </a:xfrm>
        </p:spPr>
        <p:txBody>
          <a:bodyPr/>
          <a:lstStyle>
            <a:lvl1pPr>
              <a:lnSpc>
                <a:spcPct val="100000"/>
              </a:lnSpc>
              <a:buFont typeface="Arial" panose="020B0604020202020204" pitchFamily="34" charset="0"/>
              <a:buNone/>
              <a:defRPr sz="2800">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952500" y="9852320"/>
            <a:ext cx="5178425" cy="283154"/>
          </a:xfrm>
        </p:spPr>
        <p:txBody>
          <a:bodyPr tIns="0" bIns="0" anchor="t" anchorCtr="0"/>
          <a:lstStyle>
            <a:lvl1pPr marL="358775" indent="-358775">
              <a:spcBef>
                <a:spcPts val="0"/>
              </a:spcBef>
              <a:buSzPct val="200000"/>
              <a:buFontTx/>
              <a:buBlip>
                <a:blip r:embed="rId4">
                  <a:extLst>
                    <a:ext uri="{96DAC541-7B7A-43D3-8B79-37D633B846F1}">
                      <asvg:svgBlip xmlns:asvg="http://schemas.microsoft.com/office/drawing/2016/SVG/main" r:embed="rId5"/>
                    </a:ext>
                  </a:extLst>
                </a:blip>
              </a:buBlip>
              <a:defRPr sz="2400"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952500" y="9132388"/>
            <a:ext cx="5178425" cy="283154"/>
          </a:xfrm>
        </p:spPr>
        <p:txBody>
          <a:bodyPr tIns="0" bIns="0" anchor="t" anchorCtr="0"/>
          <a:lstStyle>
            <a:lvl1pPr marL="358775" indent="-358775">
              <a:spcBef>
                <a:spcPts val="0"/>
              </a:spcBef>
              <a:buSzPct val="200000"/>
              <a:buFontTx/>
              <a:buBlip>
                <a:blip r:embed="rId6">
                  <a:extLst>
                    <a:ext uri="{96DAC541-7B7A-43D3-8B79-37D633B846F1}">
                      <asvg:svgBlip xmlns:asvg="http://schemas.microsoft.com/office/drawing/2016/SVG/main" r:embed="rId7"/>
                    </a:ext>
                  </a:extLst>
                </a:blip>
              </a:buBlip>
              <a:defRPr sz="2400"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6236051" y="6865808"/>
            <a:ext cx="3816000" cy="283154"/>
          </a:xfrm>
        </p:spPr>
        <p:txBody>
          <a:bodyPr wrap="square" tIns="0" bIns="0" anchor="t" anchorCtr="0">
            <a:spAutoFit/>
          </a:bodyPr>
          <a:lstStyle>
            <a:lvl1pPr marL="358775" indent="-358775">
              <a:spcBef>
                <a:spcPts val="0"/>
              </a:spcBef>
              <a:buSzPct val="200000"/>
              <a:buFontTx/>
              <a:buBlip>
                <a:blip r:embed="rId4">
                  <a:extLst>
                    <a:ext uri="{96DAC541-7B7A-43D3-8B79-37D633B846F1}">
                      <asvg:svgBlip xmlns:asvg="http://schemas.microsoft.com/office/drawing/2016/SVG/main" r:embed="rId5"/>
                    </a:ext>
                  </a:extLst>
                </a:blip>
              </a:buBlip>
              <a:defRPr sz="2400"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9769626" y="5006675"/>
            <a:ext cx="3816000" cy="283154"/>
          </a:xfrm>
        </p:spPr>
        <p:txBody>
          <a:bodyPr wrap="square" tIns="0" bIns="0" anchor="t" anchorCtr="0">
            <a:spAutoFit/>
          </a:bodyPr>
          <a:lstStyle>
            <a:lvl1pPr marL="358775" indent="-358775">
              <a:spcBef>
                <a:spcPts val="0"/>
              </a:spcBef>
              <a:buSzPct val="200000"/>
              <a:buFontTx/>
              <a:buBlip>
                <a:blip r:embed="rId6">
                  <a:extLst>
                    <a:ext uri="{96DAC541-7B7A-43D3-8B79-37D633B846F1}">
                      <asvg:svgBlip xmlns:asvg="http://schemas.microsoft.com/office/drawing/2016/SVG/main" r:embed="rId7"/>
                    </a:ext>
                  </a:extLst>
                </a:blip>
              </a:buBlip>
              <a:defRPr sz="2400"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355388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952501" y="10690760"/>
            <a:ext cx="12492038" cy="184666"/>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469100" y="952500"/>
            <a:ext cx="9165900" cy="1938992"/>
          </a:xfrm>
        </p:spPr>
        <p:txBody>
          <a:bodyPr lIns="0" tIns="0" rIns="0" bIns="0" anchor="b" anchorCtr="0"/>
          <a:lstStyle>
            <a:lvl1pPr algn="ctr">
              <a:defRPr sz="70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5"/>
            <a:ext cx="18124266" cy="901465"/>
          </a:xfrm>
        </p:spPr>
        <p:txBody>
          <a:bodyPr/>
          <a:lstStyle>
            <a:lvl1pPr algn="ctr">
              <a:defRPr sz="5400">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298"/>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298"/>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52501" y="8644306"/>
            <a:ext cx="2797741"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Associated</a:t>
            </a:r>
            <a:r>
              <a:rPr sz="2300" b="0" i="0" spc="-100">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7" y="8644306"/>
            <a:ext cx="2875451"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2" y="8644306"/>
            <a:ext cx="2875449"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Hosted</a:t>
            </a:r>
            <a:r>
              <a:rPr sz="2300" b="0" i="0" spc="-105">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Tree>
    <p:extLst>
      <p:ext uri="{BB962C8B-B14F-4D97-AF65-F5344CB8AC3E}">
        <p14:creationId xmlns:p14="http://schemas.microsoft.com/office/powerpoint/2010/main" val="126038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989124" y="2143595"/>
            <a:ext cx="12095052" cy="747897"/>
          </a:xfrm>
        </p:spPr>
        <p:txBody>
          <a:bodyPr lIns="0" tIns="0" rIns="0" bIns="0" anchor="b" anchorCtr="0"/>
          <a:lstStyle>
            <a:lvl1pPr algn="l">
              <a:defRPr sz="54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5"/>
            <a:ext cx="13612702" cy="467436"/>
          </a:xfrm>
        </p:spPr>
        <p:txBody>
          <a:bodyPr/>
          <a:lstStyle>
            <a:lvl1pPr algn="l">
              <a:defRPr sz="2800">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298"/>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298"/>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89123" y="8644306"/>
            <a:ext cx="3101143"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Associated</a:t>
            </a:r>
            <a:r>
              <a:rPr sz="2300" b="0" i="0" spc="-100">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7" y="8644306"/>
            <a:ext cx="3595531"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2" y="8644306"/>
            <a:ext cx="2406277"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Hosted</a:t>
            </a:r>
            <a:r>
              <a:rPr sz="2300" b="0" i="0" spc="-105">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952851" y="82454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spTree>
    <p:extLst>
      <p:ext uri="{BB962C8B-B14F-4D97-AF65-F5344CB8AC3E}">
        <p14:creationId xmlns:p14="http://schemas.microsoft.com/office/powerpoint/2010/main" val="382523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70151" y="4722369"/>
            <a:ext cx="15163800" cy="1864613"/>
          </a:xfrm>
        </p:spPr>
        <p:txBody>
          <a:bodyPr anchor="ctr"/>
          <a:lstStyle>
            <a:lvl1pPr algn="ctr">
              <a:defRPr sz="70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338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CA986B-631B-FDB6-16A9-CD70E8D6F960}"/>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5F1B8FB0-86D3-307A-9D4B-765A250E8AE3}"/>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78"/>
            <a:ext cx="18199100" cy="2761782"/>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16360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68563" y="6070992"/>
            <a:ext cx="15163800" cy="1384482"/>
          </a:xfrm>
        </p:spPr>
        <p:txBody>
          <a:bodyPr anchor="ctr"/>
          <a:lstStyle>
            <a:lvl1pPr algn="ctr">
              <a:defRPr sz="44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3782467"/>
            <a:ext cx="8153400" cy="1743075"/>
          </a:xfrm>
          <a:prstGeom prst="rect">
            <a:avLst/>
          </a:prstGeom>
        </p:spPr>
      </p:pic>
    </p:spTree>
    <p:extLst>
      <p:ext uri="{BB962C8B-B14F-4D97-AF65-F5344CB8AC3E}">
        <p14:creationId xmlns:p14="http://schemas.microsoft.com/office/powerpoint/2010/main" val="87568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4783138"/>
            <a:ext cx="8153400" cy="1743075"/>
          </a:xfrm>
          <a:prstGeom prst="rect">
            <a:avLst/>
          </a:prstGeom>
        </p:spPr>
      </p:pic>
    </p:spTree>
    <p:extLst>
      <p:ext uri="{BB962C8B-B14F-4D97-AF65-F5344CB8AC3E}">
        <p14:creationId xmlns:p14="http://schemas.microsoft.com/office/powerpoint/2010/main" val="257443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Title and Graph">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3" y="885880"/>
            <a:ext cx="18604603" cy="664796"/>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50021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3.xml><?xml version="1.0" encoding="utf-8"?>
<p:sldLayout xmlns:a="http://schemas.openxmlformats.org/drawingml/2006/main" xmlns:r="http://schemas.openxmlformats.org/officeDocument/2006/relationships" xmlns:p="http://schemas.openxmlformats.org/presentationml/2006/main" userDrawn="1">
  <p:cSld name="Blank2">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3" y="885880"/>
            <a:ext cx="8235452" cy="1335750"/>
          </a:xfrm>
        </p:spPr>
        <p:txBody>
          <a:bodyPr lIns="0" tIns="0" rIns="0" bIns="0" anchor="t" anchorCtr="0"/>
          <a:lstStyle/>
          <a:p>
            <a:r>
              <a:rPr lang="en-US"/>
              <a:t>Click to edit Master title style</a:t>
            </a:r>
            <a:endParaRPr lang="en-GB"/>
          </a:p>
        </p:txBody>
      </p:sp>
    </p:spTree>
    <p:extLst>
      <p:ext uri="{BB962C8B-B14F-4D97-AF65-F5344CB8AC3E}">
        <p14:creationId xmlns:p14="http://schemas.microsoft.com/office/powerpoint/2010/main" val="130358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Graphic Righ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a:xfrm>
            <a:off x="851908" y="10690760"/>
            <a:ext cx="3482925" cy="184666"/>
          </a:xfrm>
        </p:spPr>
        <p:txBody>
          <a:bodyPr/>
          <a:lstStyle/>
          <a:p>
            <a:r>
              <a:rPr lang="en-GB"/>
              <a:t>Immunization stocktake</a:t>
            </a:r>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851907" y="3292475"/>
            <a:ext cx="5220000" cy="2053704"/>
          </a:xfrm>
        </p:spPr>
        <p:txBody>
          <a:bodyPr/>
          <a:lstStyle>
            <a:lvl1pPr marL="342884" indent="-342884">
              <a:spcAft>
                <a:spcPts val="600"/>
              </a:spcAft>
              <a:buClr>
                <a:schemeClr val="accent1"/>
              </a:buClr>
              <a:buSzPct val="110000"/>
              <a:buFont typeface="Wingdings" pitchFamily="2" charset="2"/>
              <a:buChar char="§"/>
              <a:defRPr sz="2000"/>
            </a:lvl1pPr>
            <a:lvl2pPr>
              <a:spcAft>
                <a:spcPts val="600"/>
              </a:spcAft>
              <a:buSzPct val="110000"/>
              <a:defRPr sz="1800"/>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851907" y="2521649"/>
            <a:ext cx="5459646" cy="488339"/>
          </a:xfrm>
        </p:spPr>
        <p:txBody>
          <a:bodyPr/>
          <a:lstStyle>
            <a:lvl1pPr>
              <a:defRPr lang="en-GB" sz="2800" b="0" i="0" kern="1200" dirty="0">
                <a:solidFill>
                  <a:schemeClr val="accent1"/>
                </a:solidFill>
                <a:latin typeface="Poppins Medium" pitchFamily="2" charset="77"/>
                <a:ea typeface="+mn-ea"/>
                <a:cs typeface="Poppins Medium" pitchFamily="2" charset="77"/>
              </a:defRPr>
            </a:lvl1pPr>
          </a:lstStyle>
          <a:p>
            <a:pPr lvl="0"/>
            <a:r>
              <a:rPr lang="en-GB"/>
              <a:t>Click to edit Master text styles</a:t>
            </a:r>
          </a:p>
        </p:txBody>
      </p:sp>
      <p:sp>
        <p:nvSpPr>
          <p:cNvPr id="3" name="Title 2">
            <a:extLst>
              <a:ext uri="{FF2B5EF4-FFF2-40B4-BE49-F238E27FC236}">
                <a16:creationId xmlns:a16="http://schemas.microsoft.com/office/drawing/2014/main" id="{B2490BD8-1ED8-DF42-76BD-A050D7BA1AF1}"/>
              </a:ext>
            </a:extLst>
          </p:cNvPr>
          <p:cNvSpPr>
            <a:spLocks noGrp="1"/>
          </p:cNvSpPr>
          <p:nvPr>
            <p:ph type="title"/>
          </p:nvPr>
        </p:nvSpPr>
        <p:spPr>
          <a:xfrm>
            <a:off x="831129" y="801450"/>
            <a:ext cx="9387580" cy="578350"/>
          </a:xfrm>
          <a:prstGeom prst="rect">
            <a:avLst/>
          </a:prstGeom>
        </p:spPr>
        <p:txBody>
          <a:bodyPr lIns="0" tIns="0" rIns="0" bIns="0"/>
          <a:lstStyle>
            <a:lvl1pPr>
              <a:defRPr sz="4782"/>
            </a:lvl1pPr>
          </a:lstStyle>
          <a:p>
            <a:r>
              <a:rPr lang="en-GB"/>
              <a:t>Click to edit Master title style</a:t>
            </a:r>
            <a:endParaRPr lang="en-US"/>
          </a:p>
        </p:txBody>
      </p:sp>
      <p:sp>
        <p:nvSpPr>
          <p:cNvPr id="4" name="Slide Number Placeholder 2">
            <a:extLst>
              <a:ext uri="{FF2B5EF4-FFF2-40B4-BE49-F238E27FC236}">
                <a16:creationId xmlns:a16="http://schemas.microsoft.com/office/drawing/2014/main" id="{4544CC6E-FC81-418D-7602-1B960CA3E7C8}"/>
              </a:ext>
            </a:extLst>
          </p:cNvPr>
          <p:cNvSpPr>
            <a:spLocks noGrp="1"/>
          </p:cNvSpPr>
          <p:nvPr>
            <p:ph type="sldNum" sz="quarter" idx="12"/>
          </p:nvPr>
        </p:nvSpPr>
        <p:spPr>
          <a:xfrm>
            <a:off x="4857921" y="10690760"/>
            <a:ext cx="1479438" cy="184666"/>
          </a:xfrm>
        </p:spPr>
        <p:txBody>
          <a:bodyPr/>
          <a:lstStyle/>
          <a:p>
            <a:fld id="{E2E31AFC-DF42-41A5-B57C-06A83BBA6616}" type="slidenum">
              <a:rPr lang="en-GB" smtClean="0"/>
              <a:t>‹#›</a:t>
            </a:fld>
            <a:endParaRPr lang="en-GB"/>
          </a:p>
        </p:txBody>
      </p:sp>
      <p:cxnSp>
        <p:nvCxnSpPr>
          <p:cNvPr id="9" name="Straight Connector 8">
            <a:extLst>
              <a:ext uri="{FF2B5EF4-FFF2-40B4-BE49-F238E27FC236}">
                <a16:creationId xmlns:a16="http://schemas.microsoft.com/office/drawing/2014/main" id="{B6DBBD18-D84E-99FA-6D11-9852A34B3A23}"/>
              </a:ext>
            </a:extLst>
          </p:cNvPr>
          <p:cNvCxnSpPr>
            <a:cxnSpLocks/>
          </p:cNvCxnSpPr>
          <p:nvPr userDrawn="1"/>
        </p:nvCxnSpPr>
        <p:spPr>
          <a:xfrm>
            <a:off x="849506" y="10550674"/>
            <a:ext cx="548785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32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Graphic Mai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6" name="Title 2">
            <a:extLst>
              <a:ext uri="{FF2B5EF4-FFF2-40B4-BE49-F238E27FC236}">
                <a16:creationId xmlns:a16="http://schemas.microsoft.com/office/drawing/2014/main" id="{23F65DF1-431B-F5C8-78D8-7FF41A22CF3C}"/>
              </a:ext>
            </a:extLst>
          </p:cNvPr>
          <p:cNvSpPr>
            <a:spLocks noGrp="1"/>
          </p:cNvSpPr>
          <p:nvPr>
            <p:ph type="title"/>
          </p:nvPr>
        </p:nvSpPr>
        <p:spPr>
          <a:xfrm>
            <a:off x="831129" y="801450"/>
            <a:ext cx="9387580" cy="578350"/>
          </a:xfrm>
          <a:prstGeom prst="rect">
            <a:avLst/>
          </a:prstGeom>
        </p:spPr>
        <p:txBody>
          <a:bodyPr lIns="0" tIns="0" rIns="0" bIns="0"/>
          <a:lstStyle>
            <a:lvl1pPr>
              <a:defRPr sz="4782"/>
            </a:lvl1pPr>
          </a:lstStyle>
          <a:p>
            <a:r>
              <a:rPr lang="en-GB"/>
              <a:t>Click to edit Master title style</a:t>
            </a:r>
            <a:endParaRPr lang="en-US"/>
          </a:p>
        </p:txBody>
      </p:sp>
      <p:sp>
        <p:nvSpPr>
          <p:cNvPr id="11" name="Footer Placeholder 5">
            <a:extLst>
              <a:ext uri="{FF2B5EF4-FFF2-40B4-BE49-F238E27FC236}">
                <a16:creationId xmlns:a16="http://schemas.microsoft.com/office/drawing/2014/main" id="{2EC048C1-2D8A-0A98-F869-AE78EA2D5291}"/>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12" name="Straight Connector 11">
            <a:extLst>
              <a:ext uri="{FF2B5EF4-FFF2-40B4-BE49-F238E27FC236}">
                <a16:creationId xmlns:a16="http://schemas.microsoft.com/office/drawing/2014/main" id="{DD57F1A7-0A20-9844-11DA-16306548BCA9}"/>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36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831129"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1" indent="0" algn="ctr">
              <a:buNone/>
              <a:defRPr sz="1600"/>
            </a:lvl8pPr>
            <a:lvl9pPr marL="3657430" indent="0" algn="ctr">
              <a:buNone/>
              <a:defRPr sz="160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831130" y="5890133"/>
            <a:ext cx="6111875" cy="424753"/>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831130" y="7412676"/>
            <a:ext cx="6111875" cy="424753"/>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831130" y="8048821"/>
            <a:ext cx="6111875" cy="424753"/>
          </a:xfrm>
        </p:spPr>
        <p:txBody>
          <a:bodyPr/>
          <a:lstStyle/>
          <a:p>
            <a:pPr lvl="0"/>
            <a:r>
              <a:rPr lang="en-GB"/>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2" y="9483726"/>
            <a:ext cx="2809875" cy="1066800"/>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8534401"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
        <p:nvSpPr>
          <p:cNvPr id="5" name="Title 2">
            <a:extLst>
              <a:ext uri="{FF2B5EF4-FFF2-40B4-BE49-F238E27FC236}">
                <a16:creationId xmlns:a16="http://schemas.microsoft.com/office/drawing/2014/main" id="{5E0ED315-0955-FEF7-AB67-AC8D8464231C}"/>
              </a:ext>
            </a:extLst>
          </p:cNvPr>
          <p:cNvSpPr>
            <a:spLocks noGrp="1"/>
          </p:cNvSpPr>
          <p:nvPr>
            <p:ph type="title"/>
          </p:nvPr>
        </p:nvSpPr>
        <p:spPr>
          <a:xfrm>
            <a:off x="831129" y="801450"/>
            <a:ext cx="6641609" cy="1963559"/>
          </a:xfrm>
          <a:prstGeom prst="rect">
            <a:avLst/>
          </a:prstGeom>
        </p:spPr>
        <p:txBody>
          <a:bodyPr lIns="0" tIns="0" rIns="0" bIns="0"/>
          <a:lstStyle>
            <a:lvl1pPr>
              <a:defRPr sz="5400"/>
            </a:lvl1pPr>
          </a:lstStyle>
          <a:p>
            <a:r>
              <a:rPr lang="en-GB"/>
              <a:t>Click to edit Master title style</a:t>
            </a:r>
            <a:endParaRPr lang="en-US"/>
          </a:p>
        </p:txBody>
      </p:sp>
    </p:spTree>
    <p:extLst>
      <p:ext uri="{BB962C8B-B14F-4D97-AF65-F5344CB8AC3E}">
        <p14:creationId xmlns:p14="http://schemas.microsoft.com/office/powerpoint/2010/main" val="73912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83726"/>
            <a:ext cx="5007429" cy="1066800"/>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8534401"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
        <p:nvSpPr>
          <p:cNvPr id="5" name="Title 2">
            <a:extLst>
              <a:ext uri="{FF2B5EF4-FFF2-40B4-BE49-F238E27FC236}">
                <a16:creationId xmlns:a16="http://schemas.microsoft.com/office/drawing/2014/main" id="{8EEE4DDA-CEF4-156E-7D35-147C6F88E7D9}"/>
              </a:ext>
            </a:extLst>
          </p:cNvPr>
          <p:cNvSpPr>
            <a:spLocks noGrp="1"/>
          </p:cNvSpPr>
          <p:nvPr>
            <p:ph type="title"/>
          </p:nvPr>
        </p:nvSpPr>
        <p:spPr>
          <a:xfrm>
            <a:off x="831129" y="801450"/>
            <a:ext cx="6641609" cy="1963559"/>
          </a:xfrm>
          <a:prstGeom prst="rect">
            <a:avLst/>
          </a:prstGeom>
        </p:spPr>
        <p:txBody>
          <a:bodyPr lIns="0" tIns="0" rIns="0" bIns="0"/>
          <a:lstStyle>
            <a:lvl1pPr>
              <a:defRPr sz="5400"/>
            </a:lvl1pPr>
          </a:lstStyle>
          <a:p>
            <a:r>
              <a:rPr lang="en-GB"/>
              <a:t>Click to edit Master title style</a:t>
            </a:r>
            <a:endParaRPr lang="en-US"/>
          </a:p>
        </p:txBody>
      </p:sp>
      <p:sp>
        <p:nvSpPr>
          <p:cNvPr id="6" name="Subtitle 2">
            <a:extLst>
              <a:ext uri="{FF2B5EF4-FFF2-40B4-BE49-F238E27FC236}">
                <a16:creationId xmlns:a16="http://schemas.microsoft.com/office/drawing/2014/main" id="{296E359E-3350-FB41-454E-BCA72B74E135}"/>
              </a:ext>
            </a:extLst>
          </p:cNvPr>
          <p:cNvSpPr>
            <a:spLocks noGrp="1"/>
          </p:cNvSpPr>
          <p:nvPr>
            <p:ph type="subTitle" idx="1"/>
          </p:nvPr>
        </p:nvSpPr>
        <p:spPr>
          <a:xfrm>
            <a:off x="831129"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1" indent="0" algn="ctr">
              <a:buNone/>
              <a:defRPr sz="1600"/>
            </a:lvl8pPr>
            <a:lvl9pPr marL="3657430" indent="0" algn="ctr">
              <a:buNone/>
              <a:defRPr sz="1600"/>
            </a:lvl9pPr>
          </a:lstStyle>
          <a:p>
            <a:r>
              <a:rPr lang="en-GB"/>
              <a:t>Click to edit Master subtitle style</a:t>
            </a:r>
          </a:p>
        </p:txBody>
      </p:sp>
      <p:sp>
        <p:nvSpPr>
          <p:cNvPr id="7" name="Text Placeholder 9">
            <a:extLst>
              <a:ext uri="{FF2B5EF4-FFF2-40B4-BE49-F238E27FC236}">
                <a16:creationId xmlns:a16="http://schemas.microsoft.com/office/drawing/2014/main" id="{7CF3BA5E-E324-4FA1-DB03-E2DD3FCE894A}"/>
              </a:ext>
            </a:extLst>
          </p:cNvPr>
          <p:cNvSpPr>
            <a:spLocks noGrp="1"/>
          </p:cNvSpPr>
          <p:nvPr>
            <p:ph type="body" sz="quarter" idx="11"/>
          </p:nvPr>
        </p:nvSpPr>
        <p:spPr>
          <a:xfrm>
            <a:off x="831130" y="5890133"/>
            <a:ext cx="6111875" cy="424753"/>
          </a:xfrm>
        </p:spPr>
        <p:txBody>
          <a:bodyPr/>
          <a:lstStyle/>
          <a:p>
            <a:pPr lvl="0"/>
            <a:r>
              <a:rPr lang="en-GB"/>
              <a:t>Click to edit Master text styles</a:t>
            </a:r>
          </a:p>
        </p:txBody>
      </p:sp>
      <p:sp>
        <p:nvSpPr>
          <p:cNvPr id="8" name="Text Placeholder 9">
            <a:extLst>
              <a:ext uri="{FF2B5EF4-FFF2-40B4-BE49-F238E27FC236}">
                <a16:creationId xmlns:a16="http://schemas.microsoft.com/office/drawing/2014/main" id="{3D07DE4A-2EEF-2B44-42E2-F0D7A4B1AE36}"/>
              </a:ext>
            </a:extLst>
          </p:cNvPr>
          <p:cNvSpPr>
            <a:spLocks noGrp="1"/>
          </p:cNvSpPr>
          <p:nvPr>
            <p:ph type="body" sz="quarter" idx="12"/>
          </p:nvPr>
        </p:nvSpPr>
        <p:spPr>
          <a:xfrm>
            <a:off x="831130" y="7412676"/>
            <a:ext cx="6111875" cy="424753"/>
          </a:xfrm>
        </p:spPr>
        <p:txBody>
          <a:bodyPr/>
          <a:lstStyle/>
          <a:p>
            <a:pPr lvl="0"/>
            <a:r>
              <a:rPr lang="en-GB"/>
              <a:t>Click to edit Master text styles</a:t>
            </a:r>
          </a:p>
        </p:txBody>
      </p:sp>
      <p:sp>
        <p:nvSpPr>
          <p:cNvPr id="9" name="Text Placeholder 9">
            <a:extLst>
              <a:ext uri="{FF2B5EF4-FFF2-40B4-BE49-F238E27FC236}">
                <a16:creationId xmlns:a16="http://schemas.microsoft.com/office/drawing/2014/main" id="{8CD8A446-BD14-91FC-123E-B388464B23FD}"/>
              </a:ext>
            </a:extLst>
          </p:cNvPr>
          <p:cNvSpPr>
            <a:spLocks noGrp="1"/>
          </p:cNvSpPr>
          <p:nvPr>
            <p:ph type="body" sz="quarter" idx="13"/>
          </p:nvPr>
        </p:nvSpPr>
        <p:spPr>
          <a:xfrm>
            <a:off x="831130" y="8048821"/>
            <a:ext cx="6111875" cy="424753"/>
          </a:xfrm>
        </p:spPr>
        <p:txBody>
          <a:bodyPr/>
          <a:lstStyle/>
          <a:p>
            <a:pPr lvl="0"/>
            <a:r>
              <a:rPr lang="en-GB"/>
              <a:t>Click to edit Master text styles</a:t>
            </a:r>
          </a:p>
        </p:txBody>
      </p:sp>
    </p:spTree>
    <p:extLst>
      <p:ext uri="{BB962C8B-B14F-4D97-AF65-F5344CB8AC3E}">
        <p14:creationId xmlns:p14="http://schemas.microsoft.com/office/powerpoint/2010/main" val="104819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2" y="9492803"/>
            <a:ext cx="1238250" cy="914400"/>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8534401"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
        <p:nvSpPr>
          <p:cNvPr id="4" name="Title 2">
            <a:extLst>
              <a:ext uri="{FF2B5EF4-FFF2-40B4-BE49-F238E27FC236}">
                <a16:creationId xmlns:a16="http://schemas.microsoft.com/office/drawing/2014/main" id="{4C500E14-FED7-69B2-B26E-2C051A856212}"/>
              </a:ext>
            </a:extLst>
          </p:cNvPr>
          <p:cNvSpPr>
            <a:spLocks noGrp="1"/>
          </p:cNvSpPr>
          <p:nvPr>
            <p:ph type="title"/>
          </p:nvPr>
        </p:nvSpPr>
        <p:spPr>
          <a:xfrm>
            <a:off x="831129" y="801450"/>
            <a:ext cx="6641609" cy="1963559"/>
          </a:xfrm>
          <a:prstGeom prst="rect">
            <a:avLst/>
          </a:prstGeom>
        </p:spPr>
        <p:txBody>
          <a:bodyPr lIns="0" tIns="0" rIns="0" bIns="0"/>
          <a:lstStyle>
            <a:lvl1pPr>
              <a:defRPr sz="5400"/>
            </a:lvl1pPr>
          </a:lstStyle>
          <a:p>
            <a:r>
              <a:rPr lang="en-GB"/>
              <a:t>Click to edit Master title style</a:t>
            </a:r>
            <a:endParaRPr lang="en-US"/>
          </a:p>
        </p:txBody>
      </p:sp>
      <p:sp>
        <p:nvSpPr>
          <p:cNvPr id="5" name="Subtitle 2">
            <a:extLst>
              <a:ext uri="{FF2B5EF4-FFF2-40B4-BE49-F238E27FC236}">
                <a16:creationId xmlns:a16="http://schemas.microsoft.com/office/drawing/2014/main" id="{9CB04271-9B86-DA5A-8BB5-2B1E8C15C81D}"/>
              </a:ext>
            </a:extLst>
          </p:cNvPr>
          <p:cNvSpPr>
            <a:spLocks noGrp="1"/>
          </p:cNvSpPr>
          <p:nvPr>
            <p:ph type="subTitle" idx="1"/>
          </p:nvPr>
        </p:nvSpPr>
        <p:spPr>
          <a:xfrm>
            <a:off x="831129"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1" indent="0" algn="ctr">
              <a:buNone/>
              <a:defRPr sz="1600"/>
            </a:lvl8pPr>
            <a:lvl9pPr marL="3657430" indent="0" algn="ctr">
              <a:buNone/>
              <a:defRPr sz="1600"/>
            </a:lvl9pPr>
          </a:lstStyle>
          <a:p>
            <a:r>
              <a:rPr lang="en-GB"/>
              <a:t>Click to edit Master subtitle style</a:t>
            </a:r>
          </a:p>
        </p:txBody>
      </p:sp>
      <p:sp>
        <p:nvSpPr>
          <p:cNvPr id="7" name="Text Placeholder 9">
            <a:extLst>
              <a:ext uri="{FF2B5EF4-FFF2-40B4-BE49-F238E27FC236}">
                <a16:creationId xmlns:a16="http://schemas.microsoft.com/office/drawing/2014/main" id="{52967C8C-7445-2A5A-79D3-5AD95E8FA1EC}"/>
              </a:ext>
            </a:extLst>
          </p:cNvPr>
          <p:cNvSpPr>
            <a:spLocks noGrp="1"/>
          </p:cNvSpPr>
          <p:nvPr>
            <p:ph type="body" sz="quarter" idx="11"/>
          </p:nvPr>
        </p:nvSpPr>
        <p:spPr>
          <a:xfrm>
            <a:off x="831130" y="5890133"/>
            <a:ext cx="6111875" cy="424753"/>
          </a:xfrm>
        </p:spPr>
        <p:txBody>
          <a:bodyPr/>
          <a:lstStyle/>
          <a:p>
            <a:pPr lvl="0"/>
            <a:r>
              <a:rPr lang="en-GB"/>
              <a:t>Click to edit Master text styles</a:t>
            </a:r>
          </a:p>
        </p:txBody>
      </p:sp>
      <p:sp>
        <p:nvSpPr>
          <p:cNvPr id="8" name="Text Placeholder 9">
            <a:extLst>
              <a:ext uri="{FF2B5EF4-FFF2-40B4-BE49-F238E27FC236}">
                <a16:creationId xmlns:a16="http://schemas.microsoft.com/office/drawing/2014/main" id="{CD8772D2-606E-77E9-6ED5-569AB4594BB8}"/>
              </a:ext>
            </a:extLst>
          </p:cNvPr>
          <p:cNvSpPr>
            <a:spLocks noGrp="1"/>
          </p:cNvSpPr>
          <p:nvPr>
            <p:ph type="body" sz="quarter" idx="12"/>
          </p:nvPr>
        </p:nvSpPr>
        <p:spPr>
          <a:xfrm>
            <a:off x="831130" y="7412676"/>
            <a:ext cx="6111875" cy="424753"/>
          </a:xfrm>
        </p:spPr>
        <p:txBody>
          <a:bodyPr/>
          <a:lstStyle/>
          <a:p>
            <a:pPr lvl="0"/>
            <a:r>
              <a:rPr lang="en-GB"/>
              <a:t>Click to edit Master text styles</a:t>
            </a:r>
          </a:p>
        </p:txBody>
      </p:sp>
      <p:sp>
        <p:nvSpPr>
          <p:cNvPr id="9" name="Text Placeholder 9">
            <a:extLst>
              <a:ext uri="{FF2B5EF4-FFF2-40B4-BE49-F238E27FC236}">
                <a16:creationId xmlns:a16="http://schemas.microsoft.com/office/drawing/2014/main" id="{885DB1D6-ADE6-9EE3-DD39-A867E2600327}"/>
              </a:ext>
            </a:extLst>
          </p:cNvPr>
          <p:cNvSpPr>
            <a:spLocks noGrp="1"/>
          </p:cNvSpPr>
          <p:nvPr>
            <p:ph type="body" sz="quarter" idx="13"/>
          </p:nvPr>
        </p:nvSpPr>
        <p:spPr>
          <a:xfrm>
            <a:off x="831130" y="8048821"/>
            <a:ext cx="6111875" cy="424753"/>
          </a:xfrm>
        </p:spPr>
        <p:txBody>
          <a:bodyPr/>
          <a:lstStyle/>
          <a:p>
            <a:pPr lvl="0"/>
            <a:r>
              <a:rPr lang="en-GB"/>
              <a:t>Click to edit Master text styles</a:t>
            </a:r>
          </a:p>
        </p:txBody>
      </p:sp>
    </p:spTree>
    <p:extLst>
      <p:ext uri="{BB962C8B-B14F-4D97-AF65-F5344CB8AC3E}">
        <p14:creationId xmlns:p14="http://schemas.microsoft.com/office/powerpoint/2010/main" val="20741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831129" y="7350424"/>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1" indent="0" algn="ctr">
              <a:buNone/>
              <a:defRPr sz="1600"/>
            </a:lvl8pPr>
            <a:lvl9pPr marL="3657430" indent="0" algn="ctr">
              <a:buNone/>
              <a:defRPr sz="160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831130" y="8081402"/>
            <a:ext cx="6111875" cy="424753"/>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831130" y="9603945"/>
            <a:ext cx="6111875" cy="424753"/>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831130" y="10240090"/>
            <a:ext cx="6111875" cy="424753"/>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0"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83"/>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56989" y="4573588"/>
            <a:ext cx="5724525" cy="2162175"/>
          </a:xfrm>
          <a:prstGeom prst="rect">
            <a:avLst/>
          </a:prstGeom>
        </p:spPr>
      </p:pic>
      <p:sp>
        <p:nvSpPr>
          <p:cNvPr id="5" name="Title 2">
            <a:extLst>
              <a:ext uri="{FF2B5EF4-FFF2-40B4-BE49-F238E27FC236}">
                <a16:creationId xmlns:a16="http://schemas.microsoft.com/office/drawing/2014/main" id="{F675337D-152D-4AF9-6735-E22989885499}"/>
              </a:ext>
            </a:extLst>
          </p:cNvPr>
          <p:cNvSpPr>
            <a:spLocks noGrp="1"/>
          </p:cNvSpPr>
          <p:nvPr>
            <p:ph type="title"/>
          </p:nvPr>
        </p:nvSpPr>
        <p:spPr>
          <a:xfrm>
            <a:off x="831129" y="801450"/>
            <a:ext cx="6641609" cy="1963559"/>
          </a:xfrm>
          <a:prstGeom prst="rect">
            <a:avLst/>
          </a:prstGeom>
        </p:spPr>
        <p:txBody>
          <a:bodyPr lIns="0" tIns="0" rIns="0" bIns="0"/>
          <a:lstStyle>
            <a:lvl1pPr>
              <a:defRPr sz="5400"/>
            </a:lvl1pPr>
          </a:lstStyle>
          <a:p>
            <a:r>
              <a:rPr lang="en-GB"/>
              <a:t>Click to edit Master title style</a:t>
            </a:r>
            <a:endParaRPr lang="en-US"/>
          </a:p>
        </p:txBody>
      </p:sp>
    </p:spTree>
    <p:extLst>
      <p:ext uri="{BB962C8B-B14F-4D97-AF65-F5344CB8AC3E}">
        <p14:creationId xmlns:p14="http://schemas.microsoft.com/office/powerpoint/2010/main" val="60592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BC6697-7549-860A-0DA4-D28BE0D2DA24}"/>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4" name="Rectangle: Rounded Corners 3">
            <a:extLst>
              <a:ext uri="{FF2B5EF4-FFF2-40B4-BE49-F238E27FC236}">
                <a16:creationId xmlns:a16="http://schemas.microsoft.com/office/drawing/2014/main" id="{35B2AC9F-514D-1EBA-F01F-8D1EE4FF2DB1}"/>
              </a:ext>
            </a:extLst>
          </p:cNvPr>
          <p:cNvSpPr/>
          <p:nvPr userDrawn="1"/>
        </p:nvSpPr>
        <p:spPr>
          <a:xfrm>
            <a:off x="251301" y="-141363"/>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3" name="Rectangle: Rounded Corners 2">
            <a:extLst>
              <a:ext uri="{FF2B5EF4-FFF2-40B4-BE49-F238E27FC236}">
                <a16:creationId xmlns:a16="http://schemas.microsoft.com/office/drawing/2014/main" id="{4C941A8C-2C69-BEDD-FB34-11EC05D7B78D}"/>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78"/>
            <a:ext cx="18199100" cy="2761782"/>
          </a:xfrm>
        </p:spPr>
        <p:txBody>
          <a:bodyPr numCol="2" spcCol="1440000"/>
          <a:lstStyle>
            <a:lvl1pPr marL="342885" indent="-342885">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329070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757BCB-FB2B-4870-A128-1DEDA8180683}"/>
              </a:ext>
            </a:extLst>
          </p:cNvPr>
          <p:cNvSpPr/>
          <p:nvPr userDrawn="1"/>
        </p:nvSpPr>
        <p:spPr>
          <a:xfrm>
            <a:off x="8534400"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83"/>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42550" y="4783138"/>
            <a:ext cx="8153400" cy="1743075"/>
          </a:xfrm>
          <a:prstGeom prst="rect">
            <a:avLst/>
          </a:prstGeom>
        </p:spPr>
      </p:pic>
      <p:sp>
        <p:nvSpPr>
          <p:cNvPr id="5" name="Title 2">
            <a:extLst>
              <a:ext uri="{FF2B5EF4-FFF2-40B4-BE49-F238E27FC236}">
                <a16:creationId xmlns:a16="http://schemas.microsoft.com/office/drawing/2014/main" id="{DCDA9842-E41C-240B-3F3D-4D759C060E35}"/>
              </a:ext>
            </a:extLst>
          </p:cNvPr>
          <p:cNvSpPr>
            <a:spLocks noGrp="1"/>
          </p:cNvSpPr>
          <p:nvPr>
            <p:ph type="title"/>
          </p:nvPr>
        </p:nvSpPr>
        <p:spPr>
          <a:xfrm>
            <a:off x="831129" y="801450"/>
            <a:ext cx="6641609" cy="1963559"/>
          </a:xfrm>
          <a:prstGeom prst="rect">
            <a:avLst/>
          </a:prstGeom>
        </p:spPr>
        <p:txBody>
          <a:bodyPr lIns="0" tIns="0" rIns="0" bIns="0"/>
          <a:lstStyle>
            <a:lvl1pPr>
              <a:defRPr sz="5400"/>
            </a:lvl1pPr>
          </a:lstStyle>
          <a:p>
            <a:r>
              <a:rPr lang="en-GB"/>
              <a:t>Click to edit Master title style</a:t>
            </a:r>
            <a:endParaRPr lang="en-US"/>
          </a:p>
        </p:txBody>
      </p:sp>
      <p:sp>
        <p:nvSpPr>
          <p:cNvPr id="6" name="Subtitle 2">
            <a:extLst>
              <a:ext uri="{FF2B5EF4-FFF2-40B4-BE49-F238E27FC236}">
                <a16:creationId xmlns:a16="http://schemas.microsoft.com/office/drawing/2014/main" id="{2544B147-5555-3760-836E-BB3EDE02C6C1}"/>
              </a:ext>
            </a:extLst>
          </p:cNvPr>
          <p:cNvSpPr>
            <a:spLocks noGrp="1"/>
          </p:cNvSpPr>
          <p:nvPr>
            <p:ph type="subTitle" idx="1"/>
          </p:nvPr>
        </p:nvSpPr>
        <p:spPr>
          <a:xfrm>
            <a:off x="831129" y="7350424"/>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1" indent="0" algn="ctr">
              <a:buNone/>
              <a:defRPr sz="1600"/>
            </a:lvl8pPr>
            <a:lvl9pPr marL="3657430" indent="0" algn="ctr">
              <a:buNone/>
              <a:defRPr sz="1600"/>
            </a:lvl9pPr>
          </a:lstStyle>
          <a:p>
            <a:r>
              <a:rPr lang="en-GB"/>
              <a:t>Click to edit Master subtitle style</a:t>
            </a:r>
          </a:p>
        </p:txBody>
      </p:sp>
      <p:sp>
        <p:nvSpPr>
          <p:cNvPr id="8" name="Text Placeholder 9">
            <a:extLst>
              <a:ext uri="{FF2B5EF4-FFF2-40B4-BE49-F238E27FC236}">
                <a16:creationId xmlns:a16="http://schemas.microsoft.com/office/drawing/2014/main" id="{83DF836A-52A2-D4A7-0658-C3BD3B8DFAFF}"/>
              </a:ext>
            </a:extLst>
          </p:cNvPr>
          <p:cNvSpPr>
            <a:spLocks noGrp="1"/>
          </p:cNvSpPr>
          <p:nvPr>
            <p:ph type="body" sz="quarter" idx="11"/>
          </p:nvPr>
        </p:nvSpPr>
        <p:spPr>
          <a:xfrm>
            <a:off x="831130" y="8081402"/>
            <a:ext cx="6111875" cy="424753"/>
          </a:xfrm>
        </p:spPr>
        <p:txBody>
          <a:bodyPr/>
          <a:lstStyle/>
          <a:p>
            <a:pPr lvl="0"/>
            <a:r>
              <a:rPr lang="en-GB"/>
              <a:t>Click to edit Master text styles</a:t>
            </a:r>
          </a:p>
        </p:txBody>
      </p:sp>
      <p:sp>
        <p:nvSpPr>
          <p:cNvPr id="9" name="Text Placeholder 9">
            <a:extLst>
              <a:ext uri="{FF2B5EF4-FFF2-40B4-BE49-F238E27FC236}">
                <a16:creationId xmlns:a16="http://schemas.microsoft.com/office/drawing/2014/main" id="{0BF01B51-86D6-0EAA-BFC2-367C67867564}"/>
              </a:ext>
            </a:extLst>
          </p:cNvPr>
          <p:cNvSpPr>
            <a:spLocks noGrp="1"/>
          </p:cNvSpPr>
          <p:nvPr>
            <p:ph type="body" sz="quarter" idx="12"/>
          </p:nvPr>
        </p:nvSpPr>
        <p:spPr>
          <a:xfrm>
            <a:off x="831130" y="9603945"/>
            <a:ext cx="6111875" cy="424753"/>
          </a:xfrm>
        </p:spPr>
        <p:txBody>
          <a:bodyPr/>
          <a:lstStyle/>
          <a:p>
            <a:pPr lvl="0"/>
            <a:r>
              <a:rPr lang="en-GB"/>
              <a:t>Click to edit Master text styles</a:t>
            </a:r>
          </a:p>
        </p:txBody>
      </p:sp>
      <p:sp>
        <p:nvSpPr>
          <p:cNvPr id="13" name="Text Placeholder 9">
            <a:extLst>
              <a:ext uri="{FF2B5EF4-FFF2-40B4-BE49-F238E27FC236}">
                <a16:creationId xmlns:a16="http://schemas.microsoft.com/office/drawing/2014/main" id="{AEC9A94F-A7AA-9B53-2C4B-362A36678258}"/>
              </a:ext>
            </a:extLst>
          </p:cNvPr>
          <p:cNvSpPr>
            <a:spLocks noGrp="1"/>
          </p:cNvSpPr>
          <p:nvPr>
            <p:ph type="body" sz="quarter" idx="13"/>
          </p:nvPr>
        </p:nvSpPr>
        <p:spPr>
          <a:xfrm>
            <a:off x="831130" y="10240090"/>
            <a:ext cx="6111875" cy="424753"/>
          </a:xfrm>
        </p:spPr>
        <p:txBody>
          <a:bodyPr/>
          <a:lstStyle/>
          <a:p>
            <a:pPr lvl="0"/>
            <a:r>
              <a:rPr lang="en-GB"/>
              <a:t>Click to edit Master text styles</a:t>
            </a:r>
          </a:p>
        </p:txBody>
      </p:sp>
    </p:spTree>
    <p:extLst>
      <p:ext uri="{BB962C8B-B14F-4D97-AF65-F5344CB8AC3E}">
        <p14:creationId xmlns:p14="http://schemas.microsoft.com/office/powerpoint/2010/main" val="22793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757BCB-FB2B-4870-A128-1DEDA8180683}"/>
              </a:ext>
            </a:extLst>
          </p:cNvPr>
          <p:cNvSpPr/>
          <p:nvPr userDrawn="1"/>
        </p:nvSpPr>
        <p:spPr>
          <a:xfrm>
            <a:off x="8534400"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83"/>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95189" y="3662413"/>
            <a:ext cx="4048125" cy="3000375"/>
          </a:xfrm>
          <a:prstGeom prst="rect">
            <a:avLst/>
          </a:prstGeom>
        </p:spPr>
      </p:pic>
      <p:sp>
        <p:nvSpPr>
          <p:cNvPr id="5" name="Title 2">
            <a:extLst>
              <a:ext uri="{FF2B5EF4-FFF2-40B4-BE49-F238E27FC236}">
                <a16:creationId xmlns:a16="http://schemas.microsoft.com/office/drawing/2014/main" id="{4299FD38-DD31-59A5-B31D-674E4B53BD7C}"/>
              </a:ext>
            </a:extLst>
          </p:cNvPr>
          <p:cNvSpPr>
            <a:spLocks noGrp="1"/>
          </p:cNvSpPr>
          <p:nvPr>
            <p:ph type="title"/>
          </p:nvPr>
        </p:nvSpPr>
        <p:spPr>
          <a:xfrm>
            <a:off x="831129" y="801450"/>
            <a:ext cx="6641609" cy="1963559"/>
          </a:xfrm>
          <a:prstGeom prst="rect">
            <a:avLst/>
          </a:prstGeom>
        </p:spPr>
        <p:txBody>
          <a:bodyPr lIns="0" tIns="0" rIns="0" bIns="0"/>
          <a:lstStyle>
            <a:lvl1pPr>
              <a:defRPr sz="5400"/>
            </a:lvl1pPr>
          </a:lstStyle>
          <a:p>
            <a:r>
              <a:rPr lang="en-GB"/>
              <a:t>Click to edit Master title style</a:t>
            </a:r>
            <a:endParaRPr lang="en-US"/>
          </a:p>
        </p:txBody>
      </p:sp>
      <p:sp>
        <p:nvSpPr>
          <p:cNvPr id="7" name="Subtitle 2">
            <a:extLst>
              <a:ext uri="{FF2B5EF4-FFF2-40B4-BE49-F238E27FC236}">
                <a16:creationId xmlns:a16="http://schemas.microsoft.com/office/drawing/2014/main" id="{F6D3D3F7-A0C1-7FDE-6384-512DBB8435E2}"/>
              </a:ext>
            </a:extLst>
          </p:cNvPr>
          <p:cNvSpPr>
            <a:spLocks noGrp="1"/>
          </p:cNvSpPr>
          <p:nvPr>
            <p:ph type="subTitle" idx="1"/>
          </p:nvPr>
        </p:nvSpPr>
        <p:spPr>
          <a:xfrm>
            <a:off x="831129" y="7350424"/>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1" indent="0" algn="ctr">
              <a:buNone/>
              <a:defRPr sz="1600"/>
            </a:lvl8pPr>
            <a:lvl9pPr marL="3657430" indent="0" algn="ctr">
              <a:buNone/>
              <a:defRPr sz="1600"/>
            </a:lvl9pPr>
          </a:lstStyle>
          <a:p>
            <a:r>
              <a:rPr lang="en-GB"/>
              <a:t>Click to edit Master subtitle style</a:t>
            </a:r>
          </a:p>
        </p:txBody>
      </p:sp>
      <p:sp>
        <p:nvSpPr>
          <p:cNvPr id="8" name="Text Placeholder 9">
            <a:extLst>
              <a:ext uri="{FF2B5EF4-FFF2-40B4-BE49-F238E27FC236}">
                <a16:creationId xmlns:a16="http://schemas.microsoft.com/office/drawing/2014/main" id="{03716C79-AF13-520D-5FF1-1968BE73C85A}"/>
              </a:ext>
            </a:extLst>
          </p:cNvPr>
          <p:cNvSpPr>
            <a:spLocks noGrp="1"/>
          </p:cNvSpPr>
          <p:nvPr>
            <p:ph type="body" sz="quarter" idx="11"/>
          </p:nvPr>
        </p:nvSpPr>
        <p:spPr>
          <a:xfrm>
            <a:off x="831130" y="8081402"/>
            <a:ext cx="6111875" cy="424753"/>
          </a:xfrm>
        </p:spPr>
        <p:txBody>
          <a:bodyPr/>
          <a:lstStyle/>
          <a:p>
            <a:pPr lvl="0"/>
            <a:r>
              <a:rPr lang="en-GB"/>
              <a:t>Click to edit Master text styles</a:t>
            </a:r>
          </a:p>
        </p:txBody>
      </p:sp>
      <p:sp>
        <p:nvSpPr>
          <p:cNvPr id="9" name="Text Placeholder 9">
            <a:extLst>
              <a:ext uri="{FF2B5EF4-FFF2-40B4-BE49-F238E27FC236}">
                <a16:creationId xmlns:a16="http://schemas.microsoft.com/office/drawing/2014/main" id="{D93AC23E-3243-EC6E-2B57-0B84CF04EE1C}"/>
              </a:ext>
            </a:extLst>
          </p:cNvPr>
          <p:cNvSpPr>
            <a:spLocks noGrp="1"/>
          </p:cNvSpPr>
          <p:nvPr>
            <p:ph type="body" sz="quarter" idx="12"/>
          </p:nvPr>
        </p:nvSpPr>
        <p:spPr>
          <a:xfrm>
            <a:off x="831130" y="9603945"/>
            <a:ext cx="6111875" cy="424753"/>
          </a:xfrm>
        </p:spPr>
        <p:txBody>
          <a:bodyPr/>
          <a:lstStyle/>
          <a:p>
            <a:pPr lvl="0"/>
            <a:r>
              <a:rPr lang="en-GB"/>
              <a:t>Click to edit Master text styles</a:t>
            </a:r>
          </a:p>
        </p:txBody>
      </p:sp>
      <p:sp>
        <p:nvSpPr>
          <p:cNvPr id="13" name="Text Placeholder 9">
            <a:extLst>
              <a:ext uri="{FF2B5EF4-FFF2-40B4-BE49-F238E27FC236}">
                <a16:creationId xmlns:a16="http://schemas.microsoft.com/office/drawing/2014/main" id="{AFBEB8B2-C84E-160E-2B04-74B4329B7753}"/>
              </a:ext>
            </a:extLst>
          </p:cNvPr>
          <p:cNvSpPr>
            <a:spLocks noGrp="1"/>
          </p:cNvSpPr>
          <p:nvPr>
            <p:ph type="body" sz="quarter" idx="13"/>
          </p:nvPr>
        </p:nvSpPr>
        <p:spPr>
          <a:xfrm>
            <a:off x="831130" y="10240090"/>
            <a:ext cx="6111875" cy="424753"/>
          </a:xfrm>
        </p:spPr>
        <p:txBody>
          <a:bodyPr/>
          <a:lstStyle/>
          <a:p>
            <a:pPr lvl="0"/>
            <a:r>
              <a:rPr lang="en-GB"/>
              <a:t>Click to edit Master text styles</a:t>
            </a:r>
          </a:p>
        </p:txBody>
      </p:sp>
    </p:spTree>
    <p:extLst>
      <p:ext uri="{BB962C8B-B14F-4D97-AF65-F5344CB8AC3E}">
        <p14:creationId xmlns:p14="http://schemas.microsoft.com/office/powerpoint/2010/main" val="229482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83726"/>
            <a:ext cx="5007429" cy="1066800"/>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8534401" y="0"/>
            <a:ext cx="11569700" cy="11309350"/>
          </a:xfrm>
          <a:solidFill>
            <a:schemeClr val="bg2"/>
          </a:solidFill>
        </p:spPr>
        <p:txBody>
          <a:bodyPr bIns="1764000" anchor="ctr">
            <a:noAutofit/>
          </a:bodyPr>
          <a:lstStyle>
            <a:lvl1pPr algn="ctr">
              <a:defRPr sz="3600" b="1"/>
            </a:lvl1pPr>
          </a:lstStyle>
          <a:p>
            <a:r>
              <a:rPr lang="en-GB"/>
              <a:t>Click icon to insert image</a:t>
            </a:r>
          </a:p>
        </p:txBody>
      </p:sp>
      <p:sp>
        <p:nvSpPr>
          <p:cNvPr id="4" name="Title 2">
            <a:extLst>
              <a:ext uri="{FF2B5EF4-FFF2-40B4-BE49-F238E27FC236}">
                <a16:creationId xmlns:a16="http://schemas.microsoft.com/office/drawing/2014/main" id="{17F4B9D5-D277-BBB0-F107-8CD1157F4B2C}"/>
              </a:ext>
            </a:extLst>
          </p:cNvPr>
          <p:cNvSpPr>
            <a:spLocks noGrp="1"/>
          </p:cNvSpPr>
          <p:nvPr>
            <p:ph type="title"/>
          </p:nvPr>
        </p:nvSpPr>
        <p:spPr>
          <a:xfrm>
            <a:off x="831129" y="801450"/>
            <a:ext cx="6641609" cy="1963559"/>
          </a:xfrm>
          <a:prstGeom prst="rect">
            <a:avLst/>
          </a:prstGeom>
        </p:spPr>
        <p:txBody>
          <a:bodyPr lIns="0" tIns="0" rIns="0" bIns="0"/>
          <a:lstStyle>
            <a:lvl1pPr>
              <a:defRPr sz="5400"/>
            </a:lvl1pPr>
          </a:lstStyle>
          <a:p>
            <a:r>
              <a:rPr lang="en-GB"/>
              <a:t>Click to edit Master title style</a:t>
            </a:r>
            <a:endParaRPr lang="en-US"/>
          </a:p>
        </p:txBody>
      </p:sp>
      <p:sp>
        <p:nvSpPr>
          <p:cNvPr id="5" name="Subtitle 2">
            <a:extLst>
              <a:ext uri="{FF2B5EF4-FFF2-40B4-BE49-F238E27FC236}">
                <a16:creationId xmlns:a16="http://schemas.microsoft.com/office/drawing/2014/main" id="{A20F8012-093B-F76E-E93C-6226C9517AFF}"/>
              </a:ext>
            </a:extLst>
          </p:cNvPr>
          <p:cNvSpPr>
            <a:spLocks noGrp="1"/>
          </p:cNvSpPr>
          <p:nvPr>
            <p:ph type="subTitle" idx="1"/>
          </p:nvPr>
        </p:nvSpPr>
        <p:spPr>
          <a:xfrm>
            <a:off x="831129"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1" indent="0" algn="ctr">
              <a:buNone/>
              <a:defRPr sz="1600"/>
            </a:lvl8pPr>
            <a:lvl9pPr marL="3657430" indent="0" algn="ctr">
              <a:buNone/>
              <a:defRPr sz="1600"/>
            </a:lvl9pPr>
          </a:lstStyle>
          <a:p>
            <a:r>
              <a:rPr lang="en-GB"/>
              <a:t>Click to edit Master subtitle style</a:t>
            </a:r>
          </a:p>
        </p:txBody>
      </p:sp>
      <p:sp>
        <p:nvSpPr>
          <p:cNvPr id="6" name="Text Placeholder 9">
            <a:extLst>
              <a:ext uri="{FF2B5EF4-FFF2-40B4-BE49-F238E27FC236}">
                <a16:creationId xmlns:a16="http://schemas.microsoft.com/office/drawing/2014/main" id="{6791F201-538C-D354-079A-A3E3769F1B8B}"/>
              </a:ext>
            </a:extLst>
          </p:cNvPr>
          <p:cNvSpPr>
            <a:spLocks noGrp="1"/>
          </p:cNvSpPr>
          <p:nvPr>
            <p:ph type="body" sz="quarter" idx="11"/>
          </p:nvPr>
        </p:nvSpPr>
        <p:spPr>
          <a:xfrm>
            <a:off x="831130" y="5890133"/>
            <a:ext cx="6111875" cy="424753"/>
          </a:xfrm>
        </p:spPr>
        <p:txBody>
          <a:bodyPr/>
          <a:lstStyle/>
          <a:p>
            <a:pPr lvl="0"/>
            <a:r>
              <a:rPr lang="en-GB"/>
              <a:t>Click to edit Master text styles</a:t>
            </a:r>
          </a:p>
        </p:txBody>
      </p:sp>
      <p:sp>
        <p:nvSpPr>
          <p:cNvPr id="7" name="Text Placeholder 9">
            <a:extLst>
              <a:ext uri="{FF2B5EF4-FFF2-40B4-BE49-F238E27FC236}">
                <a16:creationId xmlns:a16="http://schemas.microsoft.com/office/drawing/2014/main" id="{AD166EF6-2D05-6AE1-81F9-2A30C41075DB}"/>
              </a:ext>
            </a:extLst>
          </p:cNvPr>
          <p:cNvSpPr>
            <a:spLocks noGrp="1"/>
          </p:cNvSpPr>
          <p:nvPr>
            <p:ph type="body" sz="quarter" idx="12"/>
          </p:nvPr>
        </p:nvSpPr>
        <p:spPr>
          <a:xfrm>
            <a:off x="831130" y="7412676"/>
            <a:ext cx="6111875" cy="424753"/>
          </a:xfrm>
        </p:spPr>
        <p:txBody>
          <a:bodyPr/>
          <a:lstStyle/>
          <a:p>
            <a:pPr lvl="0"/>
            <a:r>
              <a:rPr lang="en-GB"/>
              <a:t>Click to edit Master text styles</a:t>
            </a:r>
          </a:p>
        </p:txBody>
      </p:sp>
      <p:sp>
        <p:nvSpPr>
          <p:cNvPr id="8" name="Text Placeholder 9">
            <a:extLst>
              <a:ext uri="{FF2B5EF4-FFF2-40B4-BE49-F238E27FC236}">
                <a16:creationId xmlns:a16="http://schemas.microsoft.com/office/drawing/2014/main" id="{00E46842-72FF-8B61-8E7F-B5ED6BC23659}"/>
              </a:ext>
            </a:extLst>
          </p:cNvPr>
          <p:cNvSpPr>
            <a:spLocks noGrp="1"/>
          </p:cNvSpPr>
          <p:nvPr>
            <p:ph type="body" sz="quarter" idx="13"/>
          </p:nvPr>
        </p:nvSpPr>
        <p:spPr>
          <a:xfrm>
            <a:off x="831130" y="8048821"/>
            <a:ext cx="6111875" cy="424753"/>
          </a:xfrm>
        </p:spPr>
        <p:txBody>
          <a:bodyPr/>
          <a:lstStyle/>
          <a:p>
            <a:pPr lvl="0"/>
            <a:r>
              <a:rPr lang="en-GB"/>
              <a:t>Click to edit Master text styles</a:t>
            </a:r>
          </a:p>
        </p:txBody>
      </p:sp>
    </p:spTree>
    <p:extLst>
      <p:ext uri="{BB962C8B-B14F-4D97-AF65-F5344CB8AC3E}">
        <p14:creationId xmlns:p14="http://schemas.microsoft.com/office/powerpoint/2010/main" val="16777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8534401" y="0"/>
            <a:ext cx="11569700" cy="11309350"/>
          </a:xfrm>
          <a:solidFill>
            <a:schemeClr val="bg2"/>
          </a:solidFill>
        </p:spPr>
        <p:txBody>
          <a:bodyPr bIns="1764000" anchor="ctr">
            <a:noAutofit/>
          </a:bodyPr>
          <a:lstStyle>
            <a:lvl1pPr algn="ctr">
              <a:defRPr sz="3600" b="1"/>
            </a:lvl1pPr>
          </a:lstStyle>
          <a:p>
            <a:r>
              <a:rPr lang="en-GB"/>
              <a:t>Click icon to insert image</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2" y="9492803"/>
            <a:ext cx="1238250" cy="914400"/>
          </a:xfrm>
          <a:prstGeom prst="rect">
            <a:avLst/>
          </a:prstGeom>
        </p:spPr>
      </p:pic>
      <p:sp>
        <p:nvSpPr>
          <p:cNvPr id="4" name="Title 2">
            <a:extLst>
              <a:ext uri="{FF2B5EF4-FFF2-40B4-BE49-F238E27FC236}">
                <a16:creationId xmlns:a16="http://schemas.microsoft.com/office/drawing/2014/main" id="{5CD199D6-ECD0-B95D-FBD7-7536A5766624}"/>
              </a:ext>
            </a:extLst>
          </p:cNvPr>
          <p:cNvSpPr>
            <a:spLocks noGrp="1"/>
          </p:cNvSpPr>
          <p:nvPr>
            <p:ph type="title"/>
          </p:nvPr>
        </p:nvSpPr>
        <p:spPr>
          <a:xfrm>
            <a:off x="831129" y="801450"/>
            <a:ext cx="6641609" cy="1963559"/>
          </a:xfrm>
          <a:prstGeom prst="rect">
            <a:avLst/>
          </a:prstGeom>
        </p:spPr>
        <p:txBody>
          <a:bodyPr lIns="0" tIns="0" rIns="0" bIns="0"/>
          <a:lstStyle>
            <a:lvl1pPr>
              <a:defRPr sz="5400"/>
            </a:lvl1pPr>
          </a:lstStyle>
          <a:p>
            <a:r>
              <a:rPr lang="en-GB"/>
              <a:t>Click to edit Master title style</a:t>
            </a:r>
            <a:endParaRPr lang="en-US"/>
          </a:p>
        </p:txBody>
      </p:sp>
      <p:sp>
        <p:nvSpPr>
          <p:cNvPr id="7" name="Subtitle 2">
            <a:extLst>
              <a:ext uri="{FF2B5EF4-FFF2-40B4-BE49-F238E27FC236}">
                <a16:creationId xmlns:a16="http://schemas.microsoft.com/office/drawing/2014/main" id="{79184EEE-D241-DE59-8627-53F0D197AF73}"/>
              </a:ext>
            </a:extLst>
          </p:cNvPr>
          <p:cNvSpPr>
            <a:spLocks noGrp="1"/>
          </p:cNvSpPr>
          <p:nvPr>
            <p:ph type="subTitle" idx="1"/>
          </p:nvPr>
        </p:nvSpPr>
        <p:spPr>
          <a:xfrm>
            <a:off x="831129"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1" indent="0" algn="ctr">
              <a:buNone/>
              <a:defRPr sz="1600"/>
            </a:lvl8pPr>
            <a:lvl9pPr marL="3657430" indent="0" algn="ctr">
              <a:buNone/>
              <a:defRPr sz="1600"/>
            </a:lvl9pPr>
          </a:lstStyle>
          <a:p>
            <a:r>
              <a:rPr lang="en-GB"/>
              <a:t>Click to edit Master subtitle style</a:t>
            </a:r>
          </a:p>
        </p:txBody>
      </p:sp>
      <p:sp>
        <p:nvSpPr>
          <p:cNvPr id="8" name="Text Placeholder 9">
            <a:extLst>
              <a:ext uri="{FF2B5EF4-FFF2-40B4-BE49-F238E27FC236}">
                <a16:creationId xmlns:a16="http://schemas.microsoft.com/office/drawing/2014/main" id="{9688D1B8-4F4C-F416-269B-DB356B208074}"/>
              </a:ext>
            </a:extLst>
          </p:cNvPr>
          <p:cNvSpPr>
            <a:spLocks noGrp="1"/>
          </p:cNvSpPr>
          <p:nvPr>
            <p:ph type="body" sz="quarter" idx="11"/>
          </p:nvPr>
        </p:nvSpPr>
        <p:spPr>
          <a:xfrm>
            <a:off x="831130" y="5890133"/>
            <a:ext cx="6111875" cy="424753"/>
          </a:xfrm>
        </p:spPr>
        <p:txBody>
          <a:bodyPr/>
          <a:lstStyle/>
          <a:p>
            <a:pPr lvl="0"/>
            <a:r>
              <a:rPr lang="en-GB"/>
              <a:t>Click to edit Master text styles</a:t>
            </a:r>
          </a:p>
        </p:txBody>
      </p:sp>
      <p:sp>
        <p:nvSpPr>
          <p:cNvPr id="9" name="Text Placeholder 9">
            <a:extLst>
              <a:ext uri="{FF2B5EF4-FFF2-40B4-BE49-F238E27FC236}">
                <a16:creationId xmlns:a16="http://schemas.microsoft.com/office/drawing/2014/main" id="{C085D720-EEFA-CEF2-99A3-2BB42E16E40A}"/>
              </a:ext>
            </a:extLst>
          </p:cNvPr>
          <p:cNvSpPr>
            <a:spLocks noGrp="1"/>
          </p:cNvSpPr>
          <p:nvPr>
            <p:ph type="body" sz="quarter" idx="12"/>
          </p:nvPr>
        </p:nvSpPr>
        <p:spPr>
          <a:xfrm>
            <a:off x="831130" y="7412676"/>
            <a:ext cx="6111875" cy="424753"/>
          </a:xfrm>
        </p:spPr>
        <p:txBody>
          <a:bodyPr/>
          <a:lstStyle/>
          <a:p>
            <a:pPr lvl="0"/>
            <a:r>
              <a:rPr lang="en-GB"/>
              <a:t>Click to edit Master text styles</a:t>
            </a:r>
          </a:p>
        </p:txBody>
      </p:sp>
      <p:sp>
        <p:nvSpPr>
          <p:cNvPr id="13" name="Text Placeholder 9">
            <a:extLst>
              <a:ext uri="{FF2B5EF4-FFF2-40B4-BE49-F238E27FC236}">
                <a16:creationId xmlns:a16="http://schemas.microsoft.com/office/drawing/2014/main" id="{6B58E279-DB82-B377-5858-607AC3A69A1C}"/>
              </a:ext>
            </a:extLst>
          </p:cNvPr>
          <p:cNvSpPr>
            <a:spLocks noGrp="1"/>
          </p:cNvSpPr>
          <p:nvPr>
            <p:ph type="body" sz="quarter" idx="13"/>
          </p:nvPr>
        </p:nvSpPr>
        <p:spPr>
          <a:xfrm>
            <a:off x="831130" y="8048821"/>
            <a:ext cx="6111875" cy="424753"/>
          </a:xfrm>
        </p:spPr>
        <p:txBody>
          <a:bodyPr/>
          <a:lstStyle/>
          <a:p>
            <a:pPr lvl="0"/>
            <a:r>
              <a:rPr lang="en-GB"/>
              <a:t>Click to edit Master text styles</a:t>
            </a:r>
          </a:p>
        </p:txBody>
      </p:sp>
    </p:spTree>
    <p:extLst>
      <p:ext uri="{BB962C8B-B14F-4D97-AF65-F5344CB8AC3E}">
        <p14:creationId xmlns:p14="http://schemas.microsoft.com/office/powerpoint/2010/main" val="104302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8534401" y="1"/>
            <a:ext cx="11569699" cy="11309347"/>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849241" y="4862675"/>
            <a:ext cx="6867525" cy="2935469"/>
          </a:xfrm>
          <a:prstGeom prst="rect">
            <a:avLst/>
          </a:prstGeom>
        </p:spPr>
        <p:txBody>
          <a:bodyPr lIns="0" tIns="0" rIns="0" bIns="0" anchor="t" anchorCtr="0"/>
          <a:lstStyle>
            <a:lvl1pPr algn="l">
              <a:defRPr sz="7000">
                <a:solidFill>
                  <a:schemeClr val="tx1"/>
                </a:solidFill>
              </a:defRPr>
            </a:lvl1pPr>
          </a:lstStyle>
          <a:p>
            <a:r>
              <a:rPr lang="en-GB"/>
              <a:t>Click to edit Master title style</a:t>
            </a:r>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856400" y="4008891"/>
            <a:ext cx="6867525" cy="566285"/>
          </a:xfrm>
        </p:spPr>
        <p:txBody>
          <a:bodyPr wrap="square" anchor="b" anchorCtr="0">
            <a:spAutoFit/>
          </a:bodyPr>
          <a:lstStyle>
            <a:lvl1pPr marL="0" indent="0" algn="l">
              <a:buNone/>
              <a:defRPr sz="3200">
                <a:solidFill>
                  <a:schemeClr val="accent1"/>
                </a:solidFill>
              </a:defRPr>
            </a:lvl1pPr>
            <a:lvl2pPr marL="457179" indent="0" algn="ctr">
              <a:buNone/>
              <a:defRPr sz="2000"/>
            </a:lvl2pPr>
            <a:lvl3pPr marL="914357"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1" indent="0" algn="ctr">
              <a:buNone/>
              <a:defRPr sz="1600"/>
            </a:lvl8pPr>
            <a:lvl9pPr marL="3657430" indent="0" algn="ctr">
              <a:buNone/>
              <a:defRPr sz="1600"/>
            </a:lvl9pPr>
          </a:lstStyle>
          <a:p>
            <a:r>
              <a:rPr lang="en-GB"/>
              <a:t>Click to edit Master subtitle style</a:t>
            </a:r>
          </a:p>
        </p:txBody>
      </p:sp>
      <p:sp>
        <p:nvSpPr>
          <p:cNvPr id="2" name="Slide Number Placeholder 8">
            <a:extLst>
              <a:ext uri="{FF2B5EF4-FFF2-40B4-BE49-F238E27FC236}">
                <a16:creationId xmlns:a16="http://schemas.microsoft.com/office/drawing/2014/main" id="{5E028A12-74F8-6BE7-EB1C-45BB3457F2F7}"/>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84B25553-0F42-C6E1-12DC-1DF701910D48}"/>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77F555B2-F89E-A236-7C77-89588A9F3C6D}"/>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19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974">
          <p15:clr>
            <a:srgbClr val="FBAE40"/>
          </p15:clr>
        </p15:guide>
      </p15:sldGuideLst>
    </p:ext>
  </p:extLst>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831129" y="1810878"/>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849507" y="3863542"/>
            <a:ext cx="11975906" cy="5399491"/>
          </a:xfrm>
        </p:spPr>
        <p:txBody>
          <a:bodyPr wrap="square" numCol="2" spcCol="756000">
            <a:noAutofit/>
          </a:bodyPr>
          <a:lstStyle>
            <a:lvl1pPr marL="514326" indent="-514326">
              <a:spcAft>
                <a:spcPts val="0"/>
              </a:spcAft>
              <a:buFont typeface="+mj-lt"/>
              <a:buAutoNum type="arabicPeriod"/>
              <a:defRPr sz="3200" b="0" i="0">
                <a:solidFill>
                  <a:schemeClr val="tx1"/>
                </a:solidFill>
                <a:latin typeface="Poppins Medium" pitchFamily="2" charset="77"/>
                <a:cs typeface="Poppins Medium" pitchFamily="2" charset="77"/>
              </a:defRPr>
            </a:lvl1pPr>
            <a:lvl2pPr marL="514326" indent="-514326">
              <a:spcAft>
                <a:spcPts val="2400"/>
              </a:spcAft>
              <a:buSzPct val="100000"/>
              <a:buFont typeface="+mj-lt"/>
              <a:buAutoNum type="arabicPeriod"/>
              <a:defRPr sz="320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5" y="3791287"/>
            <a:ext cx="5675118" cy="547173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 name="Slide Number Placeholder 8">
            <a:extLst>
              <a:ext uri="{FF2B5EF4-FFF2-40B4-BE49-F238E27FC236}">
                <a16:creationId xmlns:a16="http://schemas.microsoft.com/office/drawing/2014/main" id="{DB532BDE-0CFE-F6EF-FF3C-4FF9FA71B5EB}"/>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72E6F812-7CB2-0813-46B5-4D50FA79BB19}"/>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86ED30F5-F76D-8350-F9C0-45F1B082E835}"/>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2">
            <a:extLst>
              <a:ext uri="{FF2B5EF4-FFF2-40B4-BE49-F238E27FC236}">
                <a16:creationId xmlns:a16="http://schemas.microsoft.com/office/drawing/2014/main" id="{B17DB373-2954-845C-4125-1CDFADC075AA}"/>
              </a:ext>
            </a:extLst>
          </p:cNvPr>
          <p:cNvSpPr>
            <a:spLocks noGrp="1"/>
          </p:cNvSpPr>
          <p:nvPr>
            <p:ph type="title" hasCustomPrompt="1"/>
          </p:nvPr>
        </p:nvSpPr>
        <p:spPr>
          <a:xfrm>
            <a:off x="831129" y="801450"/>
            <a:ext cx="9387580" cy="578350"/>
          </a:xfrm>
          <a:prstGeom prst="rect">
            <a:avLst/>
          </a:prstGeom>
        </p:spPr>
        <p:txBody>
          <a:bodyPr lIns="0" tIns="0" rIns="0" bIns="0"/>
          <a:lstStyle>
            <a:lvl1pPr>
              <a:defRPr sz="4782"/>
            </a:lvl1pPr>
          </a:lstStyle>
          <a:p>
            <a:r>
              <a:rPr lang="en-GB"/>
              <a:t>Agenda</a:t>
            </a:r>
            <a:endParaRPr lang="en-US"/>
          </a:p>
        </p:txBody>
      </p:sp>
    </p:spTree>
    <p:extLst>
      <p:ext uri="{BB962C8B-B14F-4D97-AF65-F5344CB8AC3E}">
        <p14:creationId xmlns:p14="http://schemas.microsoft.com/office/powerpoint/2010/main" val="36470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831128" y="3863543"/>
            <a:ext cx="18423465" cy="4959484"/>
          </a:xfrm>
        </p:spPr>
        <p:txBody>
          <a:bodyPr wrap="square" numCol="2" spcCol="756000">
            <a:noAutofit/>
          </a:bodyPr>
          <a:lstStyle>
            <a:lvl1pPr marL="514326" indent="-514326">
              <a:spcAft>
                <a:spcPts val="0"/>
              </a:spcAft>
              <a:buFont typeface="+mj-lt"/>
              <a:buAutoNum type="arabicPeriod"/>
              <a:defRPr sz="3200" b="0" i="0">
                <a:solidFill>
                  <a:schemeClr val="tx1"/>
                </a:solidFill>
                <a:latin typeface="Poppins Medium" pitchFamily="2" charset="77"/>
                <a:cs typeface="Poppins Medium" pitchFamily="2" charset="77"/>
              </a:defRPr>
            </a:lvl1pPr>
            <a:lvl2pPr marL="514326" indent="-514326">
              <a:spcAft>
                <a:spcPts val="2400"/>
              </a:spcAft>
              <a:buSzPct val="100000"/>
              <a:buFont typeface="+mj-lt"/>
              <a:buAutoNum type="arabicPeriod"/>
              <a:defRPr sz="320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2" name="Slide Number Placeholder 8">
            <a:extLst>
              <a:ext uri="{FF2B5EF4-FFF2-40B4-BE49-F238E27FC236}">
                <a16:creationId xmlns:a16="http://schemas.microsoft.com/office/drawing/2014/main" id="{BB2C9376-60EB-034E-C7A4-0F4E1303DFF7}"/>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C76C35D3-5DD4-9AE8-C5DB-E2F61D562F31}"/>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61298A6B-92B6-ECCC-6593-8AA20630436A}"/>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0155922A-3C7F-268B-F8E7-579EE307BC89}"/>
              </a:ext>
            </a:extLst>
          </p:cNvPr>
          <p:cNvSpPr>
            <a:spLocks noGrp="1"/>
          </p:cNvSpPr>
          <p:nvPr>
            <p:ph type="body" sz="quarter" idx="13"/>
          </p:nvPr>
        </p:nvSpPr>
        <p:spPr>
          <a:xfrm>
            <a:off x="831129" y="1810878"/>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0" name="Title 2">
            <a:extLst>
              <a:ext uri="{FF2B5EF4-FFF2-40B4-BE49-F238E27FC236}">
                <a16:creationId xmlns:a16="http://schemas.microsoft.com/office/drawing/2014/main" id="{6240BFF8-F166-046B-AC23-7251C3C3E383}"/>
              </a:ext>
            </a:extLst>
          </p:cNvPr>
          <p:cNvSpPr>
            <a:spLocks noGrp="1"/>
          </p:cNvSpPr>
          <p:nvPr>
            <p:ph type="title" hasCustomPrompt="1"/>
          </p:nvPr>
        </p:nvSpPr>
        <p:spPr>
          <a:xfrm>
            <a:off x="831129" y="801450"/>
            <a:ext cx="9387580" cy="578350"/>
          </a:xfrm>
          <a:prstGeom prst="rect">
            <a:avLst/>
          </a:prstGeom>
        </p:spPr>
        <p:txBody>
          <a:bodyPr lIns="0" tIns="0" rIns="0" bIns="0"/>
          <a:lstStyle>
            <a:lvl1pPr>
              <a:defRPr sz="4782"/>
            </a:lvl1pPr>
          </a:lstStyle>
          <a:p>
            <a:r>
              <a:rPr lang="en-GB"/>
              <a:t>Agenda</a:t>
            </a:r>
            <a:endParaRPr lang="en-US"/>
          </a:p>
        </p:txBody>
      </p:sp>
    </p:spTree>
    <p:extLst>
      <p:ext uri="{BB962C8B-B14F-4D97-AF65-F5344CB8AC3E}">
        <p14:creationId xmlns:p14="http://schemas.microsoft.com/office/powerpoint/2010/main" val="749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849241" y="3326065"/>
            <a:ext cx="18400168" cy="6327635"/>
          </a:xfrm>
        </p:spPr>
        <p:txBody>
          <a:bodyPr wrap="square" numCol="2" spcCol="756000">
            <a:noAutofit/>
          </a:bodyPr>
          <a:lstStyle>
            <a:lvl1pPr marL="0" indent="0">
              <a:spcAft>
                <a:spcPts val="0"/>
              </a:spcAft>
              <a:buFont typeface="Arial" panose="020B0604020202020204" pitchFamily="34" charset="0"/>
              <a:buNone/>
              <a:defRPr sz="3200" b="0" i="0">
                <a:solidFill>
                  <a:schemeClr val="accent1"/>
                </a:solidFill>
                <a:latin typeface="Poppins Medium" pitchFamily="2" charset="77"/>
                <a:cs typeface="Poppins Medium" pitchFamily="2" charset="77"/>
              </a:defRPr>
            </a:lvl1pPr>
            <a:lvl2pPr marL="0" indent="0">
              <a:spcAft>
                <a:spcPts val="2400"/>
              </a:spcAft>
              <a:buFont typeface="Arial" panose="020B0604020202020204" pitchFamily="34" charset="0"/>
              <a:buNone/>
              <a:defRPr sz="3200" b="0" i="0">
                <a:latin typeface="Poppins Medium" pitchFamily="2" charset="77"/>
                <a:cs typeface="Poppins Medium" pitchFamily="2" charset="77"/>
              </a:defRPr>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2" name="Slide Number Placeholder 8">
            <a:extLst>
              <a:ext uri="{FF2B5EF4-FFF2-40B4-BE49-F238E27FC236}">
                <a16:creationId xmlns:a16="http://schemas.microsoft.com/office/drawing/2014/main" id="{2AC532DC-C1F2-3D0F-4617-653C48C024D1}"/>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0651B4A9-B0E4-8C1F-4E50-04A972C0479D}"/>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F07E6774-540E-EED8-BB2D-33FC6A29707A}"/>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E20D89DD-3A15-7AA0-F253-693DEE39C175}"/>
              </a:ext>
            </a:extLst>
          </p:cNvPr>
          <p:cNvSpPr>
            <a:spLocks noGrp="1"/>
          </p:cNvSpPr>
          <p:nvPr>
            <p:ph type="body" sz="quarter" idx="13"/>
          </p:nvPr>
        </p:nvSpPr>
        <p:spPr>
          <a:xfrm>
            <a:off x="831129" y="1810878"/>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1" name="Title 2">
            <a:extLst>
              <a:ext uri="{FF2B5EF4-FFF2-40B4-BE49-F238E27FC236}">
                <a16:creationId xmlns:a16="http://schemas.microsoft.com/office/drawing/2014/main" id="{F167E13D-D927-2933-19E0-268C34042BC4}"/>
              </a:ext>
            </a:extLst>
          </p:cNvPr>
          <p:cNvSpPr>
            <a:spLocks noGrp="1"/>
          </p:cNvSpPr>
          <p:nvPr>
            <p:ph type="title" hasCustomPrompt="1"/>
          </p:nvPr>
        </p:nvSpPr>
        <p:spPr>
          <a:xfrm>
            <a:off x="831129" y="801450"/>
            <a:ext cx="9387580" cy="578350"/>
          </a:xfrm>
          <a:prstGeom prst="rect">
            <a:avLst/>
          </a:prstGeom>
        </p:spPr>
        <p:txBody>
          <a:bodyPr lIns="0" tIns="0" rIns="0" bIns="0"/>
          <a:lstStyle>
            <a:lvl1pPr>
              <a:defRPr sz="4782"/>
            </a:lvl1pPr>
          </a:lstStyle>
          <a:p>
            <a:r>
              <a:rPr lang="en-GB"/>
              <a:t>Agenda</a:t>
            </a:r>
            <a:endParaRPr lang="en-US"/>
          </a:p>
        </p:txBody>
      </p:sp>
    </p:spTree>
    <p:extLst>
      <p:ext uri="{BB962C8B-B14F-4D97-AF65-F5344CB8AC3E}">
        <p14:creationId xmlns:p14="http://schemas.microsoft.com/office/powerpoint/2010/main" val="177038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1" y="885879"/>
            <a:ext cx="8378824" cy="683178"/>
          </a:xfrm>
          <a:prstGeom prst="rect">
            <a:avLst/>
          </a:prstGeo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849507" y="3863542"/>
            <a:ext cx="11975906" cy="5399491"/>
          </a:xfrm>
        </p:spPr>
        <p:txBody>
          <a:bodyPr wrap="square" numCol="2" spcCol="756000">
            <a:noAutofit/>
          </a:bodyPr>
          <a:lstStyle>
            <a:lvl1pPr marL="0" indent="0">
              <a:spcAft>
                <a:spcPts val="0"/>
              </a:spcAft>
              <a:buFont typeface="Arial" panose="020B0604020202020204" pitchFamily="34" charset="0"/>
              <a:buNone/>
              <a:defRPr sz="2200" b="0" i="0">
                <a:solidFill>
                  <a:schemeClr val="accent1"/>
                </a:solidFill>
                <a:latin typeface="Poppins Medium" pitchFamily="2" charset="77"/>
                <a:cs typeface="Poppins Medium" pitchFamily="2" charset="77"/>
              </a:defRPr>
            </a:lvl1pPr>
            <a:lvl2pPr marL="0" indent="0">
              <a:spcAft>
                <a:spcPts val="2400"/>
              </a:spcAft>
              <a:buFont typeface="Arial" panose="020B0604020202020204" pitchFamily="34" charset="0"/>
              <a:buNone/>
              <a:defRPr sz="2200"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5" y="3791287"/>
            <a:ext cx="5669934" cy="547173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 name="Slide Number Placeholder 8">
            <a:extLst>
              <a:ext uri="{FF2B5EF4-FFF2-40B4-BE49-F238E27FC236}">
                <a16:creationId xmlns:a16="http://schemas.microsoft.com/office/drawing/2014/main" id="{95D09094-17CA-0DC4-6B9B-B3411D1A4609}"/>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FC6497C2-D030-9751-F150-4DA7DE8D0535}"/>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D9FED99C-4A90-0115-739C-3D65B159ED6E}"/>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41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849241" y="885879"/>
            <a:ext cx="18160886" cy="683178"/>
          </a:xfrm>
          <a:prstGeom prst="rect">
            <a:avLst/>
          </a:prstGeo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3976395" y="3850524"/>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908051" y="3152937"/>
            <a:ext cx="2619549"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3976395" y="7423899"/>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908051" y="6726312"/>
            <a:ext cx="2619549"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13075944" y="3850524"/>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10007600" y="3152937"/>
            <a:ext cx="2619549"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13075944" y="7423899"/>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10007600" y="6726312"/>
            <a:ext cx="2619549"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 name="Slide Number Placeholder 8">
            <a:extLst>
              <a:ext uri="{FF2B5EF4-FFF2-40B4-BE49-F238E27FC236}">
                <a16:creationId xmlns:a16="http://schemas.microsoft.com/office/drawing/2014/main" id="{35AF802F-0293-4547-E8DC-F7E37AE759C6}"/>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A1283B61-B774-2B82-B5FE-D3BB6FA493B1}"/>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F76AE26C-4621-6261-958E-76BA3D790D7E}"/>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05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5890133"/>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7412675"/>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8048820"/>
            <a:ext cx="6111875" cy="4006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83725"/>
            <a:ext cx="5007429" cy="1066800"/>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8534401" y="0"/>
            <a:ext cx="11569700" cy="11309350"/>
          </a:xfrm>
          <a:solidFill>
            <a:schemeClr val="bg2"/>
          </a:solidFill>
        </p:spPr>
        <p:txBody>
          <a:bodyPr bIns="1764000" anchor="ctr">
            <a:noAutofit/>
          </a:bodyPr>
          <a:lstStyle>
            <a:lvl1pPr algn="ctr">
              <a:defRPr sz="3600" b="1"/>
            </a:lvl1pPr>
          </a:lstStyle>
          <a:p>
            <a:r>
              <a:rPr lang="en-GB"/>
              <a:t>Click icon to insert image</a:t>
            </a:r>
          </a:p>
        </p:txBody>
      </p:sp>
    </p:spTree>
    <p:extLst>
      <p:ext uri="{BB962C8B-B14F-4D97-AF65-F5344CB8AC3E}">
        <p14:creationId xmlns:p14="http://schemas.microsoft.com/office/powerpoint/2010/main" val="187454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3A470E-E0FA-202B-3129-A45CD2529A5A}"/>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A3DD1671-6802-0BA4-11D3-6D9EF196F320}"/>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78"/>
            <a:ext cx="18199100" cy="2761782"/>
          </a:xfrm>
        </p:spPr>
        <p:txBody>
          <a:bodyPr numCol="2" spcCol="1440000"/>
          <a:lstStyle>
            <a:lvl1pPr marL="457179" indent="-457179">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89110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1" y="885879"/>
            <a:ext cx="18160886" cy="683178"/>
          </a:xfrm>
          <a:prstGeom prst="rect">
            <a:avLst/>
          </a:prstGeo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3976395" y="3850524"/>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908051" y="3152937"/>
            <a:ext cx="2619549"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10772775" y="2774675"/>
            <a:ext cx="8476634" cy="2611644"/>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Slide Number Placeholder 8">
            <a:extLst>
              <a:ext uri="{FF2B5EF4-FFF2-40B4-BE49-F238E27FC236}">
                <a16:creationId xmlns:a16="http://schemas.microsoft.com/office/drawing/2014/main" id="{D0113AB2-1FE6-F9DD-7FF2-2576C8068789}"/>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9D6CB3CF-6D7E-0DC3-E4BA-5311AF8123CC}"/>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D4FEB3C9-4A60-EA76-02AA-370C56D74AA4}"/>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96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849241" y="885879"/>
            <a:ext cx="18160886" cy="683178"/>
          </a:xfrm>
          <a:prstGeom prst="rect">
            <a:avLst/>
          </a:prstGeo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3027405" y="3402989"/>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08052" y="3140076"/>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248128" y="3402989"/>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128774" y="3140076"/>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50" y="3402989"/>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363996" y="3140076"/>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GB"/>
              <a:t>Click icon to add picture</a:t>
            </a:r>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3027405" y="595222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08052" y="5689308"/>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GB"/>
              <a:t>Click icon to add picture</a:t>
            </a:r>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9248128" y="595222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128774" y="5689308"/>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GB"/>
              <a:t>Click icon to add picture</a:t>
            </a:r>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15483350" y="595222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363996" y="5689308"/>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GB"/>
              <a:t>Click icon to add picture</a:t>
            </a:r>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3027405" y="8501452"/>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08052" y="8238539"/>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GB"/>
              <a:t>Click icon to add picture</a:t>
            </a:r>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9248128" y="8501452"/>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128774" y="8238539"/>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GB"/>
              <a:t>Click icon to add picture</a:t>
            </a:r>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15483350" y="8501452"/>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363996" y="8238539"/>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GB"/>
              <a:t>Click icon to add picture</a:t>
            </a:r>
          </a:p>
        </p:txBody>
      </p:sp>
      <p:sp>
        <p:nvSpPr>
          <p:cNvPr id="2" name="Slide Number Placeholder 8">
            <a:extLst>
              <a:ext uri="{FF2B5EF4-FFF2-40B4-BE49-F238E27FC236}">
                <a16:creationId xmlns:a16="http://schemas.microsoft.com/office/drawing/2014/main" id="{A18BF2B0-B045-EF22-9153-30C649239683}"/>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B0038817-CD3E-7949-EE82-51BA372EDC94}"/>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B3D2632E-31B4-08CA-9DE3-DA624B6EC40B}"/>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9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849241" y="885879"/>
            <a:ext cx="18160886" cy="683178"/>
          </a:xfrm>
          <a:prstGeom prst="rect">
            <a:avLst/>
          </a:prstGeo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2869566" y="2659473"/>
            <a:ext cx="3753483" cy="91101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42301" y="244309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176457" y="2661525"/>
            <a:ext cx="3753483" cy="906915"/>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249192" y="244309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50" y="2661525"/>
            <a:ext cx="3753483" cy="906915"/>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556084" y="244309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42301" y="4437787"/>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249192" y="4437787"/>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556084" y="4437787"/>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42301" y="842716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249192" y="842716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556084" y="842716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942301" y="643247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7249192" y="643247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13556084" y="643247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2869566" y="4654163"/>
            <a:ext cx="3753483" cy="91101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9176457" y="4656214"/>
            <a:ext cx="3753483" cy="906915"/>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15483350" y="4656214"/>
            <a:ext cx="3753483" cy="906915"/>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2869566" y="6648853"/>
            <a:ext cx="3753483" cy="91101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9176457" y="6650905"/>
            <a:ext cx="3753483" cy="906915"/>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15483350" y="6650905"/>
            <a:ext cx="3753483" cy="906915"/>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2869566" y="8643542"/>
            <a:ext cx="3753483" cy="91101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9176457" y="8645593"/>
            <a:ext cx="3753483" cy="906915"/>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15483350" y="8645593"/>
            <a:ext cx="3753483" cy="906915"/>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2" name="Slide Number Placeholder 8">
            <a:extLst>
              <a:ext uri="{FF2B5EF4-FFF2-40B4-BE49-F238E27FC236}">
                <a16:creationId xmlns:a16="http://schemas.microsoft.com/office/drawing/2014/main" id="{CE13E0CC-62ED-27DE-FA1C-AAA0E3D8B58B}"/>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5CECD8F6-909A-9B25-9433-52AB7DA38F41}"/>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B85F1898-E6A2-F0D9-3176-F89AC864CB9A}"/>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06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49241" y="803747"/>
            <a:ext cx="8378824" cy="1347906"/>
          </a:xfrm>
          <a:prstGeom prst="rect">
            <a:avLst/>
          </a:prstGeo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849241" y="2506338"/>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849241" y="4791078"/>
            <a:ext cx="18199100" cy="2762321"/>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Slide Number Placeholder 8">
            <a:extLst>
              <a:ext uri="{FF2B5EF4-FFF2-40B4-BE49-F238E27FC236}">
                <a16:creationId xmlns:a16="http://schemas.microsoft.com/office/drawing/2014/main" id="{180FCCA2-0DB0-1704-1618-358426013A48}"/>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4" name="Footer Placeholder 5">
            <a:extLst>
              <a:ext uri="{FF2B5EF4-FFF2-40B4-BE49-F238E27FC236}">
                <a16:creationId xmlns:a16="http://schemas.microsoft.com/office/drawing/2014/main" id="{1B02B569-913D-79EF-B6C0-C2279A621050}"/>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5" name="Straight Connector 4">
            <a:extLst>
              <a:ext uri="{FF2B5EF4-FFF2-40B4-BE49-F238E27FC236}">
                <a16:creationId xmlns:a16="http://schemas.microsoft.com/office/drawing/2014/main" id="{9C49EF3E-40DB-8552-DB52-EE5F1A0A1A99}"/>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92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49243" y="803747"/>
            <a:ext cx="8378824" cy="1347906"/>
          </a:xfrm>
          <a:prstGeom prst="rect">
            <a:avLst/>
          </a:prstGeo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849241" y="2774678"/>
            <a:ext cx="18199100" cy="2761782"/>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lide Number Placeholder 8">
            <a:extLst>
              <a:ext uri="{FF2B5EF4-FFF2-40B4-BE49-F238E27FC236}">
                <a16:creationId xmlns:a16="http://schemas.microsoft.com/office/drawing/2014/main" id="{F03C362A-740D-A2EA-593E-37387DD466FD}"/>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4" name="Footer Placeholder 5">
            <a:extLst>
              <a:ext uri="{FF2B5EF4-FFF2-40B4-BE49-F238E27FC236}">
                <a16:creationId xmlns:a16="http://schemas.microsoft.com/office/drawing/2014/main" id="{D4DCF11A-AEAD-8996-095D-7F8D6D2711D9}"/>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5" name="Straight Connector 4">
            <a:extLst>
              <a:ext uri="{FF2B5EF4-FFF2-40B4-BE49-F238E27FC236}">
                <a16:creationId xmlns:a16="http://schemas.microsoft.com/office/drawing/2014/main" id="{86B3CA3B-3339-0D04-F4D8-84509329C0E3}"/>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25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49243" y="803747"/>
            <a:ext cx="8378824" cy="1347906"/>
          </a:xfrm>
          <a:prstGeom prst="rect">
            <a:avLst/>
          </a:prstGeo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849241" y="2774678"/>
            <a:ext cx="18199100" cy="2761782"/>
          </a:xfrm>
        </p:spPr>
        <p:txBody>
          <a:bodyPr numCol="2" spcCol="1440000"/>
          <a:lstStyle>
            <a:lvl1pPr marL="342884" indent="-342884">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lide Number Placeholder 8">
            <a:extLst>
              <a:ext uri="{FF2B5EF4-FFF2-40B4-BE49-F238E27FC236}">
                <a16:creationId xmlns:a16="http://schemas.microsoft.com/office/drawing/2014/main" id="{276E61E4-FF05-C6F9-35E5-5D36AA690824}"/>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4" name="Footer Placeholder 5">
            <a:extLst>
              <a:ext uri="{FF2B5EF4-FFF2-40B4-BE49-F238E27FC236}">
                <a16:creationId xmlns:a16="http://schemas.microsoft.com/office/drawing/2014/main" id="{A2F5733B-550C-D0CD-5AF4-37E9184A6C62}"/>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5" name="Straight Connector 4">
            <a:extLst>
              <a:ext uri="{FF2B5EF4-FFF2-40B4-BE49-F238E27FC236}">
                <a16:creationId xmlns:a16="http://schemas.microsoft.com/office/drawing/2014/main" id="{D6F4D0B8-4D0E-9D55-0486-BACCA5EC8C06}"/>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77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49243" y="803747"/>
            <a:ext cx="8378824" cy="1347906"/>
          </a:xfrm>
          <a:prstGeom prst="rect">
            <a:avLst/>
          </a:prstGeo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849241" y="2774678"/>
            <a:ext cx="18199100" cy="2761782"/>
          </a:xfrm>
        </p:spPr>
        <p:txBody>
          <a:bodyPr numCol="2" spcCol="1440000"/>
          <a:lstStyle>
            <a:lvl1pPr marL="457179" indent="-457179">
              <a:buClr>
                <a:schemeClr val="accent1"/>
              </a:buClr>
              <a:buSzPct val="100000"/>
              <a:buFont typeface="+mj-lt"/>
              <a:buAutoNum type="arabicPeriod"/>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lide Number Placeholder 8">
            <a:extLst>
              <a:ext uri="{FF2B5EF4-FFF2-40B4-BE49-F238E27FC236}">
                <a16:creationId xmlns:a16="http://schemas.microsoft.com/office/drawing/2014/main" id="{8327C1C7-B76C-51DF-B294-2D8E62BF50BB}"/>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4" name="Footer Placeholder 5">
            <a:extLst>
              <a:ext uri="{FF2B5EF4-FFF2-40B4-BE49-F238E27FC236}">
                <a16:creationId xmlns:a16="http://schemas.microsoft.com/office/drawing/2014/main" id="{F81AF221-CFC0-E8D7-4E75-4E2DDDB99840}"/>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5" name="Straight Connector 4">
            <a:extLst>
              <a:ext uri="{FF2B5EF4-FFF2-40B4-BE49-F238E27FC236}">
                <a16:creationId xmlns:a16="http://schemas.microsoft.com/office/drawing/2014/main" id="{9FC2A63C-CDA6-6BE4-94C6-C75802FEADA5}"/>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89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849243" y="803747"/>
            <a:ext cx="8378824" cy="1347906"/>
          </a:xfrm>
          <a:prstGeom prst="rect">
            <a:avLst/>
          </a:prstGeom>
        </p:spPr>
        <p:txBody>
          <a:bodyPr lIns="0" tIns="0" rIns="0" bIns="0" anchor="t" anchorCtr="0"/>
          <a:lstStyle/>
          <a:p>
            <a:r>
              <a:rPr lang="en-GB"/>
              <a:t>Click to edit Master title style</a:t>
            </a:r>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849242" y="4791075"/>
            <a:ext cx="17768887" cy="2611644"/>
          </a:xfrm>
        </p:spPr>
        <p:txBody>
          <a:bodyPr/>
          <a:lstStyle>
            <a:lvl1pPr marL="0" indent="0">
              <a:spcAft>
                <a:spcPts val="1200"/>
              </a:spcAft>
              <a:buFontTx/>
              <a:buNone/>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849241" y="2506338"/>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4" name="Slide Number Placeholder 8">
            <a:extLst>
              <a:ext uri="{FF2B5EF4-FFF2-40B4-BE49-F238E27FC236}">
                <a16:creationId xmlns:a16="http://schemas.microsoft.com/office/drawing/2014/main" id="{5A6212C8-416E-30EA-362D-0D53A9B407D6}"/>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7" name="Footer Placeholder 5">
            <a:extLst>
              <a:ext uri="{FF2B5EF4-FFF2-40B4-BE49-F238E27FC236}">
                <a16:creationId xmlns:a16="http://schemas.microsoft.com/office/drawing/2014/main" id="{2AB554C0-018E-B50A-5166-53C3879383EB}"/>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9" name="Straight Connector 8">
            <a:extLst>
              <a:ext uri="{FF2B5EF4-FFF2-40B4-BE49-F238E27FC236}">
                <a16:creationId xmlns:a16="http://schemas.microsoft.com/office/drawing/2014/main" id="{520288E5-1258-B4C6-168E-5A53DF25D078}"/>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11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6" y="1"/>
            <a:ext cx="9331325" cy="1130934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49243" y="803747"/>
            <a:ext cx="8378824" cy="1347906"/>
          </a:xfrm>
          <a:prstGeom prst="rect">
            <a:avLst/>
          </a:prstGeo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849241" y="2506338"/>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849241" y="4791075"/>
            <a:ext cx="8378825" cy="2611644"/>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10772775" y="9757060"/>
            <a:ext cx="8378825" cy="247799"/>
          </a:xfrm>
        </p:spPr>
        <p:txBody>
          <a:bodyPr/>
          <a:lstStyle>
            <a:lvl1pPr>
              <a:defRPr sz="1400"/>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849241" y="8397876"/>
            <a:ext cx="1576388" cy="1311161"/>
          </a:xfrm>
        </p:spPr>
        <p:txBody>
          <a:bodyPr/>
          <a:lstStyle/>
          <a:p>
            <a:r>
              <a:rPr lang="en-GB"/>
              <a:t>Click icon to add picture</a:t>
            </a:r>
          </a:p>
        </p:txBody>
      </p:sp>
      <p:sp>
        <p:nvSpPr>
          <p:cNvPr id="2" name="Slide Number Placeholder 8">
            <a:extLst>
              <a:ext uri="{FF2B5EF4-FFF2-40B4-BE49-F238E27FC236}">
                <a16:creationId xmlns:a16="http://schemas.microsoft.com/office/drawing/2014/main" id="{86811005-6CB1-E4A7-C868-CD1DB60B8C12}"/>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4" name="Footer Placeholder 5">
            <a:extLst>
              <a:ext uri="{FF2B5EF4-FFF2-40B4-BE49-F238E27FC236}">
                <a16:creationId xmlns:a16="http://schemas.microsoft.com/office/drawing/2014/main" id="{660CA234-B4B6-C408-FA4B-CFFBA2AE0BC0}"/>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6" name="Straight Connector 5">
            <a:extLst>
              <a:ext uri="{FF2B5EF4-FFF2-40B4-BE49-F238E27FC236}">
                <a16:creationId xmlns:a16="http://schemas.microsoft.com/office/drawing/2014/main" id="{EF6B3D5E-545E-FF82-E86E-07520F56F41E}"/>
              </a:ext>
            </a:extLst>
          </p:cNvPr>
          <p:cNvCxnSpPr>
            <a:cxnSpLocks/>
          </p:cNvCxnSpPr>
          <p:nvPr userDrawn="1"/>
        </p:nvCxnSpPr>
        <p:spPr>
          <a:xfrm>
            <a:off x="849506" y="10550674"/>
            <a:ext cx="938066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95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49243" y="803747"/>
            <a:ext cx="8378824" cy="1347906"/>
          </a:xfrm>
          <a:prstGeom prst="rect">
            <a:avLst/>
          </a:prstGeo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849241" y="2774675"/>
            <a:ext cx="8378825" cy="2611644"/>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5" y="845441"/>
            <a:ext cx="8482084" cy="434390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557193"/>
            <a:ext cx="8482084"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10890251" y="941269"/>
            <a:ext cx="8244237" cy="424753"/>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10890251" y="5665669"/>
            <a:ext cx="8244237" cy="424753"/>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849241" y="8397876"/>
            <a:ext cx="1576388" cy="1311161"/>
          </a:xfrm>
        </p:spPr>
        <p:txBody>
          <a:bodyPr/>
          <a:lstStyle/>
          <a:p>
            <a:r>
              <a:rPr lang="en-GB"/>
              <a:t>Click icon to add picture</a:t>
            </a:r>
          </a:p>
        </p:txBody>
      </p:sp>
      <p:sp>
        <p:nvSpPr>
          <p:cNvPr id="2" name="Slide Number Placeholder 8">
            <a:extLst>
              <a:ext uri="{FF2B5EF4-FFF2-40B4-BE49-F238E27FC236}">
                <a16:creationId xmlns:a16="http://schemas.microsoft.com/office/drawing/2014/main" id="{79C7EBE5-37AA-1CFE-ADC4-5E78EF16A1B0}"/>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4" name="Footer Placeholder 5">
            <a:extLst>
              <a:ext uri="{FF2B5EF4-FFF2-40B4-BE49-F238E27FC236}">
                <a16:creationId xmlns:a16="http://schemas.microsoft.com/office/drawing/2014/main" id="{E3D0C30B-4786-7B37-09B5-3A69D88D7153}"/>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5" name="Straight Connector 4">
            <a:extLst>
              <a:ext uri="{FF2B5EF4-FFF2-40B4-BE49-F238E27FC236}">
                <a16:creationId xmlns:a16="http://schemas.microsoft.com/office/drawing/2014/main" id="{90C6C1B6-CE0E-247A-DDC5-AED87C955C25}"/>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10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B21556-CC8D-3C8F-8AEA-66A806BB6E02}"/>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4" name="Rectangle: Rounded Corners 3">
            <a:extLst>
              <a:ext uri="{FF2B5EF4-FFF2-40B4-BE49-F238E27FC236}">
                <a16:creationId xmlns:a16="http://schemas.microsoft.com/office/drawing/2014/main" id="{CC5CE25E-E585-793E-931B-3B59BFEF6C34}"/>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952502" y="4791075"/>
            <a:ext cx="17768886" cy="2579553"/>
          </a:xfrm>
        </p:spPr>
        <p:txBody>
          <a:bodyPr/>
          <a:lstStyle>
            <a:lvl1pPr marL="0" indent="0">
              <a:spcAft>
                <a:spcPts val="1200"/>
              </a:spcAft>
              <a:buFontTx/>
              <a:buNone/>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Director’s Report to SAGE</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47310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49243" y="803747"/>
            <a:ext cx="8378824" cy="1347906"/>
          </a:xfrm>
          <a:prstGeom prst="rect">
            <a:avLst/>
          </a:prstGeo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849241" y="2774675"/>
            <a:ext cx="8378825" cy="2611644"/>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476634"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10785005" y="3547013"/>
            <a:ext cx="8366594" cy="1384482"/>
          </a:xfrm>
        </p:spPr>
        <p:txBody>
          <a:bodyPr/>
          <a:lstStyle>
            <a:lvl1pPr>
              <a:lnSpc>
                <a:spcPct val="100000"/>
              </a:lnSpc>
              <a:buFont typeface="Arial" panose="020B0604020202020204" pitchFamily="34" charset="0"/>
              <a:buNone/>
              <a:defRPr sz="2400" b="0" i="0">
                <a:solidFill>
                  <a:schemeClr val="tx1"/>
                </a:solidFill>
                <a:latin typeface="Poppins Medium" pitchFamily="2" charset="77"/>
                <a:cs typeface="Poppins Medium" pitchFamily="2" charset="77"/>
              </a:defRPr>
            </a:lvl1pPr>
            <a:lvl2pPr marL="0" indent="0">
              <a:spcAft>
                <a:spcPts val="0"/>
              </a:spcAft>
              <a:buFontTx/>
              <a:buNone/>
              <a:defRPr sz="2400" b="1" i="0">
                <a:solidFill>
                  <a:schemeClr val="accent1"/>
                </a:solidFill>
                <a:latin typeface="Poppins SemiBold" pitchFamily="2" charset="77"/>
                <a:cs typeface="Poppins SemiBold" pitchFamily="2" charset="77"/>
              </a:defRPr>
            </a:lvl2pPr>
            <a:lvl3pPr marL="0" indent="0">
              <a:spcBef>
                <a:spcPts val="0"/>
              </a:spcBef>
              <a:buFontTx/>
              <a:buNone/>
              <a:defRPr sz="2000"/>
            </a:lvl3pPr>
          </a:lstStyle>
          <a:p>
            <a:pPr lvl="0"/>
            <a:r>
              <a:rPr lang="en-GB"/>
              <a:t>Click to edit Master text styles</a:t>
            </a:r>
          </a:p>
          <a:p>
            <a:pPr lvl="1"/>
            <a:r>
              <a:rPr lang="en-GB"/>
              <a:t>Second level</a:t>
            </a:r>
          </a:p>
          <a:p>
            <a:pPr lvl="2"/>
            <a:r>
              <a:rPr lang="en-GB"/>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849241" y="8397876"/>
            <a:ext cx="1576388" cy="1311161"/>
          </a:xfrm>
        </p:spPr>
        <p:txBody>
          <a:bodyPr/>
          <a:lstStyle/>
          <a:p>
            <a:r>
              <a:rPr lang="en-GB"/>
              <a:t>Click icon to add picture</a:t>
            </a:r>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5005" y="2649762"/>
            <a:ext cx="783108" cy="661591"/>
          </a:xfrm>
          <a:prstGeom prst="rect">
            <a:avLst/>
          </a:prstGeom>
        </p:spPr>
      </p:pic>
      <p:sp>
        <p:nvSpPr>
          <p:cNvPr id="2" name="Slide Number Placeholder 8">
            <a:extLst>
              <a:ext uri="{FF2B5EF4-FFF2-40B4-BE49-F238E27FC236}">
                <a16:creationId xmlns:a16="http://schemas.microsoft.com/office/drawing/2014/main" id="{9587E9CD-D850-5F47-EE40-4146D0F2E18C}"/>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D52C1D62-E6C4-E3E3-53B0-313599E7ADC4}"/>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7EB6D1F8-32C0-ECB9-4716-363BB4B3FD00}"/>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78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620">
          <p15:clr>
            <a:srgbClr val="FBAE40"/>
          </p15:clr>
        </p15:guide>
      </p15:sldGuideLst>
    </p:ext>
  </p:extLst>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515671" y="6374470"/>
            <a:ext cx="3997493"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849241" y="2054679"/>
            <a:ext cx="8739188" cy="791958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15257366" y="6374470"/>
            <a:ext cx="3997493"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10515670" y="2054677"/>
            <a:ext cx="8739188" cy="3599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 name="Slide Number Placeholder 8">
            <a:extLst>
              <a:ext uri="{FF2B5EF4-FFF2-40B4-BE49-F238E27FC236}">
                <a16:creationId xmlns:a16="http://schemas.microsoft.com/office/drawing/2014/main" id="{12385207-512D-66FF-F14C-2B925095330E}"/>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F52F4860-8B46-BE11-FF5B-7AE3DA36EDA2}"/>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7800978C-529D-5A43-E4FB-AD90B691880E}"/>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4E7D2CD1-E346-2AEC-004B-DD1621E2D3D2}"/>
              </a:ext>
            </a:extLst>
          </p:cNvPr>
          <p:cNvSpPr>
            <a:spLocks noGrp="1"/>
          </p:cNvSpPr>
          <p:nvPr>
            <p:ph type="title"/>
          </p:nvPr>
        </p:nvSpPr>
        <p:spPr>
          <a:xfrm>
            <a:off x="849243" y="803747"/>
            <a:ext cx="8378824" cy="1347906"/>
          </a:xfrm>
          <a:prstGeom prst="rect">
            <a:avLst/>
          </a:prstGeom>
        </p:spPr>
        <p:txBody>
          <a:bodyPr lIns="0" tIns="0" rIns="0" bIns="0" anchor="t" anchorCtr="0"/>
          <a:lstStyle/>
          <a:p>
            <a:r>
              <a:rPr lang="en-GB"/>
              <a:t>Click to edit Master title style</a:t>
            </a:r>
          </a:p>
        </p:txBody>
      </p:sp>
    </p:spTree>
    <p:extLst>
      <p:ext uri="{BB962C8B-B14F-4D97-AF65-F5344CB8AC3E}">
        <p14:creationId xmlns:p14="http://schemas.microsoft.com/office/powerpoint/2010/main" val="56018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620">
          <p15:clr>
            <a:srgbClr val="FBAE40"/>
          </p15:clr>
        </p15:guide>
      </p15:sldGuideLst>
    </p:ext>
  </p:extLst>
</p:sldLayout>
</file>

<file path=ppt/slideLayouts/slideLayout712.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849243" y="803747"/>
            <a:ext cx="8378824" cy="1347906"/>
          </a:xfrm>
          <a:prstGeom prst="rect">
            <a:avLst/>
          </a:prstGeom>
        </p:spPr>
        <p:txBody>
          <a:bodyPr lIns="0" tIns="0" rIns="0" bIns="0" anchor="t" anchorCtr="0"/>
          <a:lstStyle/>
          <a:p>
            <a:r>
              <a:rPr lang="en-GB"/>
              <a:t>Click to edit Master title style</a:t>
            </a:r>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849241" y="2506338"/>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2" name="Slide Number Placeholder 8">
            <a:extLst>
              <a:ext uri="{FF2B5EF4-FFF2-40B4-BE49-F238E27FC236}">
                <a16:creationId xmlns:a16="http://schemas.microsoft.com/office/drawing/2014/main" id="{441B0159-F06B-0B9E-C1A7-48E9E4CCB16B}"/>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593EBFAB-C581-8F21-FD08-915807100A87}"/>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8" name="Straight Connector 7">
            <a:extLst>
              <a:ext uri="{FF2B5EF4-FFF2-40B4-BE49-F238E27FC236}">
                <a16:creationId xmlns:a16="http://schemas.microsoft.com/office/drawing/2014/main" id="{F27DCC1F-4514-1E1C-95FC-3B5E967E041C}"/>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637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849241" y="803747"/>
            <a:ext cx="8378824" cy="1347906"/>
          </a:xfrm>
          <a:prstGeom prst="rect">
            <a:avLst/>
          </a:prstGeom>
        </p:spPr>
        <p:txBody>
          <a:bodyPr lIns="0" tIns="0" rIns="0" bIns="0" anchor="t" anchorCtr="0"/>
          <a:lstStyle/>
          <a:p>
            <a:r>
              <a:rPr lang="en-GB"/>
              <a:t>Click to edit Master title style</a:t>
            </a:r>
          </a:p>
        </p:txBody>
      </p:sp>
      <p:sp>
        <p:nvSpPr>
          <p:cNvPr id="2" name="Slide Number Placeholder 8">
            <a:extLst>
              <a:ext uri="{FF2B5EF4-FFF2-40B4-BE49-F238E27FC236}">
                <a16:creationId xmlns:a16="http://schemas.microsoft.com/office/drawing/2014/main" id="{E31DCA3E-958B-28C0-EC8F-4C911122A59D}"/>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6" name="Footer Placeholder 5">
            <a:extLst>
              <a:ext uri="{FF2B5EF4-FFF2-40B4-BE49-F238E27FC236}">
                <a16:creationId xmlns:a16="http://schemas.microsoft.com/office/drawing/2014/main" id="{5014F1A7-CBB5-BFB9-ED46-E3BBEC850296}"/>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7" name="Straight Connector 6">
            <a:extLst>
              <a:ext uri="{FF2B5EF4-FFF2-40B4-BE49-F238E27FC236}">
                <a16:creationId xmlns:a16="http://schemas.microsoft.com/office/drawing/2014/main" id="{1E57ACAE-9EA7-976C-9D7C-2A814DD35738}"/>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03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849241" y="815368"/>
            <a:ext cx="11949606" cy="683178"/>
          </a:xfrm>
          <a:prstGeom prst="rect">
            <a:avLst/>
          </a:prstGeom>
        </p:spPr>
        <p:txBody>
          <a:bodyPr lIns="0" tIns="0" rIns="0" bIns="0" anchor="t" anchorCtr="0"/>
          <a:lstStyle>
            <a:lvl1pPr>
              <a:defRPr/>
            </a:lvl1pPr>
          </a:lstStyle>
          <a:p>
            <a:r>
              <a:rPr lang="en-GB"/>
              <a:t>Click to edit Master title style</a:t>
            </a:r>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863529" y="3292475"/>
            <a:ext cx="8797228" cy="2053704"/>
          </a:xfrm>
        </p:spPr>
        <p:txBody>
          <a:bodyPr/>
          <a:lstStyle>
            <a:lvl1pPr marL="342884" indent="-342884">
              <a:spcAft>
                <a:spcPts val="600"/>
              </a:spcAft>
              <a:buClr>
                <a:schemeClr val="accent1"/>
              </a:buClr>
              <a:buSzPct val="110000"/>
              <a:buFont typeface="Wingdings" pitchFamily="2" charset="2"/>
              <a:buChar char="§"/>
              <a:defRPr sz="2000"/>
            </a:lvl1pPr>
            <a:lvl2pPr>
              <a:spcAft>
                <a:spcPts val="600"/>
              </a:spcAft>
              <a:buSzPct val="110000"/>
              <a:defRPr sz="1800"/>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10236977" y="3292475"/>
            <a:ext cx="8797228" cy="2053704"/>
          </a:xfrm>
        </p:spPr>
        <p:txBody>
          <a:bodyPr/>
          <a:lstStyle>
            <a:lvl1pPr marL="342884" indent="-342884">
              <a:spcAft>
                <a:spcPts val="600"/>
              </a:spcAft>
              <a:buClr>
                <a:schemeClr val="accent1"/>
              </a:buClr>
              <a:buSzPct val="110000"/>
              <a:buFont typeface="Wingdings" pitchFamily="2" charset="2"/>
              <a:buChar char="§"/>
              <a:defRPr sz="2000"/>
            </a:lvl1pPr>
            <a:lvl2pPr>
              <a:spcAft>
                <a:spcPts val="600"/>
              </a:spcAft>
              <a:buSzPct val="110000"/>
              <a:defRPr sz="1800"/>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863529" y="2521650"/>
            <a:ext cx="8797228"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0236977" y="2521650"/>
            <a:ext cx="8797228"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1000"/>
              </a:spcBef>
              <a:spcAft>
                <a:spcPts val="1200"/>
              </a:spcAft>
              <a:buSzPct val="75000"/>
              <a:buFontTx/>
              <a:buNone/>
            </a:pPr>
            <a:r>
              <a:rPr lang="en-GB"/>
              <a:t>Click to edit Master text styles</a:t>
            </a:r>
          </a:p>
        </p:txBody>
      </p:sp>
      <p:sp>
        <p:nvSpPr>
          <p:cNvPr id="2" name="Slide Number Placeholder 8">
            <a:extLst>
              <a:ext uri="{FF2B5EF4-FFF2-40B4-BE49-F238E27FC236}">
                <a16:creationId xmlns:a16="http://schemas.microsoft.com/office/drawing/2014/main" id="{A5170532-48D2-ACAB-CACB-5A3A30F64D20}"/>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85549A37-7DA6-977C-0DBB-78B56BD57516}"/>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0344DAAD-8F9B-3422-D751-EF44BA0F3167}"/>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06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849241" y="815368"/>
            <a:ext cx="11949606" cy="683178"/>
          </a:xfrm>
          <a:prstGeom prst="rect">
            <a:avLst/>
          </a:prstGeom>
        </p:spPr>
        <p:txBody>
          <a:bodyPr lIns="0" tIns="0" rIns="0" bIns="0" anchor="t" anchorCtr="0"/>
          <a:lstStyle>
            <a:lvl1pPr>
              <a:defRPr/>
            </a:lvl1pPr>
          </a:lstStyle>
          <a:p>
            <a:r>
              <a:rPr lang="en-GB"/>
              <a:t>Click to edit Master title style</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863529" y="2521650"/>
            <a:ext cx="5700116"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7201836" y="2521650"/>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1000"/>
              </a:spcBef>
              <a:spcAft>
                <a:spcPts val="1200"/>
              </a:spcAft>
              <a:buSzPct val="75000"/>
              <a:buFontTx/>
              <a:buNone/>
            </a:pPr>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3551674" y="2521650"/>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1000"/>
              </a:spcBef>
              <a:spcAft>
                <a:spcPts val="1200"/>
              </a:spcAft>
              <a:buSzPct val="75000"/>
              <a:buFontTx/>
              <a:buNone/>
            </a:pPr>
            <a:r>
              <a:rPr lang="en-GB"/>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863529" y="3292475"/>
            <a:ext cx="5700116" cy="2053704"/>
          </a:xfrm>
        </p:spPr>
        <p:txBody>
          <a:bodyPr/>
          <a:lstStyle>
            <a:lvl1pPr marL="342884" indent="-342884">
              <a:spcAft>
                <a:spcPts val="600"/>
              </a:spcAft>
              <a:buClr>
                <a:schemeClr val="accent1"/>
              </a:buClr>
              <a:buSzPct val="110000"/>
              <a:buFont typeface="Wingdings" pitchFamily="2" charset="2"/>
              <a:buChar char="§"/>
              <a:defRPr sz="2000"/>
            </a:lvl1pPr>
            <a:lvl2pPr>
              <a:spcAft>
                <a:spcPts val="600"/>
              </a:spcAft>
              <a:buSzPct val="110000"/>
              <a:defRPr sz="1800"/>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7201836" y="3292475"/>
            <a:ext cx="5700116" cy="2053704"/>
          </a:xfrm>
        </p:spPr>
        <p:txBody>
          <a:bodyPr/>
          <a:lstStyle>
            <a:lvl1pPr marL="342884" indent="-342884">
              <a:spcAft>
                <a:spcPts val="600"/>
              </a:spcAft>
              <a:buClr>
                <a:schemeClr val="accent1"/>
              </a:buClr>
              <a:buSzPct val="110000"/>
              <a:buFont typeface="Wingdings" pitchFamily="2" charset="2"/>
              <a:buChar char="§"/>
              <a:defRPr sz="2000"/>
            </a:lvl1pPr>
            <a:lvl2pPr>
              <a:spcAft>
                <a:spcPts val="600"/>
              </a:spcAft>
              <a:buSzPct val="110000"/>
              <a:defRPr sz="1800"/>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13554742" y="3292475"/>
            <a:ext cx="5700116" cy="2053704"/>
          </a:xfrm>
        </p:spPr>
        <p:txBody>
          <a:bodyPr/>
          <a:lstStyle>
            <a:lvl1pPr marL="342884" indent="-342884">
              <a:spcAft>
                <a:spcPts val="600"/>
              </a:spcAft>
              <a:buClr>
                <a:schemeClr val="accent1"/>
              </a:buClr>
              <a:buSzPct val="110000"/>
              <a:buFont typeface="Wingdings" pitchFamily="2" charset="2"/>
              <a:buChar char="§"/>
              <a:defRPr sz="2000"/>
            </a:lvl1pPr>
            <a:lvl2pPr>
              <a:spcAft>
                <a:spcPts val="600"/>
              </a:spcAft>
              <a:buSzPct val="110000"/>
              <a:defRPr sz="1800"/>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Slide Number Placeholder 8">
            <a:extLst>
              <a:ext uri="{FF2B5EF4-FFF2-40B4-BE49-F238E27FC236}">
                <a16:creationId xmlns:a16="http://schemas.microsoft.com/office/drawing/2014/main" id="{373D55E2-976A-0E3E-CBED-CA70A987F8BF}"/>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89A7A61B-83F1-32AC-85BE-1A8E1D35DA16}"/>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4539B350-96EE-B00F-21CD-DC0E9C08FB2A}"/>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00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849241" y="793462"/>
            <a:ext cx="18161000" cy="1298817"/>
          </a:xfrm>
        </p:spPr>
        <p:txBody>
          <a:bodyPr numCol="5" spcCol="144000"/>
          <a:lstStyle>
            <a:lvl1pPr>
              <a:spcBef>
                <a:spcPts val="1800"/>
              </a:spcBef>
              <a:defRPr sz="2400"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350"/>
            </a:lvl2pPr>
          </a:lstStyle>
          <a:p>
            <a:pPr lvl="0"/>
            <a:r>
              <a:rPr lang="en-GB"/>
              <a:t>Click to edit Master text styles</a:t>
            </a:r>
          </a:p>
          <a:p>
            <a:pPr lvl="1"/>
            <a:r>
              <a:rPr lang="en-GB"/>
              <a:t>Second level</a:t>
            </a:r>
          </a:p>
        </p:txBody>
      </p:sp>
      <p:sp>
        <p:nvSpPr>
          <p:cNvPr id="2" name="Slide Number Placeholder 8">
            <a:extLst>
              <a:ext uri="{FF2B5EF4-FFF2-40B4-BE49-F238E27FC236}">
                <a16:creationId xmlns:a16="http://schemas.microsoft.com/office/drawing/2014/main" id="{4D77A6E9-0C55-7CED-7907-3F7FE15407BC}"/>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6" name="Footer Placeholder 5">
            <a:extLst>
              <a:ext uri="{FF2B5EF4-FFF2-40B4-BE49-F238E27FC236}">
                <a16:creationId xmlns:a16="http://schemas.microsoft.com/office/drawing/2014/main" id="{BDE32AD3-5622-73C4-0D30-7B13B738B2EE}"/>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7" name="Straight Connector 6">
            <a:extLst>
              <a:ext uri="{FF2B5EF4-FFF2-40B4-BE49-F238E27FC236}">
                <a16:creationId xmlns:a16="http://schemas.microsoft.com/office/drawing/2014/main" id="{4F64F766-9916-2FC8-A277-00FBF5636587}"/>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79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849241" y="815368"/>
            <a:ext cx="11766538" cy="683178"/>
          </a:xfrm>
          <a:prstGeom prst="rect">
            <a:avLst/>
          </a:prstGeom>
        </p:spPr>
        <p:txBody>
          <a:bodyPr lIns="0" tIns="0" rIns="0" bIns="0" anchor="t" anchorCtr="0"/>
          <a:lstStyle>
            <a:lvl1pPr>
              <a:defRPr/>
            </a:lvl1pPr>
          </a:lstStyle>
          <a:p>
            <a:r>
              <a:rPr lang="en-GB"/>
              <a:t>Click to edit Master title style</a:t>
            </a:r>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7385060" y="2487404"/>
            <a:ext cx="5333981" cy="733813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83">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13920878" y="2487404"/>
            <a:ext cx="5333981" cy="733813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83">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849241" y="2487404"/>
            <a:ext cx="5333981" cy="733813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83">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1112170"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1112170"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1112170" y="4206876"/>
            <a:ext cx="4798020" cy="318538"/>
          </a:xfrm>
        </p:spPr>
        <p:txBody>
          <a:bodyPr/>
          <a:lstStyle>
            <a:lvl1pPr>
              <a:defRPr sz="1800" b="0">
                <a:solidFill>
                  <a:schemeClr val="bg1"/>
                </a:solidFill>
              </a:defRPr>
            </a:lvl1pPr>
          </a:lstStyle>
          <a:p>
            <a:pPr lvl="0"/>
            <a:r>
              <a:rPr lang="en-GB"/>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7653040"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7653040"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7653040" y="4206876"/>
            <a:ext cx="4798020" cy="318538"/>
          </a:xfrm>
        </p:spPr>
        <p:txBody>
          <a:bodyPr/>
          <a:lstStyle>
            <a:lvl1pPr>
              <a:defRPr sz="1800" b="0">
                <a:solidFill>
                  <a:schemeClr val="bg1"/>
                </a:solidFill>
              </a:defRPr>
            </a:lvl1pPr>
          </a:lstStyle>
          <a:p>
            <a:pPr lvl="0"/>
            <a:r>
              <a:rPr lang="en-GB"/>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14188857"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14188857"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14188857" y="4206876"/>
            <a:ext cx="4798020" cy="318538"/>
          </a:xfrm>
        </p:spPr>
        <p:txBody>
          <a:bodyPr/>
          <a:lstStyle>
            <a:lvl1pPr>
              <a:defRPr sz="1800" b="0">
                <a:solidFill>
                  <a:schemeClr val="bg1"/>
                </a:solidFill>
              </a:defRPr>
            </a:lvl1pPr>
          </a:lstStyle>
          <a:p>
            <a:pPr lvl="0"/>
            <a:r>
              <a:rPr lang="en-GB"/>
              <a:t>Click to edit Master text styles</a:t>
            </a:r>
          </a:p>
        </p:txBody>
      </p:sp>
      <p:sp>
        <p:nvSpPr>
          <p:cNvPr id="2" name="Slide Number Placeholder 8">
            <a:extLst>
              <a:ext uri="{FF2B5EF4-FFF2-40B4-BE49-F238E27FC236}">
                <a16:creationId xmlns:a16="http://schemas.microsoft.com/office/drawing/2014/main" id="{798AB7F7-07A2-7034-3F1E-217789AEC61F}"/>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72733739-F4F7-DE10-EDE9-88989E5912DA}"/>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441EA6C8-A99F-E7F4-F4B3-1CFF3A61772C}"/>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87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1" y="815368"/>
            <a:ext cx="8378824" cy="683178"/>
          </a:xfrm>
          <a:prstGeom prst="rect">
            <a:avLst/>
          </a:prstGeo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849242" y="1810878"/>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682733" y="3791287"/>
            <a:ext cx="5572125" cy="618297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849241" y="3863541"/>
            <a:ext cx="5002109"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400"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2400" b="0" i="0">
                <a:latin typeface="Poppins" pitchFamily="2" charset="77"/>
                <a:cs typeface="Poppins" pitchFamily="2" charset="77"/>
              </a:defRPr>
            </a:lvl2pPr>
            <a:lvl3pPr marL="0" indent="0">
              <a:buFontTx/>
              <a:buNone/>
              <a:defRPr sz="2400"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6342994" y="3875491"/>
            <a:ext cx="6841081"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400" b="0" i="0">
                <a:solidFill>
                  <a:schemeClr val="accent1"/>
                </a:solidFill>
                <a:latin typeface="Poppins" pitchFamily="2" charset="77"/>
                <a:cs typeface="Poppins" pitchFamily="2" charset="77"/>
              </a:defRPr>
            </a:lvl1pPr>
            <a:lvl2pPr marL="0" marR="0" indent="0" algn="l" defTabSz="914357"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2300" b="0" i="0">
                <a:latin typeface="Poppins" pitchFamily="2" charset="77"/>
                <a:cs typeface="Poppins" pitchFamily="2" charset="77"/>
              </a:defRPr>
            </a:lvl2pPr>
            <a:lvl3pPr marL="0" indent="0">
              <a:buFontTx/>
              <a:buNone/>
              <a:defRPr sz="2400"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914357"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
        <p:nvSpPr>
          <p:cNvPr id="2" name="Slide Number Placeholder 8">
            <a:extLst>
              <a:ext uri="{FF2B5EF4-FFF2-40B4-BE49-F238E27FC236}">
                <a16:creationId xmlns:a16="http://schemas.microsoft.com/office/drawing/2014/main" id="{459C456E-FD16-08DE-3A22-D3C8B11A3D7E}"/>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48F7F54F-BDDB-6681-06E3-3BA4CA709DC6}"/>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BEA1D493-7151-505E-BCB9-635D689751EE}"/>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15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951814" y="4502149"/>
          <a:ext cx="18199096" cy="5472114"/>
        </p:xfrm>
        <a:graphic>
          <a:graphicData uri="http://schemas.openxmlformats.org/drawingml/2006/table">
            <a:tbl>
              <a:tblPr bandCol="1">
                <a:tableStyleId>{2D5ABB26-0587-4C30-8999-92F81FD0307C}</a:tableStyleId>
              </a:tblPr>
              <a:tblGrid>
                <a:gridCol w="4549774">
                  <a:extLst>
                    <a:ext uri="{9D8B030D-6E8A-4147-A177-3AD203B41FA5}">
                      <a16:colId xmlns:a16="http://schemas.microsoft.com/office/drawing/2014/main" val="4151945498"/>
                    </a:ext>
                  </a:extLst>
                </a:gridCol>
                <a:gridCol w="4549774">
                  <a:extLst>
                    <a:ext uri="{9D8B030D-6E8A-4147-A177-3AD203B41FA5}">
                      <a16:colId xmlns:a16="http://schemas.microsoft.com/office/drawing/2014/main" val="1382627474"/>
                    </a:ext>
                  </a:extLst>
                </a:gridCol>
                <a:gridCol w="4549774">
                  <a:extLst>
                    <a:ext uri="{9D8B030D-6E8A-4147-A177-3AD203B41FA5}">
                      <a16:colId xmlns:a16="http://schemas.microsoft.com/office/drawing/2014/main" val="2312284562"/>
                    </a:ext>
                  </a:extLst>
                </a:gridCol>
                <a:gridCol w="4549774">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extLst>
                  <a:ext uri="{0D108BD9-81ED-4DB2-BD59-A6C34878D82A}">
                    <a16:rowId xmlns:a16="http://schemas.microsoft.com/office/drawing/2014/main" val="3469904028"/>
                  </a:ext>
                </a:extLst>
              </a:tr>
            </a:tbl>
          </a:graphicData>
        </a:graphic>
      </p:graphicFrame>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1" y="815368"/>
            <a:ext cx="8378824" cy="683178"/>
          </a:xfrm>
          <a:prstGeom prst="rect">
            <a:avLst/>
          </a:prstGeo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849242" y="1810878"/>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2183"/>
          </a:p>
        </p:txBody>
      </p:sp>
      <p:sp>
        <p:nvSpPr>
          <p:cNvPr id="54" name="Oval 53">
            <a:extLst>
              <a:ext uri="{FF2B5EF4-FFF2-40B4-BE49-F238E27FC236}">
                <a16:creationId xmlns:a16="http://schemas.microsoft.com/office/drawing/2014/main" id="{9E7A0D4B-AB57-44B0-97E1-0F74C2C20372}"/>
              </a:ext>
            </a:extLst>
          </p:cNvPr>
          <p:cNvSpPr/>
          <p:nvPr/>
        </p:nvSpPr>
        <p:spPr>
          <a:xfrm>
            <a:off x="1258526" y="440673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6" name="Oval 55">
            <a:extLst>
              <a:ext uri="{FF2B5EF4-FFF2-40B4-BE49-F238E27FC236}">
                <a16:creationId xmlns:a16="http://schemas.microsoft.com/office/drawing/2014/main" id="{08C9AC41-4B38-40D6-B070-CDF412ECA81A}"/>
              </a:ext>
            </a:extLst>
          </p:cNvPr>
          <p:cNvSpPr/>
          <p:nvPr/>
        </p:nvSpPr>
        <p:spPr>
          <a:xfrm>
            <a:off x="5842036" y="440673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8" name="Oval 57">
            <a:extLst>
              <a:ext uri="{FF2B5EF4-FFF2-40B4-BE49-F238E27FC236}">
                <a16:creationId xmlns:a16="http://schemas.microsoft.com/office/drawing/2014/main" id="{44AA5FF5-FC45-4C9B-833A-3EAAFD5E25BD}"/>
              </a:ext>
            </a:extLst>
          </p:cNvPr>
          <p:cNvSpPr/>
          <p:nvPr/>
        </p:nvSpPr>
        <p:spPr>
          <a:xfrm>
            <a:off x="10405943" y="440673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60" name="Oval 59">
            <a:extLst>
              <a:ext uri="{FF2B5EF4-FFF2-40B4-BE49-F238E27FC236}">
                <a16:creationId xmlns:a16="http://schemas.microsoft.com/office/drawing/2014/main" id="{33F6E636-79A6-4B30-8BC0-632CE4B6ECAC}"/>
              </a:ext>
            </a:extLst>
          </p:cNvPr>
          <p:cNvSpPr/>
          <p:nvPr/>
        </p:nvSpPr>
        <p:spPr>
          <a:xfrm>
            <a:off x="14954052" y="440673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3750657"/>
            <a:ext cx="4563731"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15547" y="3750657"/>
            <a:ext cx="4528883"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59672" y="3750657"/>
            <a:ext cx="452833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588003" y="3750657"/>
            <a:ext cx="457410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6" y="5006236"/>
            <a:ext cx="4563731"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400"/>
              </a:spcAft>
            </a:pPr>
            <a:r>
              <a:rPr lang="en-GB" sz="160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515547" y="5006236"/>
            <a:ext cx="453650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GB"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1500" y="5006236"/>
            <a:ext cx="453650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GB"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4615780" y="5006236"/>
            <a:ext cx="4535130" cy="569863"/>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400"/>
              </a:spcAft>
            </a:pPr>
            <a:r>
              <a:rPr lang="en-GB" sz="1600"/>
              <a:t>Click to edit Master text styles</a:t>
            </a:r>
          </a:p>
        </p:txBody>
      </p:sp>
      <p:sp>
        <p:nvSpPr>
          <p:cNvPr id="2" name="Slide Number Placeholder 8">
            <a:extLst>
              <a:ext uri="{FF2B5EF4-FFF2-40B4-BE49-F238E27FC236}">
                <a16:creationId xmlns:a16="http://schemas.microsoft.com/office/drawing/2014/main" id="{67D7BEBF-155C-5CF5-05E2-D41648C5D4B6}"/>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AEF87716-4D55-B9DE-6994-33FF4D8A0A4B}"/>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95D9689F-B382-05A8-AAFC-F929FFC110B1}"/>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24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DBAB19-BF47-0842-AC02-494BBB8F3847}"/>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6BB53E3-3844-2DCD-9055-233E58E3B264}"/>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6" y="3"/>
            <a:ext cx="9331325" cy="1130934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4791075"/>
            <a:ext cx="8378826" cy="2569454"/>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952501" y="10504954"/>
            <a:ext cx="8867775" cy="45721"/>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10772775" y="9757060"/>
            <a:ext cx="8378826" cy="247853"/>
          </a:xfrm>
        </p:spPr>
        <p:txBody>
          <a:bodyPr/>
          <a:lstStyle>
            <a:lvl1pPr>
              <a:defRPr sz="1400"/>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952499" y="8397876"/>
            <a:ext cx="1576388" cy="1310738"/>
          </a:xfrm>
        </p:spPr>
        <p:txBody>
          <a:bodyPr/>
          <a:lstStyle/>
          <a:p>
            <a:r>
              <a:rPr lang="en-US"/>
              <a:t>Click icon to add picture</a:t>
            </a:r>
            <a:endParaRPr lang="en-GB"/>
          </a:p>
        </p:txBody>
      </p:sp>
    </p:spTree>
    <p:extLst>
      <p:ext uri="{BB962C8B-B14F-4D97-AF65-F5344CB8AC3E}">
        <p14:creationId xmlns:p14="http://schemas.microsoft.com/office/powerpoint/2010/main" val="187979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951815" y="4502149"/>
          <a:ext cx="18199435" cy="5472114"/>
        </p:xfrm>
        <a:graphic>
          <a:graphicData uri="http://schemas.openxmlformats.org/drawingml/2006/table">
            <a:tbl>
              <a:tblPr bandCol="1">
                <a:tableStyleId>{2D5ABB26-0587-4C30-8999-92F81FD0307C}</a:tableStyleId>
              </a:tblPr>
              <a:tblGrid>
                <a:gridCol w="3639887">
                  <a:extLst>
                    <a:ext uri="{9D8B030D-6E8A-4147-A177-3AD203B41FA5}">
                      <a16:colId xmlns:a16="http://schemas.microsoft.com/office/drawing/2014/main" val="4151945498"/>
                    </a:ext>
                  </a:extLst>
                </a:gridCol>
                <a:gridCol w="3639887">
                  <a:extLst>
                    <a:ext uri="{9D8B030D-6E8A-4147-A177-3AD203B41FA5}">
                      <a16:colId xmlns:a16="http://schemas.microsoft.com/office/drawing/2014/main" val="1382627474"/>
                    </a:ext>
                  </a:extLst>
                </a:gridCol>
                <a:gridCol w="3639887">
                  <a:extLst>
                    <a:ext uri="{9D8B030D-6E8A-4147-A177-3AD203B41FA5}">
                      <a16:colId xmlns:a16="http://schemas.microsoft.com/office/drawing/2014/main" val="2312284562"/>
                    </a:ext>
                  </a:extLst>
                </a:gridCol>
                <a:gridCol w="3639887">
                  <a:extLst>
                    <a:ext uri="{9D8B030D-6E8A-4147-A177-3AD203B41FA5}">
                      <a16:colId xmlns:a16="http://schemas.microsoft.com/office/drawing/2014/main" val="1977789979"/>
                    </a:ext>
                  </a:extLst>
                </a:gridCol>
                <a:gridCol w="3639887">
                  <a:extLst>
                    <a:ext uri="{9D8B030D-6E8A-4147-A177-3AD203B41FA5}">
                      <a16:colId xmlns:a16="http://schemas.microsoft.com/office/drawing/2014/main" val="289107806"/>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extLst>
                  <a:ext uri="{0D108BD9-81ED-4DB2-BD59-A6C34878D82A}">
                    <a16:rowId xmlns:a16="http://schemas.microsoft.com/office/drawing/2014/main" val="3469904028"/>
                  </a:ext>
                </a:extLst>
              </a:tr>
            </a:tbl>
          </a:graphicData>
        </a:graphic>
      </p:graphicFrame>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2183"/>
          </a:p>
        </p:txBody>
      </p:sp>
      <p:sp>
        <p:nvSpPr>
          <p:cNvPr id="54" name="Oval 53">
            <a:extLst>
              <a:ext uri="{FF2B5EF4-FFF2-40B4-BE49-F238E27FC236}">
                <a16:creationId xmlns:a16="http://schemas.microsoft.com/office/drawing/2014/main" id="{9E7A0D4B-AB57-44B0-97E1-0F74C2C20372}"/>
              </a:ext>
            </a:extLst>
          </p:cNvPr>
          <p:cNvSpPr/>
          <p:nvPr/>
        </p:nvSpPr>
        <p:spPr>
          <a:xfrm>
            <a:off x="1258526" y="440673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5" name="Oval 54">
            <a:extLst>
              <a:ext uri="{FF2B5EF4-FFF2-40B4-BE49-F238E27FC236}">
                <a16:creationId xmlns:a16="http://schemas.microsoft.com/office/drawing/2014/main" id="{80550B66-ACB8-412D-961E-711CE5C8D994}"/>
              </a:ext>
            </a:extLst>
          </p:cNvPr>
          <p:cNvSpPr/>
          <p:nvPr/>
        </p:nvSpPr>
        <p:spPr>
          <a:xfrm>
            <a:off x="4916703" y="440673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6" name="Oval 55">
            <a:extLst>
              <a:ext uri="{FF2B5EF4-FFF2-40B4-BE49-F238E27FC236}">
                <a16:creationId xmlns:a16="http://schemas.microsoft.com/office/drawing/2014/main" id="{08C9AC41-4B38-40D6-B070-CDF412ECA81A}"/>
              </a:ext>
            </a:extLst>
          </p:cNvPr>
          <p:cNvSpPr/>
          <p:nvPr/>
        </p:nvSpPr>
        <p:spPr>
          <a:xfrm>
            <a:off x="8574879" y="440673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7" name="Oval 56">
            <a:extLst>
              <a:ext uri="{FF2B5EF4-FFF2-40B4-BE49-F238E27FC236}">
                <a16:creationId xmlns:a16="http://schemas.microsoft.com/office/drawing/2014/main" id="{2CD996F1-C360-4368-A00A-CE14EF9239BF}"/>
              </a:ext>
            </a:extLst>
          </p:cNvPr>
          <p:cNvSpPr/>
          <p:nvPr/>
        </p:nvSpPr>
        <p:spPr>
          <a:xfrm>
            <a:off x="12202443" y="440673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8" name="Oval 57">
            <a:extLst>
              <a:ext uri="{FF2B5EF4-FFF2-40B4-BE49-F238E27FC236}">
                <a16:creationId xmlns:a16="http://schemas.microsoft.com/office/drawing/2014/main" id="{44AA5FF5-FC45-4C9B-833A-3EAAFD5E25BD}"/>
              </a:ext>
            </a:extLst>
          </p:cNvPr>
          <p:cNvSpPr/>
          <p:nvPr/>
        </p:nvSpPr>
        <p:spPr>
          <a:xfrm>
            <a:off x="15870929" y="440673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3750657"/>
            <a:ext cx="3617673"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4600103" y="3754248"/>
            <a:ext cx="3648287"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1000"/>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8248389" y="3750657"/>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1866062" y="3750657"/>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5524658" y="3750657"/>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6" y="5006236"/>
            <a:ext cx="3617673"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400"/>
              </a:spcAft>
            </a:pPr>
            <a:r>
              <a:rPr lang="en-GB"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4600103"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8248390"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GB"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1866062" y="5006236"/>
            <a:ext cx="363745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GB"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5524659" y="5006236"/>
            <a:ext cx="363745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GB" sz="1600"/>
              <a:t>Click to edit Master text styles</a:t>
            </a:r>
          </a:p>
        </p:txBody>
      </p:sp>
      <p:sp>
        <p:nvSpPr>
          <p:cNvPr id="2" name="Slide Number Placeholder 8">
            <a:extLst>
              <a:ext uri="{FF2B5EF4-FFF2-40B4-BE49-F238E27FC236}">
                <a16:creationId xmlns:a16="http://schemas.microsoft.com/office/drawing/2014/main" id="{8B1E51EC-E0B5-1DCA-B1A7-D73209A9C98A}"/>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812FD184-0354-96D7-E0F0-2D69285B7DF4}"/>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4C10AB1B-D0C2-F56D-4BE4-EDDC76A856FE}"/>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253748A5-570B-11A6-E813-6EC6A5590030}"/>
              </a:ext>
            </a:extLst>
          </p:cNvPr>
          <p:cNvSpPr>
            <a:spLocks noGrp="1"/>
          </p:cNvSpPr>
          <p:nvPr>
            <p:ph type="title" hasCustomPrompt="1"/>
          </p:nvPr>
        </p:nvSpPr>
        <p:spPr>
          <a:xfrm>
            <a:off x="849241" y="815368"/>
            <a:ext cx="8378824" cy="683178"/>
          </a:xfrm>
          <a:prstGeom prst="rect">
            <a:avLst/>
          </a:prstGeom>
        </p:spPr>
        <p:txBody>
          <a:bodyPr lIns="0" tIns="0" rIns="0" bIns="0" anchor="t" anchorCtr="0"/>
          <a:lstStyle>
            <a:lvl1pPr>
              <a:defRPr/>
            </a:lvl1pPr>
          </a:lstStyle>
          <a:p>
            <a:r>
              <a:rPr lang="en-US"/>
              <a:t>Timeline/Milestones</a:t>
            </a:r>
            <a:endParaRPr lang="en-GB"/>
          </a:p>
        </p:txBody>
      </p:sp>
      <p:sp>
        <p:nvSpPr>
          <p:cNvPr id="10" name="Text Placeholder 9">
            <a:extLst>
              <a:ext uri="{FF2B5EF4-FFF2-40B4-BE49-F238E27FC236}">
                <a16:creationId xmlns:a16="http://schemas.microsoft.com/office/drawing/2014/main" id="{AECB26B0-D28D-F7D9-A6BB-C6BAE074C927}"/>
              </a:ext>
            </a:extLst>
          </p:cNvPr>
          <p:cNvSpPr>
            <a:spLocks noGrp="1"/>
          </p:cNvSpPr>
          <p:nvPr>
            <p:ph type="body" sz="quarter" idx="13"/>
          </p:nvPr>
        </p:nvSpPr>
        <p:spPr>
          <a:xfrm>
            <a:off x="849242" y="1810878"/>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Tree>
    <p:extLst>
      <p:ext uri="{BB962C8B-B14F-4D97-AF65-F5344CB8AC3E}">
        <p14:creationId xmlns:p14="http://schemas.microsoft.com/office/powerpoint/2010/main" val="288827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951815" y="4502149"/>
          <a:ext cx="18199434" cy="5472114"/>
        </p:xfrm>
        <a:graphic>
          <a:graphicData uri="http://schemas.openxmlformats.org/drawingml/2006/table">
            <a:tbl>
              <a:tblPr bandCol="1">
                <a:tableStyleId>{2D5ABB26-0587-4C30-8999-92F81FD0307C}</a:tableStyleId>
              </a:tblPr>
              <a:tblGrid>
                <a:gridCol w="3033239">
                  <a:extLst>
                    <a:ext uri="{9D8B030D-6E8A-4147-A177-3AD203B41FA5}">
                      <a16:colId xmlns:a16="http://schemas.microsoft.com/office/drawing/2014/main" val="4151945498"/>
                    </a:ext>
                  </a:extLst>
                </a:gridCol>
                <a:gridCol w="3033239">
                  <a:extLst>
                    <a:ext uri="{9D8B030D-6E8A-4147-A177-3AD203B41FA5}">
                      <a16:colId xmlns:a16="http://schemas.microsoft.com/office/drawing/2014/main" val="1382627474"/>
                    </a:ext>
                  </a:extLst>
                </a:gridCol>
                <a:gridCol w="3033239">
                  <a:extLst>
                    <a:ext uri="{9D8B030D-6E8A-4147-A177-3AD203B41FA5}">
                      <a16:colId xmlns:a16="http://schemas.microsoft.com/office/drawing/2014/main" val="2312284562"/>
                    </a:ext>
                  </a:extLst>
                </a:gridCol>
                <a:gridCol w="3033239">
                  <a:extLst>
                    <a:ext uri="{9D8B030D-6E8A-4147-A177-3AD203B41FA5}">
                      <a16:colId xmlns:a16="http://schemas.microsoft.com/office/drawing/2014/main" val="1977789979"/>
                    </a:ext>
                  </a:extLst>
                </a:gridCol>
                <a:gridCol w="3033239">
                  <a:extLst>
                    <a:ext uri="{9D8B030D-6E8A-4147-A177-3AD203B41FA5}">
                      <a16:colId xmlns:a16="http://schemas.microsoft.com/office/drawing/2014/main" val="289107806"/>
                    </a:ext>
                  </a:extLst>
                </a:gridCol>
                <a:gridCol w="3033239">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extLst>
                  <a:ext uri="{0D108BD9-81ED-4DB2-BD59-A6C34878D82A}">
                    <a16:rowId xmlns:a16="http://schemas.microsoft.com/office/drawing/2014/main" val="3469904028"/>
                  </a:ext>
                </a:extLst>
              </a:tr>
            </a:tbl>
          </a:graphicData>
        </a:graphic>
      </p:graphicFrame>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2183"/>
          </a:p>
        </p:txBody>
      </p:sp>
      <p:sp>
        <p:nvSpPr>
          <p:cNvPr id="54" name="Oval 53">
            <a:extLst>
              <a:ext uri="{FF2B5EF4-FFF2-40B4-BE49-F238E27FC236}">
                <a16:creationId xmlns:a16="http://schemas.microsoft.com/office/drawing/2014/main" id="{9E7A0D4B-AB57-44B0-97E1-0F74C2C20372}"/>
              </a:ext>
            </a:extLst>
          </p:cNvPr>
          <p:cNvSpPr/>
          <p:nvPr/>
        </p:nvSpPr>
        <p:spPr>
          <a:xfrm>
            <a:off x="1258526" y="440673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5" name="Oval 54">
            <a:extLst>
              <a:ext uri="{FF2B5EF4-FFF2-40B4-BE49-F238E27FC236}">
                <a16:creationId xmlns:a16="http://schemas.microsoft.com/office/drawing/2014/main" id="{80550B66-ACB8-412D-961E-711CE5C8D994}"/>
              </a:ext>
            </a:extLst>
          </p:cNvPr>
          <p:cNvSpPr/>
          <p:nvPr/>
        </p:nvSpPr>
        <p:spPr>
          <a:xfrm>
            <a:off x="4305847" y="440673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6" name="Oval 55">
            <a:extLst>
              <a:ext uri="{FF2B5EF4-FFF2-40B4-BE49-F238E27FC236}">
                <a16:creationId xmlns:a16="http://schemas.microsoft.com/office/drawing/2014/main" id="{08C9AC41-4B38-40D6-B070-CDF412ECA81A}"/>
              </a:ext>
            </a:extLst>
          </p:cNvPr>
          <p:cNvSpPr/>
          <p:nvPr/>
        </p:nvSpPr>
        <p:spPr>
          <a:xfrm>
            <a:off x="7354206" y="440673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7" name="Oval 56">
            <a:extLst>
              <a:ext uri="{FF2B5EF4-FFF2-40B4-BE49-F238E27FC236}">
                <a16:creationId xmlns:a16="http://schemas.microsoft.com/office/drawing/2014/main" id="{2CD996F1-C360-4368-A00A-CE14EF9239BF}"/>
              </a:ext>
            </a:extLst>
          </p:cNvPr>
          <p:cNvSpPr/>
          <p:nvPr/>
        </p:nvSpPr>
        <p:spPr>
          <a:xfrm>
            <a:off x="10388430" y="440673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8" name="Oval 57">
            <a:extLst>
              <a:ext uri="{FF2B5EF4-FFF2-40B4-BE49-F238E27FC236}">
                <a16:creationId xmlns:a16="http://schemas.microsoft.com/office/drawing/2014/main" id="{44AA5FF5-FC45-4C9B-833A-3EAAFD5E25BD}"/>
              </a:ext>
            </a:extLst>
          </p:cNvPr>
          <p:cNvSpPr/>
          <p:nvPr/>
        </p:nvSpPr>
        <p:spPr>
          <a:xfrm>
            <a:off x="13422657" y="440673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9" name="Oval 58">
            <a:extLst>
              <a:ext uri="{FF2B5EF4-FFF2-40B4-BE49-F238E27FC236}">
                <a16:creationId xmlns:a16="http://schemas.microsoft.com/office/drawing/2014/main" id="{7EED920D-5A0E-4D1A-B8B2-01481F89A849}"/>
              </a:ext>
            </a:extLst>
          </p:cNvPr>
          <p:cNvSpPr/>
          <p:nvPr/>
        </p:nvSpPr>
        <p:spPr>
          <a:xfrm>
            <a:off x="16469977" y="440673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989247" y="3754248"/>
            <a:ext cx="2619549"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1000"/>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7027715"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0052050"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3076387"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6113817"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9"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400"/>
              </a:spcAft>
            </a:pPr>
            <a:r>
              <a:rPr lang="en-GB"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989247" y="5006236"/>
            <a:ext cx="2619549"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7027715" y="5006236"/>
            <a:ext cx="2619549"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GB"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2050" y="5006236"/>
            <a:ext cx="2619549"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GB"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3076387" y="5006236"/>
            <a:ext cx="2619549"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GB"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6113817" y="5007130"/>
            <a:ext cx="2619549"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400"/>
              </a:spcAft>
            </a:pPr>
            <a:r>
              <a:rPr lang="en-GB" sz="1600"/>
              <a:t>Click to edit Master text styles</a:t>
            </a:r>
          </a:p>
        </p:txBody>
      </p:sp>
      <p:sp>
        <p:nvSpPr>
          <p:cNvPr id="2" name="Slide Number Placeholder 8">
            <a:extLst>
              <a:ext uri="{FF2B5EF4-FFF2-40B4-BE49-F238E27FC236}">
                <a16:creationId xmlns:a16="http://schemas.microsoft.com/office/drawing/2014/main" id="{8B147A54-B91A-C322-0BD9-47E3883AFD01}"/>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BC465349-57BE-0F30-7E7E-89F7748B12F1}"/>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2B7786B1-572C-86FC-0BFD-FAC8AEF040AB}"/>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F627D1CA-F024-70D4-1362-06AF1363681C}"/>
              </a:ext>
            </a:extLst>
          </p:cNvPr>
          <p:cNvSpPr>
            <a:spLocks noGrp="1"/>
          </p:cNvSpPr>
          <p:nvPr>
            <p:ph type="title" hasCustomPrompt="1"/>
          </p:nvPr>
        </p:nvSpPr>
        <p:spPr>
          <a:xfrm>
            <a:off x="849241" y="815368"/>
            <a:ext cx="8378824" cy="683178"/>
          </a:xfrm>
          <a:prstGeom prst="rect">
            <a:avLst/>
          </a:prstGeom>
        </p:spPr>
        <p:txBody>
          <a:bodyPr lIns="0" tIns="0" rIns="0" bIns="0" anchor="t" anchorCtr="0"/>
          <a:lstStyle>
            <a:lvl1pPr>
              <a:defRPr/>
            </a:lvl1pPr>
          </a:lstStyle>
          <a:p>
            <a:r>
              <a:rPr lang="en-US"/>
              <a:t>Timeline/Milestones</a:t>
            </a:r>
            <a:endParaRPr lang="en-GB"/>
          </a:p>
        </p:txBody>
      </p:sp>
      <p:sp>
        <p:nvSpPr>
          <p:cNvPr id="10" name="Text Placeholder 9">
            <a:extLst>
              <a:ext uri="{FF2B5EF4-FFF2-40B4-BE49-F238E27FC236}">
                <a16:creationId xmlns:a16="http://schemas.microsoft.com/office/drawing/2014/main" id="{5C1F59E0-4F77-5519-1A67-6B93F203B365}"/>
              </a:ext>
            </a:extLst>
          </p:cNvPr>
          <p:cNvSpPr>
            <a:spLocks noGrp="1"/>
          </p:cNvSpPr>
          <p:nvPr>
            <p:ph type="body" sz="quarter" idx="13"/>
          </p:nvPr>
        </p:nvSpPr>
        <p:spPr>
          <a:xfrm>
            <a:off x="849242" y="1810878"/>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Tree>
    <p:extLst>
      <p:ext uri="{BB962C8B-B14F-4D97-AF65-F5344CB8AC3E}">
        <p14:creationId xmlns:p14="http://schemas.microsoft.com/office/powerpoint/2010/main" val="361762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951816" y="4502149"/>
          <a:ext cx="18199097" cy="5472114"/>
        </p:xfrm>
        <a:graphic>
          <a:graphicData uri="http://schemas.openxmlformats.org/drawingml/2006/table">
            <a:tbl>
              <a:tblPr bandCol="1">
                <a:tableStyleId>{2D5ABB26-0587-4C30-8999-92F81FD0307C}</a:tableStyleId>
              </a:tblPr>
              <a:tblGrid>
                <a:gridCol w="2599871">
                  <a:extLst>
                    <a:ext uri="{9D8B030D-6E8A-4147-A177-3AD203B41FA5}">
                      <a16:colId xmlns:a16="http://schemas.microsoft.com/office/drawing/2014/main" val="4151945498"/>
                    </a:ext>
                  </a:extLst>
                </a:gridCol>
                <a:gridCol w="2599871">
                  <a:extLst>
                    <a:ext uri="{9D8B030D-6E8A-4147-A177-3AD203B41FA5}">
                      <a16:colId xmlns:a16="http://schemas.microsoft.com/office/drawing/2014/main" val="1382627474"/>
                    </a:ext>
                  </a:extLst>
                </a:gridCol>
                <a:gridCol w="2599871">
                  <a:extLst>
                    <a:ext uri="{9D8B030D-6E8A-4147-A177-3AD203B41FA5}">
                      <a16:colId xmlns:a16="http://schemas.microsoft.com/office/drawing/2014/main" val="2312284562"/>
                    </a:ext>
                  </a:extLst>
                </a:gridCol>
                <a:gridCol w="2599871">
                  <a:extLst>
                    <a:ext uri="{9D8B030D-6E8A-4147-A177-3AD203B41FA5}">
                      <a16:colId xmlns:a16="http://schemas.microsoft.com/office/drawing/2014/main" val="1977789979"/>
                    </a:ext>
                  </a:extLst>
                </a:gridCol>
                <a:gridCol w="2599871">
                  <a:extLst>
                    <a:ext uri="{9D8B030D-6E8A-4147-A177-3AD203B41FA5}">
                      <a16:colId xmlns:a16="http://schemas.microsoft.com/office/drawing/2014/main" val="289107806"/>
                    </a:ext>
                  </a:extLst>
                </a:gridCol>
                <a:gridCol w="2599871">
                  <a:extLst>
                    <a:ext uri="{9D8B030D-6E8A-4147-A177-3AD203B41FA5}">
                      <a16:colId xmlns:a16="http://schemas.microsoft.com/office/drawing/2014/main" val="380964293"/>
                    </a:ext>
                  </a:extLst>
                </a:gridCol>
                <a:gridCol w="2599871">
                  <a:extLst>
                    <a:ext uri="{9D8B030D-6E8A-4147-A177-3AD203B41FA5}">
                      <a16:colId xmlns:a16="http://schemas.microsoft.com/office/drawing/2014/main" val="2998086781"/>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600" kern="1200">
                        <a:solidFill>
                          <a:schemeClr val="tx1"/>
                        </a:solidFill>
                        <a:latin typeface="+mn-lt"/>
                        <a:ea typeface="+mn-ea"/>
                        <a:cs typeface="+mn-cs"/>
                      </a:endParaRPr>
                    </a:p>
                  </a:txBody>
                  <a:tcPr marL="288000" marR="288000" marT="360000" marB="288000">
                    <a:solidFill>
                      <a:schemeClr val="bg1"/>
                    </a:solidFill>
                  </a:tcPr>
                </a:tc>
                <a:extLst>
                  <a:ext uri="{0D108BD9-81ED-4DB2-BD59-A6C34878D82A}">
                    <a16:rowId xmlns:a16="http://schemas.microsoft.com/office/drawing/2014/main" val="3469904028"/>
                  </a:ext>
                </a:extLst>
              </a:tr>
            </a:tbl>
          </a:graphicData>
        </a:graphic>
      </p:graphicFrame>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2183"/>
          </a:p>
        </p:txBody>
      </p:sp>
      <p:sp>
        <p:nvSpPr>
          <p:cNvPr id="54" name="Oval 53">
            <a:extLst>
              <a:ext uri="{FF2B5EF4-FFF2-40B4-BE49-F238E27FC236}">
                <a16:creationId xmlns:a16="http://schemas.microsoft.com/office/drawing/2014/main" id="{9E7A0D4B-AB57-44B0-97E1-0F74C2C20372}"/>
              </a:ext>
            </a:extLst>
          </p:cNvPr>
          <p:cNvSpPr/>
          <p:nvPr/>
        </p:nvSpPr>
        <p:spPr>
          <a:xfrm>
            <a:off x="1258526" y="440673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5" name="Oval 54">
            <a:extLst>
              <a:ext uri="{FF2B5EF4-FFF2-40B4-BE49-F238E27FC236}">
                <a16:creationId xmlns:a16="http://schemas.microsoft.com/office/drawing/2014/main" id="{80550B66-ACB8-412D-961E-711CE5C8D994}"/>
              </a:ext>
            </a:extLst>
          </p:cNvPr>
          <p:cNvSpPr/>
          <p:nvPr/>
        </p:nvSpPr>
        <p:spPr>
          <a:xfrm>
            <a:off x="3865007" y="440673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6" name="Oval 55">
            <a:extLst>
              <a:ext uri="{FF2B5EF4-FFF2-40B4-BE49-F238E27FC236}">
                <a16:creationId xmlns:a16="http://schemas.microsoft.com/office/drawing/2014/main" id="{08C9AC41-4B38-40D6-B070-CDF412ECA81A}"/>
              </a:ext>
            </a:extLst>
          </p:cNvPr>
          <p:cNvSpPr/>
          <p:nvPr/>
        </p:nvSpPr>
        <p:spPr>
          <a:xfrm>
            <a:off x="6471488" y="440673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7" name="Oval 56">
            <a:extLst>
              <a:ext uri="{FF2B5EF4-FFF2-40B4-BE49-F238E27FC236}">
                <a16:creationId xmlns:a16="http://schemas.microsoft.com/office/drawing/2014/main" id="{2CD996F1-C360-4368-A00A-CE14EF9239BF}"/>
              </a:ext>
            </a:extLst>
          </p:cNvPr>
          <p:cNvSpPr/>
          <p:nvPr/>
        </p:nvSpPr>
        <p:spPr>
          <a:xfrm>
            <a:off x="9077969" y="440673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8" name="Oval 57">
            <a:extLst>
              <a:ext uri="{FF2B5EF4-FFF2-40B4-BE49-F238E27FC236}">
                <a16:creationId xmlns:a16="http://schemas.microsoft.com/office/drawing/2014/main" id="{44AA5FF5-FC45-4C9B-833A-3EAAFD5E25BD}"/>
              </a:ext>
            </a:extLst>
          </p:cNvPr>
          <p:cNvSpPr/>
          <p:nvPr/>
        </p:nvSpPr>
        <p:spPr>
          <a:xfrm>
            <a:off x="11684449" y="440673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9" name="Oval 58">
            <a:extLst>
              <a:ext uri="{FF2B5EF4-FFF2-40B4-BE49-F238E27FC236}">
                <a16:creationId xmlns:a16="http://schemas.microsoft.com/office/drawing/2014/main" id="{7EED920D-5A0E-4D1A-B8B2-01481F89A849}"/>
              </a:ext>
            </a:extLst>
          </p:cNvPr>
          <p:cNvSpPr/>
          <p:nvPr/>
        </p:nvSpPr>
        <p:spPr>
          <a:xfrm>
            <a:off x="14290930" y="440673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60" name="Oval 59">
            <a:extLst>
              <a:ext uri="{FF2B5EF4-FFF2-40B4-BE49-F238E27FC236}">
                <a16:creationId xmlns:a16="http://schemas.microsoft.com/office/drawing/2014/main" id="{33F6E636-79A6-4B30-8BC0-632CE4B6ECAC}"/>
              </a:ext>
            </a:extLst>
          </p:cNvPr>
          <p:cNvSpPr/>
          <p:nvPr/>
        </p:nvSpPr>
        <p:spPr>
          <a:xfrm>
            <a:off x="16897414" y="440673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548407" y="3754248"/>
            <a:ext cx="2619549"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1000"/>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6144997"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8741588"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1338180"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3934771"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6531364"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9"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400"/>
              </a:spcAft>
            </a:pPr>
            <a:r>
              <a:rPr lang="en-GB"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548407" y="5006236"/>
            <a:ext cx="2619549"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6144997" y="5006236"/>
            <a:ext cx="2619549"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GB"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8741588" y="5006236"/>
            <a:ext cx="2619549"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GB"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1338180" y="5006236"/>
            <a:ext cx="2619549"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GB"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3934771" y="5006236"/>
            <a:ext cx="2619549"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400"/>
              </a:spcAft>
            </a:pPr>
            <a:r>
              <a:rPr lang="en-GB" sz="160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6531364" y="5006236"/>
            <a:ext cx="2619549" cy="865329"/>
          </a:xfrm>
        </p:spPr>
        <p:txBody>
          <a:bodyPr lIns="288000" rIns="288000" bIns="288000" anchor="t" anchorCtr="0"/>
          <a:lstStyle>
            <a:lvl1pPr>
              <a:defRPr sz="1600" b="0">
                <a:latin typeface="Poppins" pitchFamily="2" charset="77"/>
                <a:cs typeface="Poppins" pitchFamily="2" charset="77"/>
              </a:defRPr>
            </a:lvl1pPr>
          </a:lstStyle>
          <a:p>
            <a:pPr marL="0" marR="0" lvl="0" indent="0" algn="l" defTabSz="914357" rtl="0" eaLnBrk="1" fontAlgn="auto" latinLnBrk="0" hangingPunct="1">
              <a:lnSpc>
                <a:spcPct val="120000"/>
              </a:lnSpc>
              <a:spcBef>
                <a:spcPts val="0"/>
              </a:spcBef>
              <a:spcAft>
                <a:spcPts val="2400"/>
              </a:spcAft>
              <a:buClrTx/>
              <a:buSzTx/>
              <a:buFontTx/>
              <a:buNone/>
              <a:tabLst/>
              <a:defRPr/>
            </a:pPr>
            <a:r>
              <a:rPr lang="en-GB" sz="1600" b="0" i="0">
                <a:solidFill>
                  <a:schemeClr val="tx1"/>
                </a:solidFill>
              </a:rPr>
              <a:t>Click to edit Master text styles</a:t>
            </a:r>
          </a:p>
        </p:txBody>
      </p:sp>
      <p:sp>
        <p:nvSpPr>
          <p:cNvPr id="2" name="Slide Number Placeholder 8">
            <a:extLst>
              <a:ext uri="{FF2B5EF4-FFF2-40B4-BE49-F238E27FC236}">
                <a16:creationId xmlns:a16="http://schemas.microsoft.com/office/drawing/2014/main" id="{FFB6319F-53A6-A6A4-7AB9-167DF12095A1}"/>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F4382756-1995-F39B-8091-798685420316}"/>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2D028811-820A-A05C-F717-E6BE6C70A8EA}"/>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84CAA461-0895-0B3C-AEB9-00C036DF1599}"/>
              </a:ext>
            </a:extLst>
          </p:cNvPr>
          <p:cNvSpPr>
            <a:spLocks noGrp="1"/>
          </p:cNvSpPr>
          <p:nvPr>
            <p:ph type="title" hasCustomPrompt="1"/>
          </p:nvPr>
        </p:nvSpPr>
        <p:spPr>
          <a:xfrm>
            <a:off x="849241" y="815368"/>
            <a:ext cx="8378824" cy="683178"/>
          </a:xfrm>
          <a:prstGeom prst="rect">
            <a:avLst/>
          </a:prstGeom>
        </p:spPr>
        <p:txBody>
          <a:bodyPr lIns="0" tIns="0" rIns="0" bIns="0" anchor="t" anchorCtr="0"/>
          <a:lstStyle>
            <a:lvl1pPr>
              <a:defRPr/>
            </a:lvl1pPr>
          </a:lstStyle>
          <a:p>
            <a:r>
              <a:rPr lang="en-US"/>
              <a:t>Timeline/Milestones</a:t>
            </a:r>
            <a:endParaRPr lang="en-GB"/>
          </a:p>
        </p:txBody>
      </p:sp>
      <p:sp>
        <p:nvSpPr>
          <p:cNvPr id="10" name="Text Placeholder 9">
            <a:extLst>
              <a:ext uri="{FF2B5EF4-FFF2-40B4-BE49-F238E27FC236}">
                <a16:creationId xmlns:a16="http://schemas.microsoft.com/office/drawing/2014/main" id="{41295E14-7011-EB00-115F-4BD5D3643356}"/>
              </a:ext>
            </a:extLst>
          </p:cNvPr>
          <p:cNvSpPr>
            <a:spLocks noGrp="1"/>
          </p:cNvSpPr>
          <p:nvPr>
            <p:ph type="body" sz="quarter" idx="13"/>
          </p:nvPr>
        </p:nvSpPr>
        <p:spPr>
          <a:xfrm>
            <a:off x="849242" y="1810878"/>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Tree>
    <p:extLst>
      <p:ext uri="{BB962C8B-B14F-4D97-AF65-F5344CB8AC3E}">
        <p14:creationId xmlns:p14="http://schemas.microsoft.com/office/powerpoint/2010/main" val="69392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951814" y="5156387"/>
          <a:ext cx="18219420" cy="4817876"/>
        </p:xfrm>
        <a:graphic>
          <a:graphicData uri="http://schemas.openxmlformats.org/drawingml/2006/table">
            <a:tbl>
              <a:tblPr bandCol="1">
                <a:tableStyleId>{2D5ABB26-0587-4C30-8999-92F81FD0307C}</a:tableStyleId>
              </a:tblPr>
              <a:tblGrid>
                <a:gridCol w="4554855">
                  <a:extLst>
                    <a:ext uri="{9D8B030D-6E8A-4147-A177-3AD203B41FA5}">
                      <a16:colId xmlns:a16="http://schemas.microsoft.com/office/drawing/2014/main" val="1382627474"/>
                    </a:ext>
                  </a:extLst>
                </a:gridCol>
                <a:gridCol w="4554855">
                  <a:extLst>
                    <a:ext uri="{9D8B030D-6E8A-4147-A177-3AD203B41FA5}">
                      <a16:colId xmlns:a16="http://schemas.microsoft.com/office/drawing/2014/main" val="2312284562"/>
                    </a:ext>
                  </a:extLst>
                </a:gridCol>
                <a:gridCol w="4554855">
                  <a:extLst>
                    <a:ext uri="{9D8B030D-6E8A-4147-A177-3AD203B41FA5}">
                      <a16:colId xmlns:a16="http://schemas.microsoft.com/office/drawing/2014/main" val="1977789979"/>
                    </a:ext>
                  </a:extLst>
                </a:gridCol>
                <a:gridCol w="4554855">
                  <a:extLst>
                    <a:ext uri="{9D8B030D-6E8A-4147-A177-3AD203B41FA5}">
                      <a16:colId xmlns:a16="http://schemas.microsoft.com/office/drawing/2014/main" val="289107806"/>
                    </a:ext>
                  </a:extLst>
                </a:gridCol>
              </a:tblGrid>
              <a:tr h="4817876">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extLst>
                  <a:ext uri="{0D108BD9-81ED-4DB2-BD59-A6C34878D82A}">
                    <a16:rowId xmlns:a16="http://schemas.microsoft.com/office/drawing/2014/main" val="3469904028"/>
                  </a:ext>
                </a:extLst>
              </a:tr>
            </a:tbl>
          </a:graphicData>
        </a:graphic>
      </p:graphicFrame>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1" y="815368"/>
            <a:ext cx="8378824" cy="683178"/>
          </a:xfrm>
          <a:prstGeom prst="rect">
            <a:avLst/>
          </a:prstGeo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849242" y="1810878"/>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516245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2183"/>
          </a:p>
        </p:txBody>
      </p:sp>
      <p:sp>
        <p:nvSpPr>
          <p:cNvPr id="54" name="Oval 53">
            <a:extLst>
              <a:ext uri="{FF2B5EF4-FFF2-40B4-BE49-F238E27FC236}">
                <a16:creationId xmlns:a16="http://schemas.microsoft.com/office/drawing/2014/main" id="{9E7A0D4B-AB57-44B0-97E1-0F74C2C20372}"/>
              </a:ext>
            </a:extLst>
          </p:cNvPr>
          <p:cNvSpPr/>
          <p:nvPr/>
        </p:nvSpPr>
        <p:spPr>
          <a:xfrm>
            <a:off x="1258526" y="5060968"/>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6" name="Oval 55">
            <a:extLst>
              <a:ext uri="{FF2B5EF4-FFF2-40B4-BE49-F238E27FC236}">
                <a16:creationId xmlns:a16="http://schemas.microsoft.com/office/drawing/2014/main" id="{08C9AC41-4B38-40D6-B070-CDF412ECA81A}"/>
              </a:ext>
            </a:extLst>
          </p:cNvPr>
          <p:cNvSpPr/>
          <p:nvPr/>
        </p:nvSpPr>
        <p:spPr>
          <a:xfrm>
            <a:off x="5822322" y="5060968"/>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8" name="Oval 57">
            <a:extLst>
              <a:ext uri="{FF2B5EF4-FFF2-40B4-BE49-F238E27FC236}">
                <a16:creationId xmlns:a16="http://schemas.microsoft.com/office/drawing/2014/main" id="{44AA5FF5-FC45-4C9B-833A-3EAAFD5E25BD}"/>
              </a:ext>
            </a:extLst>
          </p:cNvPr>
          <p:cNvSpPr/>
          <p:nvPr/>
        </p:nvSpPr>
        <p:spPr>
          <a:xfrm>
            <a:off x="10386117" y="5060968"/>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60" name="Oval 59">
            <a:extLst>
              <a:ext uri="{FF2B5EF4-FFF2-40B4-BE49-F238E27FC236}">
                <a16:creationId xmlns:a16="http://schemas.microsoft.com/office/drawing/2014/main" id="{33F6E636-79A6-4B30-8BC0-632CE4B6ECAC}"/>
              </a:ext>
            </a:extLst>
          </p:cNvPr>
          <p:cNvSpPr/>
          <p:nvPr/>
        </p:nvSpPr>
        <p:spPr>
          <a:xfrm>
            <a:off x="14949913" y="5060968"/>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0813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6445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620774"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5748458" y="5645423"/>
            <a:ext cx="13213040"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GB"/>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1184663" y="5645423"/>
            <a:ext cx="404338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GB"/>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14876050" y="6510145"/>
            <a:ext cx="4085448"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GB"/>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1184662" y="6510146"/>
            <a:ext cx="13213040"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GB"/>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1184662" y="7374868"/>
            <a:ext cx="17776836"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GB"/>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3212051" y="8239589"/>
            <a:ext cx="1572841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GB"/>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12356051" y="9104311"/>
            <a:ext cx="6573943"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GB"/>
              <a:t>Click to edit Master text styles</a:t>
            </a:r>
          </a:p>
        </p:txBody>
      </p:sp>
      <p:sp>
        <p:nvSpPr>
          <p:cNvPr id="2" name="Slide Number Placeholder 8">
            <a:extLst>
              <a:ext uri="{FF2B5EF4-FFF2-40B4-BE49-F238E27FC236}">
                <a16:creationId xmlns:a16="http://schemas.microsoft.com/office/drawing/2014/main" id="{D0FBB30F-7777-0F09-E143-9074040958F1}"/>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4" name="Footer Placeholder 5">
            <a:extLst>
              <a:ext uri="{FF2B5EF4-FFF2-40B4-BE49-F238E27FC236}">
                <a16:creationId xmlns:a16="http://schemas.microsoft.com/office/drawing/2014/main" id="{E4BE872C-B5FC-723B-C791-CE886E6297C7}"/>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5" name="Straight Connector 4">
            <a:extLst>
              <a:ext uri="{FF2B5EF4-FFF2-40B4-BE49-F238E27FC236}">
                <a16:creationId xmlns:a16="http://schemas.microsoft.com/office/drawing/2014/main" id="{DA7C6B27-79ED-1B32-2C68-775E9D7C8DA5}"/>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34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1" y="815368"/>
            <a:ext cx="8378824" cy="683178"/>
          </a:xfrm>
          <a:prstGeom prst="rect">
            <a:avLst/>
          </a:prstGeo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849242" y="1810878"/>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2" name="Slide Number Placeholder 8">
            <a:extLst>
              <a:ext uri="{FF2B5EF4-FFF2-40B4-BE49-F238E27FC236}">
                <a16:creationId xmlns:a16="http://schemas.microsoft.com/office/drawing/2014/main" id="{384DEA12-7573-631F-1D64-BF8158313665}"/>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A74C2F77-6A51-CF46-4F8A-1845F1CD186E}"/>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56F56513-EC4E-C448-8EB7-DEE9A8D1CF1E}"/>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36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1" y="815368"/>
            <a:ext cx="18160886" cy="683178"/>
          </a:xfrm>
          <a:prstGeom prst="rect">
            <a:avLst/>
          </a:prstGeom>
        </p:spPr>
        <p:txBody>
          <a:bodyPr lIns="0" tIns="0" rIns="0" bIns="0" anchor="t" anchorCtr="0"/>
          <a:lstStyle>
            <a:lvl1pPr>
              <a:defRPr/>
            </a:lvl1pPr>
          </a:lstStyle>
          <a:p>
            <a:r>
              <a:rPr lang="en-US"/>
              <a:t>Iconography with text</a:t>
            </a:r>
            <a:endParaRPr lang="en-GB"/>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2943406" y="3402989"/>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824052" y="3140076"/>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GB"/>
              <a:t>Click icon to add picture</a:t>
            </a:r>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9164129" y="3402989"/>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7044775" y="3140076"/>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GB"/>
              <a:t>Click icon to add picture</a:t>
            </a:r>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868501" y="2453155"/>
            <a:ext cx="8378825"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868501" y="5680989"/>
            <a:ext cx="8378825"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6" y="2453155"/>
            <a:ext cx="4549775" cy="861774"/>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6" y="3140075"/>
            <a:ext cx="4652768" cy="7216769"/>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800"/>
            </a:lvl1pPr>
          </a:lstStyle>
          <a:p>
            <a:r>
              <a:rPr lang="en-GB"/>
              <a:t>Click icon to add picture</a:t>
            </a:r>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868501" y="6340475"/>
            <a:ext cx="8378825" cy="1575191"/>
          </a:xfrm>
        </p:spPr>
        <p:txBody>
          <a:bodyPr/>
          <a:lstStyle>
            <a:lvl2pPr marL="357172" indent="-357172">
              <a:defRPr/>
            </a:lvl2pPr>
            <a:lvl3pPr marL="628621" indent="-287325">
              <a:defRPr/>
            </a:lvl3pPr>
            <a:lvl4pPr marL="1527104" indent="-303199">
              <a:defRPr/>
            </a:lvl4pPr>
          </a:lstStyle>
          <a:p>
            <a:pPr lvl="0"/>
            <a:r>
              <a:rPr lang="en-GB"/>
              <a:t>Click to edit Master text styles</a:t>
            </a:r>
          </a:p>
          <a:p>
            <a:pPr lvl="1"/>
            <a:r>
              <a:rPr lang="en-GB"/>
              <a:t>Second level</a:t>
            </a:r>
          </a:p>
          <a:p>
            <a:pPr lvl="2"/>
            <a:r>
              <a:rPr lang="en-GB"/>
              <a:t>Third level</a:t>
            </a:r>
          </a:p>
        </p:txBody>
      </p:sp>
      <p:sp>
        <p:nvSpPr>
          <p:cNvPr id="2" name="Slide Number Placeholder 8">
            <a:extLst>
              <a:ext uri="{FF2B5EF4-FFF2-40B4-BE49-F238E27FC236}">
                <a16:creationId xmlns:a16="http://schemas.microsoft.com/office/drawing/2014/main" id="{DD809BBD-9689-961F-A5B6-542E42BD7C19}"/>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00FE3C57-4F43-9E1F-BB27-39EA768B1948}"/>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F4472933-B1F1-08CD-7F01-E283DFA014DA}"/>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06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53492" y="815368"/>
            <a:ext cx="18160886" cy="683178"/>
          </a:xfrm>
          <a:prstGeom prst="rect">
            <a:avLst/>
          </a:prstGeom>
        </p:spPr>
        <p:txBody>
          <a:bodyPr lIns="0" tIns="0" rIns="0" bIns="0" anchor="t" anchorCtr="0"/>
          <a:lstStyle>
            <a:lvl1pPr>
              <a:defRPr/>
            </a:lvl1pPr>
          </a:lstStyle>
          <a:p>
            <a:r>
              <a:rPr lang="en-US"/>
              <a:t>Iconography with text</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853490" y="2453155"/>
            <a:ext cx="8378825"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853490" y="5680989"/>
            <a:ext cx="8378825"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6" y="2453155"/>
            <a:ext cx="4549775" cy="861774"/>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6" y="3140075"/>
            <a:ext cx="4653033" cy="7216769"/>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800"/>
            </a:lvl1pPr>
          </a:lstStyle>
          <a:p>
            <a:r>
              <a:rPr lang="en-GB"/>
              <a:t>Click icon to add picture</a:t>
            </a:r>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849241" y="3222947"/>
            <a:ext cx="4738833" cy="424753"/>
          </a:xfrm>
        </p:spPr>
        <p:txBody>
          <a:bodyPr/>
          <a:lstStyle/>
          <a:p>
            <a:r>
              <a:rPr lang="en-GB"/>
              <a:t>Click icon to add picture</a:t>
            </a:r>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6143041" y="3222947"/>
            <a:ext cx="4738833" cy="424753"/>
          </a:xfrm>
        </p:spPr>
        <p:txBody>
          <a:bodyPr/>
          <a:lstStyle/>
          <a:p>
            <a:r>
              <a:rPr lang="en-GB"/>
              <a:t>Click icon to add picture</a:t>
            </a:r>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853490" y="6340475"/>
            <a:ext cx="8378825" cy="1575191"/>
          </a:xfrm>
        </p:spPr>
        <p:txBody>
          <a:bodyPr/>
          <a:lstStyle>
            <a:lvl2pPr marL="357172" indent="-357172">
              <a:defRPr/>
            </a:lvl2pPr>
            <a:lvl3pPr marL="628621" indent="-287325">
              <a:defRPr/>
            </a:lvl3pPr>
            <a:lvl4pPr marL="1527104" indent="-303199">
              <a:defRPr/>
            </a:lvl4pPr>
          </a:lstStyle>
          <a:p>
            <a:pPr lvl="0"/>
            <a:r>
              <a:rPr lang="en-GB"/>
              <a:t>Click to edit Master text styles</a:t>
            </a:r>
          </a:p>
          <a:p>
            <a:pPr lvl="1"/>
            <a:r>
              <a:rPr lang="en-GB"/>
              <a:t>Second level</a:t>
            </a:r>
          </a:p>
          <a:p>
            <a:pPr lvl="2"/>
            <a:r>
              <a:rPr lang="en-GB"/>
              <a:t>Third level</a:t>
            </a:r>
          </a:p>
        </p:txBody>
      </p:sp>
      <p:sp>
        <p:nvSpPr>
          <p:cNvPr id="2" name="Slide Number Placeholder 8">
            <a:extLst>
              <a:ext uri="{FF2B5EF4-FFF2-40B4-BE49-F238E27FC236}">
                <a16:creationId xmlns:a16="http://schemas.microsoft.com/office/drawing/2014/main" id="{49D97D2A-7E1B-E7A3-D076-2E8B036D0B8F}"/>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08BD1CF3-AED6-718C-955B-1C2E4CEA177D}"/>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7937B286-C028-4EA6-69E5-37D684265457}"/>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20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3" y="815368"/>
            <a:ext cx="8378824" cy="683178"/>
          </a:xfrm>
          <a:prstGeom prst="rect">
            <a:avLst/>
          </a:prstGeo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849241" y="171106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2468564" y="5797010"/>
            <a:ext cx="15167648" cy="424753"/>
          </a:xfrm>
        </p:spPr>
        <p:txBody>
          <a:bodyPr anchor="ctr"/>
          <a:lstStyle>
            <a:lvl1pPr algn="ctr">
              <a:defRPr/>
            </a:lvl1pPr>
          </a:lstStyle>
          <a:p>
            <a:r>
              <a:rPr lang="en-GB"/>
              <a:t>Click icon to add chart</a:t>
            </a:r>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942975" y="9735287"/>
            <a:ext cx="18218150" cy="247799"/>
          </a:xfrm>
        </p:spPr>
        <p:txBody>
          <a:bodyPr/>
          <a:lstStyle>
            <a:lvl1pPr>
              <a:defRPr sz="1400"/>
            </a:lvl1pPr>
          </a:lstStyle>
          <a:p>
            <a:pPr lvl="0"/>
            <a:r>
              <a:rPr lang="en-GB"/>
              <a:t>Click to edit Master text styles</a:t>
            </a:r>
          </a:p>
        </p:txBody>
      </p:sp>
      <p:sp>
        <p:nvSpPr>
          <p:cNvPr id="2" name="Slide Number Placeholder 8">
            <a:extLst>
              <a:ext uri="{FF2B5EF4-FFF2-40B4-BE49-F238E27FC236}">
                <a16:creationId xmlns:a16="http://schemas.microsoft.com/office/drawing/2014/main" id="{E8331113-7238-6543-8E3B-C198748DFAD3}"/>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4" name="Footer Placeholder 5">
            <a:extLst>
              <a:ext uri="{FF2B5EF4-FFF2-40B4-BE49-F238E27FC236}">
                <a16:creationId xmlns:a16="http://schemas.microsoft.com/office/drawing/2014/main" id="{5D5A6EFA-54EA-19C9-5FD7-B436BDA6DB54}"/>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10" name="Straight Connector 9">
            <a:extLst>
              <a:ext uri="{FF2B5EF4-FFF2-40B4-BE49-F238E27FC236}">
                <a16:creationId xmlns:a16="http://schemas.microsoft.com/office/drawing/2014/main" id="{C6190159-EAFE-F75D-36A4-9B37788D996A}"/>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34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1" y="815368"/>
            <a:ext cx="18160886" cy="683178"/>
          </a:xfrm>
          <a:prstGeom prst="rect">
            <a:avLst/>
          </a:prstGeo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49241" y="3264295"/>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849241" y="6866397"/>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9948790" y="3264295"/>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9948790" y="6866397"/>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3917586" y="3852580"/>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13017133" y="3852580"/>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3917586" y="7454682"/>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13017133" y="7454682"/>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 name="Slide Number Placeholder 8">
            <a:extLst>
              <a:ext uri="{FF2B5EF4-FFF2-40B4-BE49-F238E27FC236}">
                <a16:creationId xmlns:a16="http://schemas.microsoft.com/office/drawing/2014/main" id="{654571FE-6FB9-91F8-5D4A-57DB5CF5CE3F}"/>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97481884-ACB0-4E3B-D746-287D6B265919}"/>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7EA6B079-62CC-68D4-2A28-A36D27751D5A}"/>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13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1039884" y="9789576"/>
            <a:ext cx="18214975" cy="568393"/>
          </a:xfrm>
          <a:solidFill>
            <a:schemeClr val="bg2"/>
          </a:solidFill>
        </p:spPr>
        <p:txBody>
          <a:bodyPr tIns="108000" bIns="144000"/>
          <a:lstStyle>
            <a:lvl1pPr algn="ctr">
              <a:defRPr sz="1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43033" y="2211312"/>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1039884" y="3927830"/>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1039884" y="4868997"/>
            <a:ext cx="3032125" cy="650947"/>
          </a:xfrm>
        </p:spPr>
        <p:txBody>
          <a:bodyPr/>
          <a:lstStyle>
            <a:lvl1pPr marL="0" indent="0">
              <a:buFont typeface="Arial" panose="020B0604020202020204" pitchFamily="34" charset="0"/>
              <a:buNone/>
              <a:defRPr sz="1800" b="0" i="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429696" y="2211312"/>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626546" y="3927830"/>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626546" y="4868997"/>
            <a:ext cx="3032125" cy="650947"/>
          </a:xfrm>
        </p:spPr>
        <p:txBody>
          <a:bodyPr/>
          <a:lstStyle>
            <a:lvl1pPr marL="0" indent="0">
              <a:buFont typeface="Arial" panose="020B0604020202020204" pitchFamily="34" charset="0"/>
              <a:buNone/>
              <a:defRPr sz="1800" b="0" i="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6016359" y="2211312"/>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213209" y="3927830"/>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213209" y="4868997"/>
            <a:ext cx="3032125" cy="650947"/>
          </a:xfrm>
        </p:spPr>
        <p:txBody>
          <a:bodyPr/>
          <a:lstStyle>
            <a:lvl1pPr marL="0" indent="0">
              <a:buFont typeface="Arial" panose="020B0604020202020204" pitchFamily="34" charset="0"/>
              <a:buNone/>
              <a:defRPr sz="1800" b="0" i="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223027" y="2211312"/>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419877" y="3927830"/>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419877" y="4868997"/>
            <a:ext cx="3032125" cy="650947"/>
          </a:xfrm>
        </p:spPr>
        <p:txBody>
          <a:bodyPr/>
          <a:lstStyle>
            <a:lvl1pPr marL="0" indent="0">
              <a:buFont typeface="Arial" panose="020B0604020202020204" pitchFamily="34" charset="0"/>
              <a:buNone/>
              <a:defRPr sz="1800" b="0" i="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636364" y="2211312"/>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833215" y="3927830"/>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833215" y="4868997"/>
            <a:ext cx="3032125" cy="650947"/>
          </a:xfrm>
        </p:spPr>
        <p:txBody>
          <a:bodyPr/>
          <a:lstStyle>
            <a:lvl1pPr marL="0" indent="0">
              <a:buFont typeface="Arial" panose="020B0604020202020204" pitchFamily="34" charset="0"/>
              <a:buNone/>
              <a:defRPr sz="1800" b="0" i="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GB"/>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3544124" y="9221795"/>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2" name="Slide Number Placeholder 8">
            <a:extLst>
              <a:ext uri="{FF2B5EF4-FFF2-40B4-BE49-F238E27FC236}">
                <a16:creationId xmlns:a16="http://schemas.microsoft.com/office/drawing/2014/main" id="{9770F70D-AA86-9049-2A84-47D50506E126}"/>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946157F0-5C28-E856-93F1-3B796E64B143}"/>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0396FA7E-DF98-BE0C-057C-11480C4A4376}"/>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4043D4C0-6DDF-F1AB-E57E-DB0C6CDCF404}"/>
              </a:ext>
            </a:extLst>
          </p:cNvPr>
          <p:cNvSpPr>
            <a:spLocks noGrp="1"/>
          </p:cNvSpPr>
          <p:nvPr>
            <p:ph type="title" hasCustomPrompt="1"/>
          </p:nvPr>
        </p:nvSpPr>
        <p:spPr>
          <a:xfrm>
            <a:off x="849241" y="815368"/>
            <a:ext cx="18160886" cy="683178"/>
          </a:xfrm>
          <a:prstGeom prst="rect">
            <a:avLst/>
          </a:prstGeom>
        </p:spPr>
        <p:txBody>
          <a:bodyPr lIns="0" tIns="0" rIns="0" bIns="0" anchor="t" anchorCtr="0"/>
          <a:lstStyle>
            <a:lvl1pPr>
              <a:defRPr/>
            </a:lvl1pPr>
          </a:lstStyle>
          <a:p>
            <a:r>
              <a:rPr lang="en-US"/>
              <a:t>Iconography with text x5</a:t>
            </a:r>
            <a:endParaRPr lang="en-GB"/>
          </a:p>
        </p:txBody>
      </p:sp>
    </p:spTree>
    <p:extLst>
      <p:ext uri="{BB962C8B-B14F-4D97-AF65-F5344CB8AC3E}">
        <p14:creationId xmlns:p14="http://schemas.microsoft.com/office/powerpoint/2010/main" val="108218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A69708-5E78-D3DF-BA26-A37528390323}"/>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76D6FC6-555F-3C09-808A-4688B31343A5}"/>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7"/>
            <a:ext cx="8378826" cy="2569454"/>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5" y="952501"/>
            <a:ext cx="8378826" cy="434390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6"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10890253" y="1062988"/>
            <a:ext cx="8143874" cy="424646"/>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10890253" y="5787389"/>
            <a:ext cx="8143874" cy="424646"/>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952499" y="8397876"/>
            <a:ext cx="1576388" cy="1310738"/>
          </a:xfrm>
        </p:spPr>
        <p:txBody>
          <a:bodyPr/>
          <a:lstStyle/>
          <a:p>
            <a:r>
              <a:rPr lang="en-US"/>
              <a:t>Click icon to add picture</a:t>
            </a:r>
            <a:endParaRPr lang="en-GB"/>
          </a:p>
        </p:txBody>
      </p:sp>
    </p:spTree>
    <p:extLst>
      <p:ext uri="{BB962C8B-B14F-4D97-AF65-F5344CB8AC3E}">
        <p14:creationId xmlns:p14="http://schemas.microsoft.com/office/powerpoint/2010/main" val="362201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831850"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952500" y="5929247"/>
            <a:ext cx="18219420" cy="670953"/>
          </a:xfrm>
        </p:spPr>
        <p:txBody>
          <a:bodyPr numCol="6" spcCol="360000" anchor="b"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952500" y="6835642"/>
            <a:ext cx="18199100" cy="486287"/>
          </a:xfrm>
        </p:spPr>
        <p:txBody>
          <a:bodyPr numCol="6" spcCol="360000"/>
          <a:lstStyle>
            <a:lvl1pPr marL="0" indent="0" algn="l">
              <a:buFont typeface="Arial" panose="020B0604020202020204" pitchFamily="34" charset="0"/>
              <a:buNone/>
              <a:defRPr sz="1800" b="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7001510"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3916680"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10083407"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16253067"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13168237"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849241" y="815368"/>
            <a:ext cx="11763844" cy="683178"/>
          </a:xfrm>
          <a:prstGeom prst="rect">
            <a:avLst/>
          </a:prstGeom>
        </p:spPr>
        <p:txBody>
          <a:bodyPr lIns="0" tIns="0" rIns="0" bIns="0" anchor="t" anchorCtr="0"/>
          <a:lstStyle>
            <a:lvl1pPr>
              <a:defRPr/>
            </a:lvl1pPr>
          </a:lstStyle>
          <a:p>
            <a:r>
              <a:rPr lang="en-US"/>
              <a:t>Iconography with text multi-column</a:t>
            </a:r>
            <a:endParaRPr lang="en-GB"/>
          </a:p>
        </p:txBody>
      </p:sp>
      <p:sp>
        <p:nvSpPr>
          <p:cNvPr id="2" name="Slide Number Placeholder 8">
            <a:extLst>
              <a:ext uri="{FF2B5EF4-FFF2-40B4-BE49-F238E27FC236}">
                <a16:creationId xmlns:a16="http://schemas.microsoft.com/office/drawing/2014/main" id="{A7B5DA98-EF8B-7E6F-71AC-4F8EC6E0D8EE}"/>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39A875E2-6079-FEE4-C3B4-7112670D3EE9}"/>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94619368-D3BF-BFAD-E951-DD815BED01AF}"/>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48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1" y="815368"/>
            <a:ext cx="11835852" cy="683178"/>
          </a:xfrm>
          <a:prstGeom prst="rect">
            <a:avLst/>
          </a:prstGeo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0" y="4123148"/>
            <a:ext cx="2308225" cy="2402436"/>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0" y="7136173"/>
            <a:ext cx="18219420" cy="670953"/>
          </a:xfrm>
        </p:spPr>
        <p:txBody>
          <a:bodyPr numCol="3" spcCol="720000" anchor="t"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5" y="4123148"/>
            <a:ext cx="2308225" cy="2402436"/>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0" y="4123148"/>
            <a:ext cx="2308225" cy="2402436"/>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2" name="Slide Number Placeholder 8">
            <a:extLst>
              <a:ext uri="{FF2B5EF4-FFF2-40B4-BE49-F238E27FC236}">
                <a16:creationId xmlns:a16="http://schemas.microsoft.com/office/drawing/2014/main" id="{184BF023-98AB-ABB7-101B-3A86D670CA4B}"/>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9602379F-E142-0FC1-6E41-8A05932B7979}"/>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43596DDA-20F3-5E63-5862-C7278CB42F7C}"/>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72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55415" y="854076"/>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76065" y="2835276"/>
            <a:ext cx="18219420" cy="670953"/>
          </a:xfrm>
        </p:spPr>
        <p:txBody>
          <a:bodyPr numCol="3" spcCol="720000" anchor="t"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82390" y="854076"/>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211765" y="854076"/>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976066" y="4511738"/>
            <a:ext cx="5502275" cy="418576"/>
          </a:xfrm>
        </p:spPr>
        <p:txBody>
          <a:bodyPr numCol="1" spcCol="720000"/>
          <a:lstStyle>
            <a:lvl1pPr marL="0" indent="0">
              <a:buClr>
                <a:schemeClr val="accent2"/>
              </a:buClr>
              <a:buSzPct val="100000"/>
              <a:buFont typeface="Wingdings" panose="05000000000000000000" pitchFamily="2" charset="2"/>
              <a:buChar char="§"/>
              <a:defRPr sz="2400" b="0"/>
            </a:lvl1pPr>
            <a:lvl2pPr marL="0" indent="0">
              <a:buFont typeface="Arial" panose="020B0604020202020204" pitchFamily="34" charset="0"/>
              <a:buNone/>
              <a:defRPr sz="1800"/>
            </a:lvl2pPr>
            <a:lvl3pPr marL="358758" indent="-358758">
              <a:defRPr lang="en-GB" sz="1800"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GB"/>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13660256" y="4511738"/>
            <a:ext cx="5502275" cy="418576"/>
          </a:xfrm>
        </p:spPr>
        <p:txBody>
          <a:bodyPr numCol="1" spcCol="720000"/>
          <a:lstStyle>
            <a:lvl1pPr marL="0" indent="0">
              <a:buClr>
                <a:schemeClr val="accent2"/>
              </a:buClr>
              <a:buSzPct val="100000"/>
              <a:buFont typeface="Wingdings" panose="05000000000000000000" pitchFamily="2" charset="2"/>
              <a:buChar char="§"/>
              <a:defRPr sz="2400" b="0"/>
            </a:lvl1pPr>
            <a:lvl2pPr marL="0" indent="0">
              <a:buFont typeface="Arial" panose="020B0604020202020204" pitchFamily="34" charset="0"/>
              <a:buNone/>
              <a:defRPr sz="1800"/>
            </a:lvl2pPr>
            <a:lvl3pPr marL="358758" indent="-358758">
              <a:defRPr lang="en-GB" sz="1800"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GB"/>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7318161" y="4511738"/>
            <a:ext cx="5502275" cy="418576"/>
          </a:xfrm>
        </p:spPr>
        <p:txBody>
          <a:bodyPr numCol="1" spcCol="720000"/>
          <a:lstStyle>
            <a:lvl1pPr marL="0" indent="0">
              <a:buClr>
                <a:schemeClr val="accent2"/>
              </a:buClr>
              <a:buSzPct val="100000"/>
              <a:buFont typeface="Wingdings" panose="05000000000000000000" pitchFamily="2" charset="2"/>
              <a:buChar char="§"/>
              <a:defRPr sz="2400" b="0"/>
            </a:lvl1pPr>
            <a:lvl2pPr marL="0" indent="0">
              <a:buFont typeface="Arial" panose="020B0604020202020204" pitchFamily="34" charset="0"/>
              <a:buNone/>
              <a:defRPr sz="1800"/>
            </a:lvl2pPr>
            <a:lvl3pPr marL="358758" indent="-358758">
              <a:defRPr lang="en-GB" sz="1800"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GB"/>
              <a:t>Click to edit Master text styles</a:t>
            </a:r>
          </a:p>
        </p:txBody>
      </p:sp>
      <p:sp>
        <p:nvSpPr>
          <p:cNvPr id="2" name="Slide Number Placeholder 8">
            <a:extLst>
              <a:ext uri="{FF2B5EF4-FFF2-40B4-BE49-F238E27FC236}">
                <a16:creationId xmlns:a16="http://schemas.microsoft.com/office/drawing/2014/main" id="{A136ECB0-6FBE-91D4-0BD1-06F01CFEC9F2}"/>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A986D68A-54B5-9E91-C28D-972995B47CAC}"/>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4" name="Straight Connector 3">
            <a:extLst>
              <a:ext uri="{FF2B5EF4-FFF2-40B4-BE49-F238E27FC236}">
                <a16:creationId xmlns:a16="http://schemas.microsoft.com/office/drawing/2014/main" id="{FB72A821-87B1-C66B-1004-73E7233C6524}"/>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1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1" y="815368"/>
            <a:ext cx="18160886" cy="683178"/>
          </a:xfrm>
          <a:prstGeom prst="rect">
            <a:avLst/>
          </a:prstGeo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58908" y="2617522"/>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445571" y="2617522"/>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6032233" y="2617522"/>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238902" y="2617522"/>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652239" y="2617522"/>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1055758" y="4511740"/>
            <a:ext cx="3032125" cy="1751762"/>
          </a:xfrm>
        </p:spPr>
        <p:txBody>
          <a:bodyPr/>
          <a:lstStyle>
            <a:lvl1pPr>
              <a:defRPr sz="1800" b="1" i="0">
                <a:latin typeface="Poppins" pitchFamily="2" charset="77"/>
                <a:cs typeface="Poppins" pitchFamily="2" charset="77"/>
              </a:defRPr>
            </a:lvl1pPr>
            <a:lvl2pPr marL="0" indent="0">
              <a:buFont typeface="Arial" panose="020B0604020202020204" pitchFamily="34" charset="0"/>
              <a:buNone/>
              <a:defRPr sz="1800">
                <a:latin typeface="Poppins" pitchFamily="2" charset="77"/>
                <a:cs typeface="Poppins" pitchFamily="2" charset="77"/>
              </a:defRPr>
            </a:lvl2pPr>
            <a:lvl3pPr marL="358758" indent="-358758">
              <a:defRPr lang="en-GB" sz="1800"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4847503" y="4511741"/>
            <a:ext cx="3032125" cy="1751762"/>
          </a:xfrm>
        </p:spPr>
        <p:txBody>
          <a:bodyPr/>
          <a:lstStyle>
            <a:lvl1pPr>
              <a:defRPr sz="1800" b="1" i="0">
                <a:latin typeface="Poppins" pitchFamily="2" charset="77"/>
                <a:cs typeface="Poppins" pitchFamily="2" charset="77"/>
              </a:defRPr>
            </a:lvl1pPr>
            <a:lvl2pPr marL="0" indent="0">
              <a:buFont typeface="Arial" panose="020B0604020202020204" pitchFamily="34" charset="0"/>
              <a:buNone/>
              <a:defRPr sz="1800">
                <a:latin typeface="Poppins" pitchFamily="2" charset="77"/>
                <a:cs typeface="Poppins" pitchFamily="2" charset="77"/>
              </a:defRPr>
            </a:lvl2pPr>
            <a:lvl3pPr marL="358758" indent="-358758">
              <a:defRPr lang="en-GB" sz="1800"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8639247" y="4511741"/>
            <a:ext cx="3032125" cy="1751762"/>
          </a:xfrm>
        </p:spPr>
        <p:txBody>
          <a:bodyPr/>
          <a:lstStyle>
            <a:lvl1pPr>
              <a:defRPr sz="1800" b="1" i="0">
                <a:latin typeface="Poppins" pitchFamily="2" charset="77"/>
                <a:cs typeface="Poppins" pitchFamily="2" charset="77"/>
              </a:defRPr>
            </a:lvl1pPr>
            <a:lvl2pPr marL="0" indent="0">
              <a:buFont typeface="Arial" panose="020B0604020202020204" pitchFamily="34" charset="0"/>
              <a:buNone/>
              <a:defRPr sz="1800">
                <a:latin typeface="Poppins" pitchFamily="2" charset="77"/>
                <a:cs typeface="Poppins" pitchFamily="2" charset="77"/>
              </a:defRPr>
            </a:lvl2pPr>
            <a:lvl3pPr marL="358758" indent="-358758">
              <a:spcAft>
                <a:spcPts val="600"/>
              </a:spcAft>
              <a:defRPr>
                <a:latin typeface="Poppins" pitchFamily="2" charset="77"/>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12430991" y="4511741"/>
            <a:ext cx="3032125" cy="1751762"/>
          </a:xfrm>
        </p:spPr>
        <p:txBody>
          <a:bodyPr/>
          <a:lstStyle>
            <a:lvl1pPr>
              <a:defRPr sz="1800" b="1" i="0">
                <a:latin typeface="Poppins" pitchFamily="2" charset="77"/>
                <a:cs typeface="Poppins" pitchFamily="2" charset="77"/>
              </a:defRPr>
            </a:lvl1pPr>
            <a:lvl2pPr marL="0" indent="0">
              <a:buFont typeface="Arial" panose="020B0604020202020204" pitchFamily="34" charset="0"/>
              <a:buNone/>
              <a:defRPr sz="1800">
                <a:latin typeface="Poppins" pitchFamily="2" charset="77"/>
                <a:cs typeface="Poppins" pitchFamily="2" charset="77"/>
              </a:defRPr>
            </a:lvl2pPr>
            <a:lvl3pPr marL="358758" indent="-358758">
              <a:defRPr lang="en-GB" sz="1800"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16222734" y="4511740"/>
            <a:ext cx="3032125" cy="1751762"/>
          </a:xfrm>
        </p:spPr>
        <p:txBody>
          <a:bodyPr/>
          <a:lstStyle>
            <a:lvl1pPr>
              <a:defRPr sz="1800" b="1" i="0">
                <a:latin typeface="Poppins" pitchFamily="2" charset="77"/>
                <a:cs typeface="Poppins" pitchFamily="2" charset="77"/>
              </a:defRPr>
            </a:lvl1pPr>
            <a:lvl2pPr marL="0" indent="0">
              <a:buFont typeface="Arial" panose="020B0604020202020204" pitchFamily="34" charset="0"/>
              <a:buNone/>
              <a:defRPr sz="1800">
                <a:latin typeface="Poppins" pitchFamily="2" charset="77"/>
                <a:cs typeface="Poppins" pitchFamily="2" charset="77"/>
              </a:defRPr>
            </a:lvl2pPr>
            <a:lvl3pPr marL="358758" indent="-358758">
              <a:defRPr lang="en-GB" sz="1800"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 name="Slide Number Placeholder 8">
            <a:extLst>
              <a:ext uri="{FF2B5EF4-FFF2-40B4-BE49-F238E27FC236}">
                <a16:creationId xmlns:a16="http://schemas.microsoft.com/office/drawing/2014/main" id="{7A4E440F-548A-89EE-1D4B-FA59B4930DBB}"/>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4" name="Footer Placeholder 5">
            <a:extLst>
              <a:ext uri="{FF2B5EF4-FFF2-40B4-BE49-F238E27FC236}">
                <a16:creationId xmlns:a16="http://schemas.microsoft.com/office/drawing/2014/main" id="{9AF5CD30-A13B-DBF7-FF99-6B50C2001A21}"/>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5" name="Straight Connector 4">
            <a:extLst>
              <a:ext uri="{FF2B5EF4-FFF2-40B4-BE49-F238E27FC236}">
                <a16:creationId xmlns:a16="http://schemas.microsoft.com/office/drawing/2014/main" id="{767612AB-C517-75F0-2861-D3CFB92E87D6}"/>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03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1" y="815368"/>
            <a:ext cx="18160886" cy="683178"/>
          </a:xfrm>
          <a:prstGeom prst="rect">
            <a:avLst/>
          </a:prstGeo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52558" y="521870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1049409" y="6935223"/>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1049409" y="7539988"/>
            <a:ext cx="3032125" cy="867930"/>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439221" y="521870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636071" y="6935223"/>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636071" y="7539988"/>
            <a:ext cx="3032125" cy="867930"/>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6025884" y="521870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222734" y="6935223"/>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222734" y="7539988"/>
            <a:ext cx="3032125" cy="867930"/>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232552" y="521870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429402" y="6935223"/>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429402" y="7539988"/>
            <a:ext cx="3032125" cy="867930"/>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645889" y="521870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842740" y="6935223"/>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842740" y="7539988"/>
            <a:ext cx="3032125" cy="867930"/>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GB"/>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852558" y="270170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2589284" y="2558275"/>
            <a:ext cx="7559675" cy="424732"/>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2589284" y="3163041"/>
            <a:ext cx="7559675" cy="424732"/>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GB"/>
              <a:t>Click to edit Master text styles</a:t>
            </a:r>
          </a:p>
        </p:txBody>
      </p:sp>
      <p:sp>
        <p:nvSpPr>
          <p:cNvPr id="9" name="Slide Number Placeholder 8">
            <a:extLst>
              <a:ext uri="{FF2B5EF4-FFF2-40B4-BE49-F238E27FC236}">
                <a16:creationId xmlns:a16="http://schemas.microsoft.com/office/drawing/2014/main" id="{E17CBDEC-F09F-974B-B6D1-A23B2580121B}"/>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10" name="Footer Placeholder 5">
            <a:extLst>
              <a:ext uri="{FF2B5EF4-FFF2-40B4-BE49-F238E27FC236}">
                <a16:creationId xmlns:a16="http://schemas.microsoft.com/office/drawing/2014/main" id="{91F2A1E0-8126-711E-2AE7-B2A768160EA6}"/>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11" name="Straight Connector 10">
            <a:extLst>
              <a:ext uri="{FF2B5EF4-FFF2-40B4-BE49-F238E27FC236}">
                <a16:creationId xmlns:a16="http://schemas.microsoft.com/office/drawing/2014/main" id="{365DB739-CBEE-22B3-DE14-0190C74C0F29}"/>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73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49243" y="815368"/>
            <a:ext cx="9099548" cy="683178"/>
          </a:xfrm>
          <a:prstGeom prst="rect">
            <a:avLst/>
          </a:prstGeo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849241" y="2506337"/>
            <a:ext cx="12131675" cy="430886"/>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849241" y="4509501"/>
            <a:ext cx="5330264" cy="2357048"/>
          </a:xfrm>
        </p:spPr>
        <p:txBody>
          <a:bodyPr numCol="1" spcCol="756000" anchor="b">
            <a:normAutofit/>
          </a:bodyPr>
          <a:lstStyle>
            <a:lvl1pPr marL="0" indent="0">
              <a:buFont typeface="Arial" panose="020B0604020202020204" pitchFamily="34" charset="0"/>
              <a:buNone/>
              <a:defRPr sz="14999" b="0" i="0" spc="-52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3718078" y="4509501"/>
            <a:ext cx="5330264" cy="2357048"/>
          </a:xfrm>
        </p:spPr>
        <p:txBody>
          <a:bodyPr numCol="1" spcCol="756000" anchor="b">
            <a:normAutofit/>
          </a:bodyPr>
          <a:lstStyle>
            <a:lvl1pPr marL="0" indent="0">
              <a:buFont typeface="Arial" panose="020B0604020202020204" pitchFamily="34" charset="0"/>
              <a:buNone/>
              <a:defRPr sz="14999" b="0" i="0" spc="-52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7283660" y="4509501"/>
            <a:ext cx="5330264" cy="2357048"/>
          </a:xfrm>
        </p:spPr>
        <p:txBody>
          <a:bodyPr numCol="1" spcCol="756000" anchor="b">
            <a:normAutofit/>
          </a:bodyPr>
          <a:lstStyle>
            <a:lvl1pPr marL="0" indent="0">
              <a:buFont typeface="Arial" panose="020B0604020202020204" pitchFamily="34" charset="0"/>
              <a:buNone/>
              <a:defRPr sz="14999" b="0" i="0" spc="-52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849241" y="7006634"/>
            <a:ext cx="5330264" cy="424753"/>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3718078" y="7006634"/>
            <a:ext cx="5330264" cy="424753"/>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7283660" y="7006634"/>
            <a:ext cx="5330264" cy="424753"/>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3" name="Slide Number Placeholder 8">
            <a:extLst>
              <a:ext uri="{FF2B5EF4-FFF2-40B4-BE49-F238E27FC236}">
                <a16:creationId xmlns:a16="http://schemas.microsoft.com/office/drawing/2014/main" id="{A19DD6E1-FD6A-1922-3A3C-C677DEB168CE}"/>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4" name="Footer Placeholder 5">
            <a:extLst>
              <a:ext uri="{FF2B5EF4-FFF2-40B4-BE49-F238E27FC236}">
                <a16:creationId xmlns:a16="http://schemas.microsoft.com/office/drawing/2014/main" id="{F6BEB3CC-1A9B-BCCA-D81F-04782D178B0F}"/>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5" name="Straight Connector 4">
            <a:extLst>
              <a:ext uri="{FF2B5EF4-FFF2-40B4-BE49-F238E27FC236}">
                <a16:creationId xmlns:a16="http://schemas.microsoft.com/office/drawing/2014/main" id="{8A03CDAB-3BA2-E486-E1FC-7F52D91C17F2}"/>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10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49241" y="815368"/>
            <a:ext cx="9099548" cy="683178"/>
          </a:xfrm>
          <a:prstGeom prst="rect">
            <a:avLst/>
          </a:prstGeo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849241" y="2506338"/>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841762"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889388" y="6032851"/>
            <a:ext cx="3032125" cy="86795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4620579"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4668204" y="6032851"/>
            <a:ext cx="3032125" cy="86795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8425249"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8472875" y="6032851"/>
            <a:ext cx="3032125" cy="86795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12242793"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12290419" y="6032851"/>
            <a:ext cx="3032125" cy="86795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16008737"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16056362" y="6032851"/>
            <a:ext cx="3032125" cy="86795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3" name="Slide Number Placeholder 8">
            <a:extLst>
              <a:ext uri="{FF2B5EF4-FFF2-40B4-BE49-F238E27FC236}">
                <a16:creationId xmlns:a16="http://schemas.microsoft.com/office/drawing/2014/main" id="{E4352299-E360-7B00-672E-5FFFA41384C0}"/>
              </a:ext>
            </a:extLst>
          </p:cNvPr>
          <p:cNvSpPr>
            <a:spLocks noGrp="1"/>
          </p:cNvSpPr>
          <p:nvPr>
            <p:ph type="sldNum" sz="quarter" idx="12"/>
          </p:nvPr>
        </p:nvSpPr>
        <p:spPr>
          <a:xfrm>
            <a:off x="17769971" y="10690760"/>
            <a:ext cx="1479438" cy="184666"/>
          </a:xfrm>
        </p:spPr>
        <p:txBody>
          <a:bodyPr/>
          <a:lstStyle/>
          <a:p>
            <a:fld id="{E2E31AFC-DF42-41A5-B57C-06A83BBA6616}" type="slidenum">
              <a:rPr lang="en-GB" smtClean="0"/>
              <a:t>‹#›</a:t>
            </a:fld>
            <a:endParaRPr lang="en-GB"/>
          </a:p>
        </p:txBody>
      </p:sp>
      <p:sp>
        <p:nvSpPr>
          <p:cNvPr id="4" name="Footer Placeholder 5">
            <a:extLst>
              <a:ext uri="{FF2B5EF4-FFF2-40B4-BE49-F238E27FC236}">
                <a16:creationId xmlns:a16="http://schemas.microsoft.com/office/drawing/2014/main" id="{C50A4E78-3477-D807-7E43-7DB5F44572F5}"/>
              </a:ext>
            </a:extLst>
          </p:cNvPr>
          <p:cNvSpPr>
            <a:spLocks noGrp="1"/>
          </p:cNvSpPr>
          <p:nvPr>
            <p:ph type="ftr" sz="quarter" idx="11"/>
          </p:nvPr>
        </p:nvSpPr>
        <p:spPr>
          <a:xfrm>
            <a:off x="851907" y="10690760"/>
            <a:ext cx="10684466" cy="184666"/>
          </a:xfrm>
        </p:spPr>
        <p:txBody>
          <a:bodyPr/>
          <a:lstStyle/>
          <a:p>
            <a:r>
              <a:rPr lang="en-GB"/>
              <a:t>Immunization stocktake</a:t>
            </a:r>
          </a:p>
        </p:txBody>
      </p:sp>
      <p:cxnSp>
        <p:nvCxnSpPr>
          <p:cNvPr id="5" name="Straight Connector 4">
            <a:extLst>
              <a:ext uri="{FF2B5EF4-FFF2-40B4-BE49-F238E27FC236}">
                <a16:creationId xmlns:a16="http://schemas.microsoft.com/office/drawing/2014/main" id="{ADE2934D-753A-E3ED-BFAB-E42B3D87A236}"/>
              </a:ext>
            </a:extLst>
          </p:cNvPr>
          <p:cNvCxnSpPr>
            <a:cxnSpLocks/>
          </p:cNvCxnSpPr>
          <p:nvPr userDrawn="1"/>
        </p:nvCxnSpPr>
        <p:spPr>
          <a:xfrm>
            <a:off x="849507" y="10550674"/>
            <a:ext cx="184050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201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20104100" cy="11309350"/>
          </a:xfrm>
          <a:noFill/>
        </p:spPr>
        <p:txBody>
          <a:bodyPr anchor="ctr">
            <a:noAutofit/>
          </a:bodyPr>
          <a:lstStyle>
            <a:lvl1pPr algn="ctr">
              <a:defRPr/>
            </a:lvl1pPr>
          </a:lstStyle>
          <a:p>
            <a:r>
              <a:rPr lang="en-GB"/>
              <a:t>Click icon to add picture</a:t>
            </a:r>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2212051" y="3476181"/>
            <a:ext cx="6950062" cy="2357048"/>
          </a:xfrm>
        </p:spPr>
        <p:txBody>
          <a:bodyPr numCol="1" spcCol="756000" anchor="b">
            <a:noAutofit/>
          </a:bodyPr>
          <a:lstStyle>
            <a:lvl1pPr marL="0" indent="0">
              <a:buFont typeface="Arial" panose="020B0604020202020204" pitchFamily="34" charset="0"/>
              <a:buNone/>
              <a:defRPr sz="19999" b="0" i="0" spc="-1050">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2212050" y="5739595"/>
            <a:ext cx="6950061" cy="495492"/>
          </a:xfrm>
        </p:spPr>
        <p:txBody>
          <a:bodyPr numCol="1" spcCol="756000"/>
          <a:lstStyle>
            <a:lvl1pPr marL="0" indent="0">
              <a:buFont typeface="Arial" panose="020B0604020202020204" pitchFamily="34" charset="0"/>
              <a:buNone/>
              <a:defRPr sz="2800" b="0">
                <a:solidFill>
                  <a:schemeClr val="bg1"/>
                </a:solidFill>
              </a:defRPr>
            </a:lvl1pPr>
            <a:lvl5pPr>
              <a:defRPr/>
            </a:lvl5pPr>
          </a:lstStyle>
          <a:p>
            <a:pPr lvl="0"/>
            <a:r>
              <a:rPr lang="en-GB"/>
              <a:t>Click to edit Master text styles</a:t>
            </a:r>
          </a:p>
        </p:txBody>
      </p:sp>
      <p:sp>
        <p:nvSpPr>
          <p:cNvPr id="7" name="Slide Number Placeholder 8">
            <a:extLst>
              <a:ext uri="{FF2B5EF4-FFF2-40B4-BE49-F238E27FC236}">
                <a16:creationId xmlns:a16="http://schemas.microsoft.com/office/drawing/2014/main" id="{C22E2825-1F62-D907-2C36-1AEC88CF0DFF}"/>
              </a:ext>
            </a:extLst>
          </p:cNvPr>
          <p:cNvSpPr>
            <a:spLocks noGrp="1"/>
          </p:cNvSpPr>
          <p:nvPr>
            <p:ph type="sldNum" sz="quarter" idx="12"/>
          </p:nvPr>
        </p:nvSpPr>
        <p:spPr>
          <a:xfrm>
            <a:off x="17769971" y="10690760"/>
            <a:ext cx="1479438" cy="184666"/>
          </a:xfrm>
        </p:spPr>
        <p:txBody>
          <a:bodyPr/>
          <a:lstStyle>
            <a:lvl1pPr>
              <a:defRPr>
                <a:solidFill>
                  <a:schemeClr val="bg1"/>
                </a:solidFill>
              </a:defRPr>
            </a:lvl1pPr>
          </a:lstStyle>
          <a:p>
            <a:fld id="{E2E31AFC-DF42-41A5-B57C-06A83BBA6616}" type="slidenum">
              <a:rPr lang="en-GB" smtClean="0"/>
              <a:pPr/>
              <a:t>‹#›</a:t>
            </a:fld>
            <a:endParaRPr lang="en-GB"/>
          </a:p>
        </p:txBody>
      </p:sp>
      <p:sp>
        <p:nvSpPr>
          <p:cNvPr id="10" name="Footer Placeholder 5">
            <a:extLst>
              <a:ext uri="{FF2B5EF4-FFF2-40B4-BE49-F238E27FC236}">
                <a16:creationId xmlns:a16="http://schemas.microsoft.com/office/drawing/2014/main" id="{1968A8C1-3CDA-890E-159C-F5DC1C2F0BAA}"/>
              </a:ext>
            </a:extLst>
          </p:cNvPr>
          <p:cNvSpPr>
            <a:spLocks noGrp="1"/>
          </p:cNvSpPr>
          <p:nvPr>
            <p:ph type="ftr" sz="quarter" idx="11"/>
          </p:nvPr>
        </p:nvSpPr>
        <p:spPr>
          <a:xfrm>
            <a:off x="851907" y="10690760"/>
            <a:ext cx="10684466" cy="184666"/>
          </a:xfrm>
        </p:spPr>
        <p:txBody>
          <a:bodyPr/>
          <a:lstStyle>
            <a:lvl1pPr>
              <a:defRPr>
                <a:solidFill>
                  <a:schemeClr val="bg1"/>
                </a:solidFill>
              </a:defRPr>
            </a:lvl1pPr>
          </a:lstStyle>
          <a:p>
            <a:r>
              <a:rPr lang="en-GB"/>
              <a:t>Immunization stocktake</a:t>
            </a:r>
          </a:p>
        </p:txBody>
      </p:sp>
      <p:cxnSp>
        <p:nvCxnSpPr>
          <p:cNvPr id="11" name="Straight Connector 10">
            <a:extLst>
              <a:ext uri="{FF2B5EF4-FFF2-40B4-BE49-F238E27FC236}">
                <a16:creationId xmlns:a16="http://schemas.microsoft.com/office/drawing/2014/main" id="{3A8349EE-B778-3121-4FF7-3E3B51A6C524}"/>
              </a:ext>
            </a:extLst>
          </p:cNvPr>
          <p:cNvCxnSpPr>
            <a:cxnSpLocks/>
          </p:cNvCxnSpPr>
          <p:nvPr userDrawn="1"/>
        </p:nvCxnSpPr>
        <p:spPr>
          <a:xfrm>
            <a:off x="849507" y="10550674"/>
            <a:ext cx="1840508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104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2050" y="2489725"/>
            <a:ext cx="15163800" cy="7484538"/>
          </a:xfrm>
          <a:prstGeom prst="rect">
            <a:avLst/>
          </a:prstGeom>
        </p:spPr>
      </p:pic>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849243" y="806010"/>
            <a:ext cx="18160886" cy="683178"/>
          </a:xfrm>
          <a:prstGeom prst="rect">
            <a:avLst/>
          </a:prstGeom>
        </p:spPr>
        <p:txBody>
          <a:bodyPr lIns="0" tIns="0" rIns="0" bIns="0" anchor="t" anchorCtr="0"/>
          <a:lstStyle>
            <a:lvl1pPr>
              <a:defRPr>
                <a:solidFill>
                  <a:schemeClr val="bg1"/>
                </a:solidFill>
              </a:defRPr>
            </a:lvl1pPr>
          </a:lstStyle>
          <a:p>
            <a:r>
              <a:rPr lang="en-GB"/>
              <a:t>Click to edit Master title style</a:t>
            </a:r>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849241" y="1780139"/>
            <a:ext cx="8378825" cy="430887"/>
          </a:xfrm>
        </p:spPr>
        <p:txBody>
          <a:bodyPr/>
          <a:lstStyle>
            <a:lvl1pPr>
              <a:lnSpc>
                <a:spcPct val="100000"/>
              </a:lnSpc>
              <a:buFont typeface="Arial" panose="020B0604020202020204" pitchFamily="34" charset="0"/>
              <a:buNone/>
              <a:defRPr sz="2800">
                <a:solidFill>
                  <a:schemeClr val="bg1"/>
                </a:solidFill>
              </a:defRPr>
            </a:lvl1pPr>
          </a:lstStyle>
          <a:p>
            <a:pPr lvl="0"/>
            <a:r>
              <a:rPr lang="en-GB"/>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952501" y="9852320"/>
            <a:ext cx="5178425" cy="283154"/>
          </a:xfrm>
        </p:spPr>
        <p:txBody>
          <a:bodyPr tIns="0" bIns="0" anchor="t" anchorCtr="0"/>
          <a:lstStyle>
            <a:lvl1pPr marL="358758" indent="-358758">
              <a:spcBef>
                <a:spcPts val="0"/>
              </a:spcBef>
              <a:buSzPct val="200000"/>
              <a:buFontTx/>
              <a:buBlip>
                <a:blip r:embed="rId4">
                  <a:extLst>
                    <a:ext uri="{96DAC541-7B7A-43D3-8B79-37D633B846F1}">
                      <asvg:svgBlip xmlns:asvg="http://schemas.microsoft.com/office/drawing/2016/SVG/main" r:embed="rId5"/>
                    </a:ext>
                  </a:extLst>
                </a:blip>
              </a:buBlip>
              <a:defRPr sz="2400"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952501" y="9132388"/>
            <a:ext cx="5178425" cy="283154"/>
          </a:xfrm>
        </p:spPr>
        <p:txBody>
          <a:bodyPr tIns="0" bIns="0" anchor="t" anchorCtr="0"/>
          <a:lstStyle>
            <a:lvl1pPr marL="358758" indent="-358758">
              <a:spcBef>
                <a:spcPts val="0"/>
              </a:spcBef>
              <a:buSzPct val="200000"/>
              <a:buFontTx/>
              <a:buBlip>
                <a:blip r:embed="rId6">
                  <a:extLst>
                    <a:ext uri="{96DAC541-7B7A-43D3-8B79-37D633B846F1}">
                      <asvg:svgBlip xmlns:asvg="http://schemas.microsoft.com/office/drawing/2016/SVG/main" r:embed="rId7"/>
                    </a:ext>
                  </a:extLst>
                </a:blip>
              </a:buBlip>
              <a:defRPr sz="2400"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6236052" y="6865808"/>
            <a:ext cx="3816000" cy="283154"/>
          </a:xfrm>
        </p:spPr>
        <p:txBody>
          <a:bodyPr wrap="square" tIns="0" bIns="0" anchor="t" anchorCtr="0">
            <a:spAutoFit/>
          </a:bodyPr>
          <a:lstStyle>
            <a:lvl1pPr marL="358758" indent="-358758">
              <a:spcBef>
                <a:spcPts val="0"/>
              </a:spcBef>
              <a:buSzPct val="200000"/>
              <a:buFontTx/>
              <a:buBlip>
                <a:blip r:embed="rId4">
                  <a:extLst>
                    <a:ext uri="{96DAC541-7B7A-43D3-8B79-37D633B846F1}">
                      <asvg:svgBlip xmlns:asvg="http://schemas.microsoft.com/office/drawing/2016/SVG/main" r:embed="rId5"/>
                    </a:ext>
                  </a:extLst>
                </a:blip>
              </a:buBlip>
              <a:defRPr sz="2400"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9769627" y="5006675"/>
            <a:ext cx="3816000" cy="283154"/>
          </a:xfrm>
        </p:spPr>
        <p:txBody>
          <a:bodyPr wrap="square" tIns="0" bIns="0" anchor="t" anchorCtr="0">
            <a:spAutoFit/>
          </a:bodyPr>
          <a:lstStyle>
            <a:lvl1pPr marL="358758" indent="-358758">
              <a:spcBef>
                <a:spcPts val="0"/>
              </a:spcBef>
              <a:buSzPct val="200000"/>
              <a:buFontTx/>
              <a:buBlip>
                <a:blip r:embed="rId6">
                  <a:extLst>
                    <a:ext uri="{96DAC541-7B7A-43D3-8B79-37D633B846F1}">
                      <asvg:svgBlip xmlns:asvg="http://schemas.microsoft.com/office/drawing/2016/SVG/main" r:embed="rId7"/>
                    </a:ext>
                  </a:extLst>
                </a:blip>
              </a:buBlip>
              <a:defRPr sz="2400"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3" name="Slide Number Placeholder 8">
            <a:extLst>
              <a:ext uri="{FF2B5EF4-FFF2-40B4-BE49-F238E27FC236}">
                <a16:creationId xmlns:a16="http://schemas.microsoft.com/office/drawing/2014/main" id="{F4ED901C-665D-07A9-04D5-465471493104}"/>
              </a:ext>
            </a:extLst>
          </p:cNvPr>
          <p:cNvSpPr>
            <a:spLocks noGrp="1"/>
          </p:cNvSpPr>
          <p:nvPr>
            <p:ph type="sldNum" sz="quarter" idx="12"/>
          </p:nvPr>
        </p:nvSpPr>
        <p:spPr>
          <a:xfrm>
            <a:off x="17769971" y="10690760"/>
            <a:ext cx="1479438" cy="184666"/>
          </a:xfrm>
        </p:spPr>
        <p:txBody>
          <a:bodyPr/>
          <a:lstStyle>
            <a:lvl1pPr>
              <a:defRPr>
                <a:solidFill>
                  <a:schemeClr val="bg1"/>
                </a:solidFill>
              </a:defRPr>
            </a:lvl1pPr>
          </a:lstStyle>
          <a:p>
            <a:fld id="{E2E31AFC-DF42-41A5-B57C-06A83BBA6616}" type="slidenum">
              <a:rPr lang="en-GB" smtClean="0"/>
              <a:pPr/>
              <a:t>‹#›</a:t>
            </a:fld>
            <a:endParaRPr lang="en-GB"/>
          </a:p>
        </p:txBody>
      </p:sp>
      <p:sp>
        <p:nvSpPr>
          <p:cNvPr id="4" name="Footer Placeholder 5">
            <a:extLst>
              <a:ext uri="{FF2B5EF4-FFF2-40B4-BE49-F238E27FC236}">
                <a16:creationId xmlns:a16="http://schemas.microsoft.com/office/drawing/2014/main" id="{66C11E8F-8960-808E-074D-904D0B719241}"/>
              </a:ext>
            </a:extLst>
          </p:cNvPr>
          <p:cNvSpPr>
            <a:spLocks noGrp="1"/>
          </p:cNvSpPr>
          <p:nvPr>
            <p:ph type="ftr" sz="quarter" idx="11"/>
          </p:nvPr>
        </p:nvSpPr>
        <p:spPr>
          <a:xfrm>
            <a:off x="851907" y="10690760"/>
            <a:ext cx="10684466" cy="184666"/>
          </a:xfrm>
        </p:spPr>
        <p:txBody>
          <a:bodyPr/>
          <a:lstStyle>
            <a:lvl1pPr>
              <a:defRPr>
                <a:solidFill>
                  <a:schemeClr val="bg1"/>
                </a:solidFill>
              </a:defRPr>
            </a:lvl1pPr>
          </a:lstStyle>
          <a:p>
            <a:r>
              <a:rPr lang="en-GB"/>
              <a:t>Immunization stocktake</a:t>
            </a:r>
          </a:p>
        </p:txBody>
      </p:sp>
      <p:cxnSp>
        <p:nvCxnSpPr>
          <p:cNvPr id="5" name="Straight Connector 4">
            <a:extLst>
              <a:ext uri="{FF2B5EF4-FFF2-40B4-BE49-F238E27FC236}">
                <a16:creationId xmlns:a16="http://schemas.microsoft.com/office/drawing/2014/main" id="{EA786049-EBD1-8644-E293-4D4915484D68}"/>
              </a:ext>
            </a:extLst>
          </p:cNvPr>
          <p:cNvCxnSpPr>
            <a:cxnSpLocks/>
          </p:cNvCxnSpPr>
          <p:nvPr userDrawn="1"/>
        </p:nvCxnSpPr>
        <p:spPr>
          <a:xfrm>
            <a:off x="849507" y="10550674"/>
            <a:ext cx="1840508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51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469100" y="925543"/>
            <a:ext cx="9165900" cy="1965949"/>
          </a:xfrm>
          <a:prstGeom prst="rect">
            <a:avLst/>
          </a:prstGeom>
        </p:spPr>
        <p:txBody>
          <a:bodyPr lIns="0" tIns="0" rIns="0" bIns="0" anchor="b" anchorCtr="0"/>
          <a:lstStyle>
            <a:lvl1pPr algn="ctr">
              <a:defRPr sz="7000">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7"/>
            <a:ext cx="18124266" cy="955667"/>
          </a:xfrm>
        </p:spPr>
        <p:txBody>
          <a:bodyPr/>
          <a:lstStyle>
            <a:lvl1pPr algn="ctr">
              <a:defRPr sz="5400">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299"/>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2183"/>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299"/>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2183"/>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52502" y="8644307"/>
            <a:ext cx="2797741"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Associated</a:t>
            </a:r>
            <a:r>
              <a:rPr sz="2300" b="0" i="0" spc="-100">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8" y="8644307"/>
            <a:ext cx="2875451"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2" y="8644307"/>
            <a:ext cx="2875449"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Hosted</a:t>
            </a:r>
            <a:r>
              <a:rPr sz="2300" b="0" i="0" spc="-105">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
        <p:nvSpPr>
          <p:cNvPr id="3" name="Slide Number Placeholder 8">
            <a:extLst>
              <a:ext uri="{FF2B5EF4-FFF2-40B4-BE49-F238E27FC236}">
                <a16:creationId xmlns:a16="http://schemas.microsoft.com/office/drawing/2014/main" id="{506867D4-2B0C-AA2E-9514-C956350DE726}"/>
              </a:ext>
            </a:extLst>
          </p:cNvPr>
          <p:cNvSpPr>
            <a:spLocks noGrp="1"/>
          </p:cNvSpPr>
          <p:nvPr>
            <p:ph type="sldNum" sz="quarter" idx="12"/>
          </p:nvPr>
        </p:nvSpPr>
        <p:spPr>
          <a:xfrm>
            <a:off x="17769971" y="10690760"/>
            <a:ext cx="1479438" cy="184666"/>
          </a:xfrm>
        </p:spPr>
        <p:txBody>
          <a:bodyPr/>
          <a:lstStyle>
            <a:lvl1pPr>
              <a:defRPr>
                <a:solidFill>
                  <a:schemeClr val="bg1"/>
                </a:solidFill>
              </a:defRPr>
            </a:lvl1pPr>
          </a:lstStyle>
          <a:p>
            <a:fld id="{E2E31AFC-DF42-41A5-B57C-06A83BBA6616}" type="slidenum">
              <a:rPr lang="en-GB" smtClean="0"/>
              <a:pPr/>
              <a:t>‹#›</a:t>
            </a:fld>
            <a:endParaRPr lang="en-GB"/>
          </a:p>
        </p:txBody>
      </p:sp>
      <p:sp>
        <p:nvSpPr>
          <p:cNvPr id="4" name="Footer Placeholder 5">
            <a:extLst>
              <a:ext uri="{FF2B5EF4-FFF2-40B4-BE49-F238E27FC236}">
                <a16:creationId xmlns:a16="http://schemas.microsoft.com/office/drawing/2014/main" id="{27BFC860-D5FE-7386-B7F5-46EC03CE271A}"/>
              </a:ext>
            </a:extLst>
          </p:cNvPr>
          <p:cNvSpPr>
            <a:spLocks noGrp="1"/>
          </p:cNvSpPr>
          <p:nvPr>
            <p:ph type="ftr" sz="quarter" idx="11"/>
          </p:nvPr>
        </p:nvSpPr>
        <p:spPr>
          <a:xfrm>
            <a:off x="851907" y="10690760"/>
            <a:ext cx="10684466" cy="184666"/>
          </a:xfrm>
        </p:spPr>
        <p:txBody>
          <a:bodyPr/>
          <a:lstStyle>
            <a:lvl1pPr>
              <a:defRPr>
                <a:solidFill>
                  <a:schemeClr val="bg1"/>
                </a:solidFill>
              </a:defRPr>
            </a:lvl1pPr>
          </a:lstStyle>
          <a:p>
            <a:r>
              <a:rPr lang="en-GB"/>
              <a:t>Immunization stocktake</a:t>
            </a:r>
          </a:p>
        </p:txBody>
      </p:sp>
      <p:cxnSp>
        <p:nvCxnSpPr>
          <p:cNvPr id="5" name="Straight Connector 4">
            <a:extLst>
              <a:ext uri="{FF2B5EF4-FFF2-40B4-BE49-F238E27FC236}">
                <a16:creationId xmlns:a16="http://schemas.microsoft.com/office/drawing/2014/main" id="{85FF30E9-A64C-062E-2EEA-CB7AE6803904}"/>
              </a:ext>
            </a:extLst>
          </p:cNvPr>
          <p:cNvCxnSpPr>
            <a:cxnSpLocks/>
          </p:cNvCxnSpPr>
          <p:nvPr userDrawn="1"/>
        </p:nvCxnSpPr>
        <p:spPr>
          <a:xfrm>
            <a:off x="849507" y="10550674"/>
            <a:ext cx="1840508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0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CF9D0E-2C8D-FFCF-71A0-E1C82FEB96A3}"/>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89DC463-378A-2C13-4BFC-1A21C5B6D636}"/>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7"/>
            <a:ext cx="8378826" cy="2569454"/>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6"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10785005" y="3547014"/>
            <a:ext cx="8366594" cy="1384482"/>
          </a:xfrm>
        </p:spPr>
        <p:txBody>
          <a:bodyPr/>
          <a:lstStyle>
            <a:lvl1pPr>
              <a:lnSpc>
                <a:spcPct val="100000"/>
              </a:lnSpc>
              <a:buFont typeface="Arial" panose="020B0604020202020204" pitchFamily="34" charset="0"/>
              <a:buNone/>
              <a:defRPr sz="2399" b="0" i="0">
                <a:solidFill>
                  <a:schemeClr val="tx1"/>
                </a:solidFill>
                <a:latin typeface="Poppins Medium" pitchFamily="2" charset="77"/>
                <a:cs typeface="Poppins Medium" pitchFamily="2" charset="77"/>
              </a:defRPr>
            </a:lvl1pPr>
            <a:lvl2pPr marL="0" indent="0">
              <a:spcAft>
                <a:spcPts val="0"/>
              </a:spcAft>
              <a:buFontTx/>
              <a:buNone/>
              <a:defRPr sz="2399" b="1" i="0">
                <a:solidFill>
                  <a:schemeClr val="accent1"/>
                </a:solidFill>
                <a:latin typeface="Poppins SemiBold" pitchFamily="2" charset="77"/>
                <a:cs typeface="Poppins SemiBold" pitchFamily="2" charset="77"/>
              </a:defRPr>
            </a:lvl2pPr>
            <a:lvl3pPr marL="0" indent="0">
              <a:spcBef>
                <a:spcPts val="0"/>
              </a:spcBef>
              <a:buFontTx/>
              <a:buNone/>
              <a:defRPr sz="2000"/>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952499" y="8397876"/>
            <a:ext cx="1576388" cy="1310738"/>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5006" y="2649763"/>
            <a:ext cx="783108" cy="661590"/>
          </a:xfrm>
          <a:prstGeom prst="rect">
            <a:avLst/>
          </a:prstGeom>
        </p:spPr>
      </p:pic>
    </p:spTree>
    <p:extLst>
      <p:ext uri="{BB962C8B-B14F-4D97-AF65-F5344CB8AC3E}">
        <p14:creationId xmlns:p14="http://schemas.microsoft.com/office/powerpoint/2010/main" val="109112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989124" y="2122824"/>
            <a:ext cx="12095052" cy="768669"/>
          </a:xfrm>
          <a:prstGeom prst="rect">
            <a:avLst/>
          </a:prstGeom>
        </p:spPr>
        <p:txBody>
          <a:bodyPr lIns="0" tIns="0" rIns="0" bIns="0" anchor="b" anchorCtr="0"/>
          <a:lstStyle>
            <a:lvl1pPr algn="l">
              <a:defRPr sz="5400">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5"/>
            <a:ext cx="13612702" cy="495492"/>
          </a:xfrm>
        </p:spPr>
        <p:txBody>
          <a:bodyPr/>
          <a:lstStyle>
            <a:lvl1pPr algn="l">
              <a:defRPr sz="2800">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299"/>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2183"/>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299"/>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2183"/>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89124" y="8644307"/>
            <a:ext cx="3101143"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Associated</a:t>
            </a:r>
            <a:r>
              <a:rPr sz="2300" b="0" i="0" spc="-100">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8" y="8644307"/>
            <a:ext cx="3595531"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2" y="8644307"/>
            <a:ext cx="2406277"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Hosted</a:t>
            </a:r>
            <a:r>
              <a:rPr sz="2300" b="0" i="0" spc="-105">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952851" y="82454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2183"/>
          </a:p>
        </p:txBody>
      </p:sp>
      <p:sp>
        <p:nvSpPr>
          <p:cNvPr id="3" name="Slide Number Placeholder 8">
            <a:extLst>
              <a:ext uri="{FF2B5EF4-FFF2-40B4-BE49-F238E27FC236}">
                <a16:creationId xmlns:a16="http://schemas.microsoft.com/office/drawing/2014/main" id="{B6D009EC-2E81-EDA8-AF30-DF10FF01B2BD}"/>
              </a:ext>
            </a:extLst>
          </p:cNvPr>
          <p:cNvSpPr>
            <a:spLocks noGrp="1"/>
          </p:cNvSpPr>
          <p:nvPr>
            <p:ph type="sldNum" sz="quarter" idx="12"/>
          </p:nvPr>
        </p:nvSpPr>
        <p:spPr>
          <a:xfrm>
            <a:off x="17769971" y="10690760"/>
            <a:ext cx="1479438" cy="184666"/>
          </a:xfrm>
        </p:spPr>
        <p:txBody>
          <a:bodyPr/>
          <a:lstStyle>
            <a:lvl1pPr>
              <a:defRPr>
                <a:solidFill>
                  <a:schemeClr val="bg1"/>
                </a:solidFill>
              </a:defRPr>
            </a:lvl1pPr>
          </a:lstStyle>
          <a:p>
            <a:fld id="{E2E31AFC-DF42-41A5-B57C-06A83BBA6616}" type="slidenum">
              <a:rPr lang="en-GB" smtClean="0"/>
              <a:pPr/>
              <a:t>‹#›</a:t>
            </a:fld>
            <a:endParaRPr lang="en-GB"/>
          </a:p>
        </p:txBody>
      </p:sp>
      <p:sp>
        <p:nvSpPr>
          <p:cNvPr id="4" name="Footer Placeholder 5">
            <a:extLst>
              <a:ext uri="{FF2B5EF4-FFF2-40B4-BE49-F238E27FC236}">
                <a16:creationId xmlns:a16="http://schemas.microsoft.com/office/drawing/2014/main" id="{28F6AB14-9A47-9357-0E26-8B9B33510FAC}"/>
              </a:ext>
            </a:extLst>
          </p:cNvPr>
          <p:cNvSpPr>
            <a:spLocks noGrp="1"/>
          </p:cNvSpPr>
          <p:nvPr>
            <p:ph type="ftr" sz="quarter" idx="11"/>
          </p:nvPr>
        </p:nvSpPr>
        <p:spPr>
          <a:xfrm>
            <a:off x="851907" y="10690760"/>
            <a:ext cx="10684466" cy="184666"/>
          </a:xfrm>
        </p:spPr>
        <p:txBody>
          <a:bodyPr/>
          <a:lstStyle>
            <a:lvl1pPr>
              <a:defRPr>
                <a:solidFill>
                  <a:schemeClr val="bg1"/>
                </a:solidFill>
              </a:defRPr>
            </a:lvl1pPr>
          </a:lstStyle>
          <a:p>
            <a:r>
              <a:rPr lang="en-GB"/>
              <a:t>Immunization stocktake</a:t>
            </a:r>
          </a:p>
        </p:txBody>
      </p:sp>
      <p:cxnSp>
        <p:nvCxnSpPr>
          <p:cNvPr id="5" name="Straight Connector 4">
            <a:extLst>
              <a:ext uri="{FF2B5EF4-FFF2-40B4-BE49-F238E27FC236}">
                <a16:creationId xmlns:a16="http://schemas.microsoft.com/office/drawing/2014/main" id="{1EC20298-0A9B-8B0F-692A-76BFF866697C}"/>
              </a:ext>
            </a:extLst>
          </p:cNvPr>
          <p:cNvCxnSpPr>
            <a:cxnSpLocks/>
          </p:cNvCxnSpPr>
          <p:nvPr userDrawn="1"/>
        </p:nvCxnSpPr>
        <p:spPr>
          <a:xfrm>
            <a:off x="849507" y="10550674"/>
            <a:ext cx="1840508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77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70151" y="4722369"/>
            <a:ext cx="15163800" cy="1864613"/>
          </a:xfrm>
        </p:spPr>
        <p:txBody>
          <a:bodyPr anchor="ctr"/>
          <a:lstStyle>
            <a:lvl1pPr algn="ctr">
              <a:defRPr sz="70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sp>
        <p:nvSpPr>
          <p:cNvPr id="3" name="Slide Number Placeholder 8">
            <a:extLst>
              <a:ext uri="{FF2B5EF4-FFF2-40B4-BE49-F238E27FC236}">
                <a16:creationId xmlns:a16="http://schemas.microsoft.com/office/drawing/2014/main" id="{DE77DCC8-5FEC-9DB0-0CC5-DE1141088780}"/>
              </a:ext>
            </a:extLst>
          </p:cNvPr>
          <p:cNvSpPr>
            <a:spLocks noGrp="1"/>
          </p:cNvSpPr>
          <p:nvPr>
            <p:ph type="sldNum" sz="quarter" idx="12"/>
          </p:nvPr>
        </p:nvSpPr>
        <p:spPr>
          <a:xfrm>
            <a:off x="17769971" y="10690760"/>
            <a:ext cx="1479438" cy="184666"/>
          </a:xfrm>
        </p:spPr>
        <p:txBody>
          <a:bodyPr/>
          <a:lstStyle>
            <a:lvl1pPr>
              <a:defRPr>
                <a:solidFill>
                  <a:schemeClr val="bg1"/>
                </a:solidFill>
              </a:defRPr>
            </a:lvl1pPr>
          </a:lstStyle>
          <a:p>
            <a:fld id="{E2E31AFC-DF42-41A5-B57C-06A83BBA6616}" type="slidenum">
              <a:rPr lang="en-GB" smtClean="0"/>
              <a:pPr/>
              <a:t>‹#›</a:t>
            </a:fld>
            <a:endParaRPr lang="en-GB"/>
          </a:p>
        </p:txBody>
      </p:sp>
      <p:sp>
        <p:nvSpPr>
          <p:cNvPr id="5" name="Footer Placeholder 5">
            <a:extLst>
              <a:ext uri="{FF2B5EF4-FFF2-40B4-BE49-F238E27FC236}">
                <a16:creationId xmlns:a16="http://schemas.microsoft.com/office/drawing/2014/main" id="{022CFB5B-EB6C-5D99-8BE1-F86111217293}"/>
              </a:ext>
            </a:extLst>
          </p:cNvPr>
          <p:cNvSpPr>
            <a:spLocks noGrp="1"/>
          </p:cNvSpPr>
          <p:nvPr>
            <p:ph type="ftr" sz="quarter" idx="11"/>
          </p:nvPr>
        </p:nvSpPr>
        <p:spPr>
          <a:xfrm>
            <a:off x="851907" y="10690760"/>
            <a:ext cx="10684466" cy="184666"/>
          </a:xfrm>
        </p:spPr>
        <p:txBody>
          <a:bodyPr/>
          <a:lstStyle>
            <a:lvl1pPr>
              <a:defRPr>
                <a:solidFill>
                  <a:schemeClr val="bg1"/>
                </a:solidFill>
              </a:defRPr>
            </a:lvl1pPr>
          </a:lstStyle>
          <a:p>
            <a:r>
              <a:rPr lang="en-GB"/>
              <a:t>Immunization stocktake</a:t>
            </a:r>
          </a:p>
        </p:txBody>
      </p:sp>
      <p:cxnSp>
        <p:nvCxnSpPr>
          <p:cNvPr id="6" name="Straight Connector 5">
            <a:extLst>
              <a:ext uri="{FF2B5EF4-FFF2-40B4-BE49-F238E27FC236}">
                <a16:creationId xmlns:a16="http://schemas.microsoft.com/office/drawing/2014/main" id="{0D3CCAC3-8D00-B7B4-AE50-91EA33D0DB29}"/>
              </a:ext>
            </a:extLst>
          </p:cNvPr>
          <p:cNvCxnSpPr>
            <a:cxnSpLocks/>
          </p:cNvCxnSpPr>
          <p:nvPr userDrawn="1"/>
        </p:nvCxnSpPr>
        <p:spPr>
          <a:xfrm>
            <a:off x="849507" y="10550674"/>
            <a:ext cx="1840508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213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68563" y="6070992"/>
            <a:ext cx="15163800" cy="1384482"/>
          </a:xfrm>
        </p:spPr>
        <p:txBody>
          <a:bodyPr anchor="ctr"/>
          <a:lstStyle>
            <a:lvl1pPr algn="ctr">
              <a:defRPr sz="44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3782468"/>
            <a:ext cx="8153400" cy="1743075"/>
          </a:xfrm>
          <a:prstGeom prst="rect">
            <a:avLst/>
          </a:prstGeom>
        </p:spPr>
      </p:pic>
      <p:sp>
        <p:nvSpPr>
          <p:cNvPr id="3" name="Slide Number Placeholder 8">
            <a:extLst>
              <a:ext uri="{FF2B5EF4-FFF2-40B4-BE49-F238E27FC236}">
                <a16:creationId xmlns:a16="http://schemas.microsoft.com/office/drawing/2014/main" id="{0416659A-11B1-8901-AA46-0A7387487982}"/>
              </a:ext>
            </a:extLst>
          </p:cNvPr>
          <p:cNvSpPr>
            <a:spLocks noGrp="1"/>
          </p:cNvSpPr>
          <p:nvPr>
            <p:ph type="sldNum" sz="quarter" idx="12"/>
          </p:nvPr>
        </p:nvSpPr>
        <p:spPr>
          <a:xfrm>
            <a:off x="17769971" y="10690760"/>
            <a:ext cx="1479438" cy="184666"/>
          </a:xfrm>
        </p:spPr>
        <p:txBody>
          <a:bodyPr/>
          <a:lstStyle>
            <a:lvl1pPr>
              <a:defRPr>
                <a:solidFill>
                  <a:schemeClr val="bg1"/>
                </a:solidFill>
              </a:defRPr>
            </a:lvl1pPr>
          </a:lstStyle>
          <a:p>
            <a:fld id="{E2E31AFC-DF42-41A5-B57C-06A83BBA6616}" type="slidenum">
              <a:rPr lang="en-GB" smtClean="0"/>
              <a:pPr/>
              <a:t>‹#›</a:t>
            </a:fld>
            <a:endParaRPr lang="en-GB"/>
          </a:p>
        </p:txBody>
      </p:sp>
      <p:sp>
        <p:nvSpPr>
          <p:cNvPr id="6" name="Footer Placeholder 5">
            <a:extLst>
              <a:ext uri="{FF2B5EF4-FFF2-40B4-BE49-F238E27FC236}">
                <a16:creationId xmlns:a16="http://schemas.microsoft.com/office/drawing/2014/main" id="{AFEDE84F-AC08-DFCC-1659-21CFC15B873E}"/>
              </a:ext>
            </a:extLst>
          </p:cNvPr>
          <p:cNvSpPr>
            <a:spLocks noGrp="1"/>
          </p:cNvSpPr>
          <p:nvPr>
            <p:ph type="ftr" sz="quarter" idx="11"/>
          </p:nvPr>
        </p:nvSpPr>
        <p:spPr>
          <a:xfrm>
            <a:off x="851907" y="10690760"/>
            <a:ext cx="10684466" cy="184666"/>
          </a:xfrm>
        </p:spPr>
        <p:txBody>
          <a:bodyPr/>
          <a:lstStyle>
            <a:lvl1pPr>
              <a:defRPr>
                <a:solidFill>
                  <a:schemeClr val="bg1"/>
                </a:solidFill>
              </a:defRPr>
            </a:lvl1pPr>
          </a:lstStyle>
          <a:p>
            <a:r>
              <a:rPr lang="en-GB"/>
              <a:t>Immunization stocktake</a:t>
            </a:r>
          </a:p>
        </p:txBody>
      </p:sp>
      <p:cxnSp>
        <p:nvCxnSpPr>
          <p:cNvPr id="7" name="Straight Connector 6">
            <a:extLst>
              <a:ext uri="{FF2B5EF4-FFF2-40B4-BE49-F238E27FC236}">
                <a16:creationId xmlns:a16="http://schemas.microsoft.com/office/drawing/2014/main" id="{3D75C41D-1788-20C7-B2D3-9652624D7ACF}"/>
              </a:ext>
            </a:extLst>
          </p:cNvPr>
          <p:cNvCxnSpPr>
            <a:cxnSpLocks/>
          </p:cNvCxnSpPr>
          <p:nvPr userDrawn="1"/>
        </p:nvCxnSpPr>
        <p:spPr>
          <a:xfrm>
            <a:off x="849507" y="10550674"/>
            <a:ext cx="1840508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88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4783138"/>
            <a:ext cx="8153400" cy="1743075"/>
          </a:xfrm>
          <a:prstGeom prst="rect">
            <a:avLst/>
          </a:prstGeom>
        </p:spPr>
      </p:pic>
      <p:sp>
        <p:nvSpPr>
          <p:cNvPr id="3" name="Slide Number Placeholder 8">
            <a:extLst>
              <a:ext uri="{FF2B5EF4-FFF2-40B4-BE49-F238E27FC236}">
                <a16:creationId xmlns:a16="http://schemas.microsoft.com/office/drawing/2014/main" id="{24E28299-5E9D-75F0-32FF-6811994785F6}"/>
              </a:ext>
            </a:extLst>
          </p:cNvPr>
          <p:cNvSpPr>
            <a:spLocks noGrp="1"/>
          </p:cNvSpPr>
          <p:nvPr>
            <p:ph type="sldNum" sz="quarter" idx="12"/>
          </p:nvPr>
        </p:nvSpPr>
        <p:spPr>
          <a:xfrm>
            <a:off x="17769971" y="10690760"/>
            <a:ext cx="1479438" cy="184666"/>
          </a:xfrm>
        </p:spPr>
        <p:txBody>
          <a:bodyPr/>
          <a:lstStyle>
            <a:lvl1pPr>
              <a:defRPr>
                <a:solidFill>
                  <a:schemeClr val="bg1"/>
                </a:solidFill>
              </a:defRPr>
            </a:lvl1pPr>
          </a:lstStyle>
          <a:p>
            <a:fld id="{E2E31AFC-DF42-41A5-B57C-06A83BBA6616}" type="slidenum">
              <a:rPr lang="en-GB" smtClean="0"/>
              <a:pPr/>
              <a:t>‹#›</a:t>
            </a:fld>
            <a:endParaRPr lang="en-GB"/>
          </a:p>
        </p:txBody>
      </p:sp>
      <p:sp>
        <p:nvSpPr>
          <p:cNvPr id="4" name="Footer Placeholder 5">
            <a:extLst>
              <a:ext uri="{FF2B5EF4-FFF2-40B4-BE49-F238E27FC236}">
                <a16:creationId xmlns:a16="http://schemas.microsoft.com/office/drawing/2014/main" id="{3E3380BB-53F1-A7A2-F5D2-47E0CC190AD9}"/>
              </a:ext>
            </a:extLst>
          </p:cNvPr>
          <p:cNvSpPr>
            <a:spLocks noGrp="1"/>
          </p:cNvSpPr>
          <p:nvPr>
            <p:ph type="ftr" sz="quarter" idx="11"/>
          </p:nvPr>
        </p:nvSpPr>
        <p:spPr>
          <a:xfrm>
            <a:off x="851907" y="10690760"/>
            <a:ext cx="10684466" cy="184666"/>
          </a:xfrm>
        </p:spPr>
        <p:txBody>
          <a:bodyPr/>
          <a:lstStyle>
            <a:lvl1pPr>
              <a:defRPr>
                <a:solidFill>
                  <a:schemeClr val="bg1"/>
                </a:solidFill>
              </a:defRPr>
            </a:lvl1pPr>
          </a:lstStyle>
          <a:p>
            <a:r>
              <a:rPr lang="en-GB"/>
              <a:t>Immunization stocktake</a:t>
            </a:r>
          </a:p>
        </p:txBody>
      </p:sp>
      <p:cxnSp>
        <p:nvCxnSpPr>
          <p:cNvPr id="6" name="Straight Connector 5">
            <a:extLst>
              <a:ext uri="{FF2B5EF4-FFF2-40B4-BE49-F238E27FC236}">
                <a16:creationId xmlns:a16="http://schemas.microsoft.com/office/drawing/2014/main" id="{2AA6721E-5E5B-000A-713C-F7F8E3207CDB}"/>
              </a:ext>
            </a:extLst>
          </p:cNvPr>
          <p:cNvCxnSpPr>
            <a:cxnSpLocks/>
          </p:cNvCxnSpPr>
          <p:nvPr userDrawn="1"/>
        </p:nvCxnSpPr>
        <p:spPr>
          <a:xfrm>
            <a:off x="849507" y="10550674"/>
            <a:ext cx="1840508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12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4.xml><?xml version="1.0" encoding="utf-8"?>
<p:sldLayout xmlns:a="http://schemas.openxmlformats.org/drawingml/2006/main" xmlns:r="http://schemas.openxmlformats.org/officeDocument/2006/relationships" xmlns:p="http://schemas.openxmlformats.org/presentationml/2006/main" preserve="1" userDrawn="1">
  <p:cSld name="Graphic Righ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a:xfrm>
            <a:off x="851909" y="10690761"/>
            <a:ext cx="3482925" cy="184667"/>
          </a:xfrm>
        </p:spPr>
        <p:txBody>
          <a:bodyPr/>
          <a:lstStyle/>
          <a:p>
            <a:r>
              <a:rPr lang="en-GB"/>
              <a:t>Immunization stocktake</a:t>
            </a:r>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851909" y="3292476"/>
            <a:ext cx="5220000" cy="2092360"/>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851908" y="2521651"/>
            <a:ext cx="5459645" cy="488408"/>
          </a:xfrm>
        </p:spPr>
        <p:txBody>
          <a:bodyPr/>
          <a:lstStyle>
            <a:lvl1pPr>
              <a:defRPr lang="en-GB" sz="2800" b="0" i="0" kern="1200" dirty="0">
                <a:solidFill>
                  <a:schemeClr val="accent1"/>
                </a:solidFill>
                <a:latin typeface="Poppins Medium" pitchFamily="2" charset="77"/>
                <a:ea typeface="+mn-ea"/>
                <a:cs typeface="Poppins Medium" pitchFamily="2" charset="77"/>
              </a:defRPr>
            </a:lvl1pPr>
          </a:lstStyle>
          <a:p>
            <a:pPr lvl="0"/>
            <a:r>
              <a:rPr lang="en-GB"/>
              <a:t>Click to edit Master text styles</a:t>
            </a:r>
          </a:p>
        </p:txBody>
      </p:sp>
      <p:sp>
        <p:nvSpPr>
          <p:cNvPr id="3" name="Title 2">
            <a:extLst>
              <a:ext uri="{FF2B5EF4-FFF2-40B4-BE49-F238E27FC236}">
                <a16:creationId xmlns:a16="http://schemas.microsoft.com/office/drawing/2014/main" id="{B2490BD8-1ED8-DF42-76BD-A050D7BA1AF1}"/>
              </a:ext>
            </a:extLst>
          </p:cNvPr>
          <p:cNvSpPr>
            <a:spLocks noGrp="1"/>
          </p:cNvSpPr>
          <p:nvPr>
            <p:ph type="title"/>
          </p:nvPr>
        </p:nvSpPr>
        <p:spPr>
          <a:xfrm>
            <a:off x="831130" y="801450"/>
            <a:ext cx="9387581" cy="578350"/>
          </a:xfrm>
          <a:prstGeom prst="rect">
            <a:avLst/>
          </a:prstGeom>
        </p:spPr>
        <p:txBody>
          <a:bodyPr lIns="0" tIns="0" rIns="0" bIns="0"/>
          <a:lstStyle>
            <a:lvl1pPr>
              <a:defRPr sz="4782"/>
            </a:lvl1pPr>
          </a:lstStyle>
          <a:p>
            <a:r>
              <a:rPr lang="en-GB"/>
              <a:t>Click to edit Master title style</a:t>
            </a:r>
            <a:endParaRPr lang="en-US"/>
          </a:p>
        </p:txBody>
      </p:sp>
      <p:sp>
        <p:nvSpPr>
          <p:cNvPr id="4" name="Slide Number Placeholder 2">
            <a:extLst>
              <a:ext uri="{FF2B5EF4-FFF2-40B4-BE49-F238E27FC236}">
                <a16:creationId xmlns:a16="http://schemas.microsoft.com/office/drawing/2014/main" id="{4544CC6E-FC81-418D-7602-1B960CA3E7C8}"/>
              </a:ext>
            </a:extLst>
          </p:cNvPr>
          <p:cNvSpPr>
            <a:spLocks noGrp="1"/>
          </p:cNvSpPr>
          <p:nvPr>
            <p:ph type="sldNum" sz="quarter" idx="12"/>
          </p:nvPr>
        </p:nvSpPr>
        <p:spPr>
          <a:xfrm>
            <a:off x="4857923" y="10690761"/>
            <a:ext cx="1479437" cy="184667"/>
          </a:xfrm>
        </p:spPr>
        <p:txBody>
          <a:bodyPr/>
          <a:lstStyle/>
          <a:p>
            <a:fld id="{E2E31AFC-DF42-41A5-B57C-06A83BBA6616}" type="slidenum">
              <a:rPr lang="en-GB" smtClean="0"/>
              <a:t>‹#›</a:t>
            </a:fld>
            <a:endParaRPr lang="en-GB"/>
          </a:p>
        </p:txBody>
      </p:sp>
      <p:cxnSp>
        <p:nvCxnSpPr>
          <p:cNvPr id="9" name="Straight Connector 8">
            <a:extLst>
              <a:ext uri="{FF2B5EF4-FFF2-40B4-BE49-F238E27FC236}">
                <a16:creationId xmlns:a16="http://schemas.microsoft.com/office/drawing/2014/main" id="{B6DBBD18-D84E-99FA-6D11-9852A34B3A23}"/>
              </a:ext>
            </a:extLst>
          </p:cNvPr>
          <p:cNvCxnSpPr>
            <a:cxnSpLocks/>
          </p:cNvCxnSpPr>
          <p:nvPr userDrawn="1"/>
        </p:nvCxnSpPr>
        <p:spPr>
          <a:xfrm>
            <a:off x="849506" y="10550674"/>
            <a:ext cx="5487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20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userDrawn="1">
  <p:cSld name="Graphic Mai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6" name="Title 2">
            <a:extLst>
              <a:ext uri="{FF2B5EF4-FFF2-40B4-BE49-F238E27FC236}">
                <a16:creationId xmlns:a16="http://schemas.microsoft.com/office/drawing/2014/main" id="{23F65DF1-431B-F5C8-78D8-7FF41A22CF3C}"/>
              </a:ext>
            </a:extLst>
          </p:cNvPr>
          <p:cNvSpPr>
            <a:spLocks noGrp="1"/>
          </p:cNvSpPr>
          <p:nvPr>
            <p:ph type="title"/>
          </p:nvPr>
        </p:nvSpPr>
        <p:spPr>
          <a:xfrm>
            <a:off x="831130" y="801450"/>
            <a:ext cx="9387581" cy="578350"/>
          </a:xfrm>
          <a:prstGeom prst="rect">
            <a:avLst/>
          </a:prstGeom>
        </p:spPr>
        <p:txBody>
          <a:bodyPr lIns="0" tIns="0" rIns="0" bIns="0"/>
          <a:lstStyle>
            <a:lvl1pPr>
              <a:defRPr sz="4782"/>
            </a:lvl1pPr>
          </a:lstStyle>
          <a:p>
            <a:r>
              <a:rPr lang="en-GB"/>
              <a:t>Click to edit Master title style</a:t>
            </a:r>
            <a:endParaRPr lang="en-US"/>
          </a:p>
        </p:txBody>
      </p:sp>
      <p:sp>
        <p:nvSpPr>
          <p:cNvPr id="11" name="Footer Placeholder 5">
            <a:extLst>
              <a:ext uri="{FF2B5EF4-FFF2-40B4-BE49-F238E27FC236}">
                <a16:creationId xmlns:a16="http://schemas.microsoft.com/office/drawing/2014/main" id="{2EC048C1-2D8A-0A98-F869-AE78EA2D5291}"/>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12" name="Straight Connector 11">
            <a:extLst>
              <a:ext uri="{FF2B5EF4-FFF2-40B4-BE49-F238E27FC236}">
                <a16:creationId xmlns:a16="http://schemas.microsoft.com/office/drawing/2014/main" id="{DD57F1A7-0A20-9844-11DA-16306548BCA9}"/>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73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831129"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6" indent="0" algn="ctr">
              <a:buNone/>
              <a:defRPr sz="1600"/>
            </a:lvl5pPr>
            <a:lvl6pPr marL="2285895" indent="0" algn="ctr">
              <a:buNone/>
              <a:defRPr sz="1600"/>
            </a:lvl6pPr>
            <a:lvl7pPr marL="2743074"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831130" y="5890134"/>
            <a:ext cx="6111876" cy="424754"/>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831130" y="7412676"/>
            <a:ext cx="6111876" cy="424754"/>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831130" y="8048821"/>
            <a:ext cx="6111876" cy="424754"/>
          </a:xfrm>
        </p:spPr>
        <p:txBody>
          <a:bodyPr/>
          <a:lstStyle/>
          <a:p>
            <a:pPr lvl="0"/>
            <a:r>
              <a:rPr lang="en-GB"/>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2" y="9483727"/>
            <a:ext cx="2809874" cy="1066801"/>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8534402"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
        <p:nvSpPr>
          <p:cNvPr id="5" name="Title 2">
            <a:extLst>
              <a:ext uri="{FF2B5EF4-FFF2-40B4-BE49-F238E27FC236}">
                <a16:creationId xmlns:a16="http://schemas.microsoft.com/office/drawing/2014/main" id="{5E0ED315-0955-FEF7-AB67-AC8D8464231C}"/>
              </a:ext>
            </a:extLst>
          </p:cNvPr>
          <p:cNvSpPr>
            <a:spLocks noGrp="1"/>
          </p:cNvSpPr>
          <p:nvPr>
            <p:ph type="title"/>
          </p:nvPr>
        </p:nvSpPr>
        <p:spPr>
          <a:xfrm>
            <a:off x="831130" y="801450"/>
            <a:ext cx="6641608" cy="1963559"/>
          </a:xfrm>
          <a:prstGeom prst="rect">
            <a:avLst/>
          </a:prstGeom>
        </p:spPr>
        <p:txBody>
          <a:bodyPr lIns="0" tIns="0" rIns="0" bIns="0"/>
          <a:lstStyle>
            <a:lvl1pPr>
              <a:defRPr sz="5400"/>
            </a:lvl1pPr>
          </a:lstStyle>
          <a:p>
            <a:r>
              <a:rPr lang="en-GB"/>
              <a:t>Click to edit Master title style</a:t>
            </a:r>
            <a:endParaRPr lang="en-US"/>
          </a:p>
        </p:txBody>
      </p:sp>
    </p:spTree>
    <p:extLst>
      <p:ext uri="{BB962C8B-B14F-4D97-AF65-F5344CB8AC3E}">
        <p14:creationId xmlns:p14="http://schemas.microsoft.com/office/powerpoint/2010/main" val="322225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2" y="9483727"/>
            <a:ext cx="5007430" cy="1066801"/>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8534402"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
        <p:nvSpPr>
          <p:cNvPr id="5" name="Title 2">
            <a:extLst>
              <a:ext uri="{FF2B5EF4-FFF2-40B4-BE49-F238E27FC236}">
                <a16:creationId xmlns:a16="http://schemas.microsoft.com/office/drawing/2014/main" id="{8EEE4DDA-CEF4-156E-7D35-147C6F88E7D9}"/>
              </a:ext>
            </a:extLst>
          </p:cNvPr>
          <p:cNvSpPr>
            <a:spLocks noGrp="1"/>
          </p:cNvSpPr>
          <p:nvPr>
            <p:ph type="title"/>
          </p:nvPr>
        </p:nvSpPr>
        <p:spPr>
          <a:xfrm>
            <a:off x="831130" y="801450"/>
            <a:ext cx="6641608" cy="1963559"/>
          </a:xfrm>
          <a:prstGeom prst="rect">
            <a:avLst/>
          </a:prstGeom>
        </p:spPr>
        <p:txBody>
          <a:bodyPr lIns="0" tIns="0" rIns="0" bIns="0"/>
          <a:lstStyle>
            <a:lvl1pPr>
              <a:defRPr sz="5400"/>
            </a:lvl1pPr>
          </a:lstStyle>
          <a:p>
            <a:r>
              <a:rPr lang="en-GB"/>
              <a:t>Click to edit Master title style</a:t>
            </a:r>
            <a:endParaRPr lang="en-US"/>
          </a:p>
        </p:txBody>
      </p:sp>
      <p:sp>
        <p:nvSpPr>
          <p:cNvPr id="6" name="Subtitle 2">
            <a:extLst>
              <a:ext uri="{FF2B5EF4-FFF2-40B4-BE49-F238E27FC236}">
                <a16:creationId xmlns:a16="http://schemas.microsoft.com/office/drawing/2014/main" id="{296E359E-3350-FB41-454E-BCA72B74E135}"/>
              </a:ext>
            </a:extLst>
          </p:cNvPr>
          <p:cNvSpPr>
            <a:spLocks noGrp="1"/>
          </p:cNvSpPr>
          <p:nvPr>
            <p:ph type="subTitle" idx="1"/>
          </p:nvPr>
        </p:nvSpPr>
        <p:spPr>
          <a:xfrm>
            <a:off x="831129"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6" indent="0" algn="ctr">
              <a:buNone/>
              <a:defRPr sz="1600"/>
            </a:lvl5pPr>
            <a:lvl6pPr marL="2285895" indent="0" algn="ctr">
              <a:buNone/>
              <a:defRPr sz="1600"/>
            </a:lvl6pPr>
            <a:lvl7pPr marL="2743074"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7" name="Text Placeholder 9">
            <a:extLst>
              <a:ext uri="{FF2B5EF4-FFF2-40B4-BE49-F238E27FC236}">
                <a16:creationId xmlns:a16="http://schemas.microsoft.com/office/drawing/2014/main" id="{7CF3BA5E-E324-4FA1-DB03-E2DD3FCE894A}"/>
              </a:ext>
            </a:extLst>
          </p:cNvPr>
          <p:cNvSpPr>
            <a:spLocks noGrp="1"/>
          </p:cNvSpPr>
          <p:nvPr>
            <p:ph type="body" sz="quarter" idx="11"/>
          </p:nvPr>
        </p:nvSpPr>
        <p:spPr>
          <a:xfrm>
            <a:off x="831130" y="5890134"/>
            <a:ext cx="6111876" cy="424754"/>
          </a:xfrm>
        </p:spPr>
        <p:txBody>
          <a:bodyPr/>
          <a:lstStyle/>
          <a:p>
            <a:pPr lvl="0"/>
            <a:r>
              <a:rPr lang="en-GB"/>
              <a:t>Click to edit Master text styles</a:t>
            </a:r>
          </a:p>
        </p:txBody>
      </p:sp>
      <p:sp>
        <p:nvSpPr>
          <p:cNvPr id="8" name="Text Placeholder 9">
            <a:extLst>
              <a:ext uri="{FF2B5EF4-FFF2-40B4-BE49-F238E27FC236}">
                <a16:creationId xmlns:a16="http://schemas.microsoft.com/office/drawing/2014/main" id="{3D07DE4A-2EEF-2B44-42E2-F0D7A4B1AE36}"/>
              </a:ext>
            </a:extLst>
          </p:cNvPr>
          <p:cNvSpPr>
            <a:spLocks noGrp="1"/>
          </p:cNvSpPr>
          <p:nvPr>
            <p:ph type="body" sz="quarter" idx="12"/>
          </p:nvPr>
        </p:nvSpPr>
        <p:spPr>
          <a:xfrm>
            <a:off x="831130" y="7412676"/>
            <a:ext cx="6111876" cy="424754"/>
          </a:xfrm>
        </p:spPr>
        <p:txBody>
          <a:bodyPr/>
          <a:lstStyle/>
          <a:p>
            <a:pPr lvl="0"/>
            <a:r>
              <a:rPr lang="en-GB"/>
              <a:t>Click to edit Master text styles</a:t>
            </a:r>
          </a:p>
        </p:txBody>
      </p:sp>
      <p:sp>
        <p:nvSpPr>
          <p:cNvPr id="9" name="Text Placeholder 9">
            <a:extLst>
              <a:ext uri="{FF2B5EF4-FFF2-40B4-BE49-F238E27FC236}">
                <a16:creationId xmlns:a16="http://schemas.microsoft.com/office/drawing/2014/main" id="{8CD8A446-BD14-91FC-123E-B388464B23FD}"/>
              </a:ext>
            </a:extLst>
          </p:cNvPr>
          <p:cNvSpPr>
            <a:spLocks noGrp="1"/>
          </p:cNvSpPr>
          <p:nvPr>
            <p:ph type="body" sz="quarter" idx="13"/>
          </p:nvPr>
        </p:nvSpPr>
        <p:spPr>
          <a:xfrm>
            <a:off x="831130" y="8048821"/>
            <a:ext cx="6111876" cy="424754"/>
          </a:xfrm>
        </p:spPr>
        <p:txBody>
          <a:bodyPr/>
          <a:lstStyle/>
          <a:p>
            <a:pPr lvl="0"/>
            <a:r>
              <a:rPr lang="en-GB"/>
              <a:t>Click to edit Master text styles</a:t>
            </a:r>
          </a:p>
        </p:txBody>
      </p:sp>
    </p:spTree>
    <p:extLst>
      <p:ext uri="{BB962C8B-B14F-4D97-AF65-F5344CB8AC3E}">
        <p14:creationId xmlns:p14="http://schemas.microsoft.com/office/powerpoint/2010/main" val="261755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92805"/>
            <a:ext cx="1238249" cy="914400"/>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8534402"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
        <p:nvSpPr>
          <p:cNvPr id="4" name="Title 2">
            <a:extLst>
              <a:ext uri="{FF2B5EF4-FFF2-40B4-BE49-F238E27FC236}">
                <a16:creationId xmlns:a16="http://schemas.microsoft.com/office/drawing/2014/main" id="{4C500E14-FED7-69B2-B26E-2C051A856212}"/>
              </a:ext>
            </a:extLst>
          </p:cNvPr>
          <p:cNvSpPr>
            <a:spLocks noGrp="1"/>
          </p:cNvSpPr>
          <p:nvPr>
            <p:ph type="title"/>
          </p:nvPr>
        </p:nvSpPr>
        <p:spPr>
          <a:xfrm>
            <a:off x="831130" y="801450"/>
            <a:ext cx="6641608" cy="1963559"/>
          </a:xfrm>
          <a:prstGeom prst="rect">
            <a:avLst/>
          </a:prstGeom>
        </p:spPr>
        <p:txBody>
          <a:bodyPr lIns="0" tIns="0" rIns="0" bIns="0"/>
          <a:lstStyle>
            <a:lvl1pPr>
              <a:defRPr sz="5400"/>
            </a:lvl1pPr>
          </a:lstStyle>
          <a:p>
            <a:r>
              <a:rPr lang="en-GB"/>
              <a:t>Click to edit Master title style</a:t>
            </a:r>
            <a:endParaRPr lang="en-US"/>
          </a:p>
        </p:txBody>
      </p:sp>
      <p:sp>
        <p:nvSpPr>
          <p:cNvPr id="5" name="Subtitle 2">
            <a:extLst>
              <a:ext uri="{FF2B5EF4-FFF2-40B4-BE49-F238E27FC236}">
                <a16:creationId xmlns:a16="http://schemas.microsoft.com/office/drawing/2014/main" id="{9CB04271-9B86-DA5A-8BB5-2B1E8C15C81D}"/>
              </a:ext>
            </a:extLst>
          </p:cNvPr>
          <p:cNvSpPr>
            <a:spLocks noGrp="1"/>
          </p:cNvSpPr>
          <p:nvPr>
            <p:ph type="subTitle" idx="1"/>
          </p:nvPr>
        </p:nvSpPr>
        <p:spPr>
          <a:xfrm>
            <a:off x="831129"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6" indent="0" algn="ctr">
              <a:buNone/>
              <a:defRPr sz="1600"/>
            </a:lvl5pPr>
            <a:lvl6pPr marL="2285895" indent="0" algn="ctr">
              <a:buNone/>
              <a:defRPr sz="1600"/>
            </a:lvl6pPr>
            <a:lvl7pPr marL="2743074"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7" name="Text Placeholder 9">
            <a:extLst>
              <a:ext uri="{FF2B5EF4-FFF2-40B4-BE49-F238E27FC236}">
                <a16:creationId xmlns:a16="http://schemas.microsoft.com/office/drawing/2014/main" id="{52967C8C-7445-2A5A-79D3-5AD95E8FA1EC}"/>
              </a:ext>
            </a:extLst>
          </p:cNvPr>
          <p:cNvSpPr>
            <a:spLocks noGrp="1"/>
          </p:cNvSpPr>
          <p:nvPr>
            <p:ph type="body" sz="quarter" idx="11"/>
          </p:nvPr>
        </p:nvSpPr>
        <p:spPr>
          <a:xfrm>
            <a:off x="831130" y="5890134"/>
            <a:ext cx="6111876" cy="424754"/>
          </a:xfrm>
        </p:spPr>
        <p:txBody>
          <a:bodyPr/>
          <a:lstStyle/>
          <a:p>
            <a:pPr lvl="0"/>
            <a:r>
              <a:rPr lang="en-GB"/>
              <a:t>Click to edit Master text styles</a:t>
            </a:r>
          </a:p>
        </p:txBody>
      </p:sp>
      <p:sp>
        <p:nvSpPr>
          <p:cNvPr id="8" name="Text Placeholder 9">
            <a:extLst>
              <a:ext uri="{FF2B5EF4-FFF2-40B4-BE49-F238E27FC236}">
                <a16:creationId xmlns:a16="http://schemas.microsoft.com/office/drawing/2014/main" id="{CD8772D2-606E-77E9-6ED5-569AB4594BB8}"/>
              </a:ext>
            </a:extLst>
          </p:cNvPr>
          <p:cNvSpPr>
            <a:spLocks noGrp="1"/>
          </p:cNvSpPr>
          <p:nvPr>
            <p:ph type="body" sz="quarter" idx="12"/>
          </p:nvPr>
        </p:nvSpPr>
        <p:spPr>
          <a:xfrm>
            <a:off x="831130" y="7412676"/>
            <a:ext cx="6111876" cy="424754"/>
          </a:xfrm>
        </p:spPr>
        <p:txBody>
          <a:bodyPr/>
          <a:lstStyle/>
          <a:p>
            <a:pPr lvl="0"/>
            <a:r>
              <a:rPr lang="en-GB"/>
              <a:t>Click to edit Master text styles</a:t>
            </a:r>
          </a:p>
        </p:txBody>
      </p:sp>
      <p:sp>
        <p:nvSpPr>
          <p:cNvPr id="9" name="Text Placeholder 9">
            <a:extLst>
              <a:ext uri="{FF2B5EF4-FFF2-40B4-BE49-F238E27FC236}">
                <a16:creationId xmlns:a16="http://schemas.microsoft.com/office/drawing/2014/main" id="{885DB1D6-ADE6-9EE3-DD39-A867E2600327}"/>
              </a:ext>
            </a:extLst>
          </p:cNvPr>
          <p:cNvSpPr>
            <a:spLocks noGrp="1"/>
          </p:cNvSpPr>
          <p:nvPr>
            <p:ph type="body" sz="quarter" idx="13"/>
          </p:nvPr>
        </p:nvSpPr>
        <p:spPr>
          <a:xfrm>
            <a:off x="831130" y="8048821"/>
            <a:ext cx="6111876" cy="424754"/>
          </a:xfrm>
        </p:spPr>
        <p:txBody>
          <a:bodyPr/>
          <a:lstStyle/>
          <a:p>
            <a:pPr lvl="0"/>
            <a:r>
              <a:rPr lang="en-GB"/>
              <a:t>Click to edit Master text styles</a:t>
            </a:r>
          </a:p>
        </p:txBody>
      </p:sp>
    </p:spTree>
    <p:extLst>
      <p:ext uri="{BB962C8B-B14F-4D97-AF65-F5344CB8AC3E}">
        <p14:creationId xmlns:p14="http://schemas.microsoft.com/office/powerpoint/2010/main" val="399984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831129" y="735042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6" indent="0" algn="ctr">
              <a:buNone/>
              <a:defRPr sz="1600"/>
            </a:lvl5pPr>
            <a:lvl6pPr marL="2285895" indent="0" algn="ctr">
              <a:buNone/>
              <a:defRPr sz="1600"/>
            </a:lvl6pPr>
            <a:lvl7pPr marL="2743074"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831130" y="8081404"/>
            <a:ext cx="6111876" cy="424754"/>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831130" y="9603946"/>
            <a:ext cx="6111876" cy="424754"/>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831130" y="10240091"/>
            <a:ext cx="6111876" cy="424754"/>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1"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83"/>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56990" y="4573589"/>
            <a:ext cx="5724525" cy="2162175"/>
          </a:xfrm>
          <a:prstGeom prst="rect">
            <a:avLst/>
          </a:prstGeom>
        </p:spPr>
      </p:pic>
      <p:sp>
        <p:nvSpPr>
          <p:cNvPr id="5" name="Title 2">
            <a:extLst>
              <a:ext uri="{FF2B5EF4-FFF2-40B4-BE49-F238E27FC236}">
                <a16:creationId xmlns:a16="http://schemas.microsoft.com/office/drawing/2014/main" id="{F675337D-152D-4AF9-6735-E22989885499}"/>
              </a:ext>
            </a:extLst>
          </p:cNvPr>
          <p:cNvSpPr>
            <a:spLocks noGrp="1"/>
          </p:cNvSpPr>
          <p:nvPr>
            <p:ph type="title"/>
          </p:nvPr>
        </p:nvSpPr>
        <p:spPr>
          <a:xfrm>
            <a:off x="831130" y="801450"/>
            <a:ext cx="6641608" cy="1963559"/>
          </a:xfrm>
          <a:prstGeom prst="rect">
            <a:avLst/>
          </a:prstGeom>
        </p:spPr>
        <p:txBody>
          <a:bodyPr lIns="0" tIns="0" rIns="0" bIns="0"/>
          <a:lstStyle>
            <a:lvl1pPr>
              <a:defRPr sz="5400"/>
            </a:lvl1pPr>
          </a:lstStyle>
          <a:p>
            <a:r>
              <a:rPr lang="en-GB"/>
              <a:t>Click to edit Master title style</a:t>
            </a:r>
            <a:endParaRPr lang="en-US"/>
          </a:p>
        </p:txBody>
      </p:sp>
    </p:spTree>
    <p:extLst>
      <p:ext uri="{BB962C8B-B14F-4D97-AF65-F5344CB8AC3E}">
        <p14:creationId xmlns:p14="http://schemas.microsoft.com/office/powerpoint/2010/main" val="124920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C524D9-0D9C-E66E-949B-F8A590D503F1}"/>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2FB52DB-2CB8-0EA3-D972-40DB26E9929E}"/>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80"/>
            <a:ext cx="18209261" cy="683180"/>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412414"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952502" y="2054680"/>
            <a:ext cx="8739187" cy="791958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15154109"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10412413" y="2054677"/>
            <a:ext cx="8739187" cy="3599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17995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757BCB-FB2B-4870-A128-1DEDA8180683}"/>
              </a:ext>
            </a:extLst>
          </p:cNvPr>
          <p:cNvSpPr/>
          <p:nvPr userDrawn="1"/>
        </p:nvSpPr>
        <p:spPr>
          <a:xfrm>
            <a:off x="8534401"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83"/>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42551" y="4783139"/>
            <a:ext cx="8153400" cy="1743075"/>
          </a:xfrm>
          <a:prstGeom prst="rect">
            <a:avLst/>
          </a:prstGeom>
        </p:spPr>
      </p:pic>
      <p:sp>
        <p:nvSpPr>
          <p:cNvPr id="5" name="Title 2">
            <a:extLst>
              <a:ext uri="{FF2B5EF4-FFF2-40B4-BE49-F238E27FC236}">
                <a16:creationId xmlns:a16="http://schemas.microsoft.com/office/drawing/2014/main" id="{DCDA9842-E41C-240B-3F3D-4D759C060E35}"/>
              </a:ext>
            </a:extLst>
          </p:cNvPr>
          <p:cNvSpPr>
            <a:spLocks noGrp="1"/>
          </p:cNvSpPr>
          <p:nvPr>
            <p:ph type="title"/>
          </p:nvPr>
        </p:nvSpPr>
        <p:spPr>
          <a:xfrm>
            <a:off x="831130" y="801450"/>
            <a:ext cx="6641608" cy="1963559"/>
          </a:xfrm>
          <a:prstGeom prst="rect">
            <a:avLst/>
          </a:prstGeom>
        </p:spPr>
        <p:txBody>
          <a:bodyPr lIns="0" tIns="0" rIns="0" bIns="0"/>
          <a:lstStyle>
            <a:lvl1pPr>
              <a:defRPr sz="5400"/>
            </a:lvl1pPr>
          </a:lstStyle>
          <a:p>
            <a:r>
              <a:rPr lang="en-GB"/>
              <a:t>Click to edit Master title style</a:t>
            </a:r>
            <a:endParaRPr lang="en-US"/>
          </a:p>
        </p:txBody>
      </p:sp>
      <p:sp>
        <p:nvSpPr>
          <p:cNvPr id="6" name="Subtitle 2">
            <a:extLst>
              <a:ext uri="{FF2B5EF4-FFF2-40B4-BE49-F238E27FC236}">
                <a16:creationId xmlns:a16="http://schemas.microsoft.com/office/drawing/2014/main" id="{2544B147-5555-3760-836E-BB3EDE02C6C1}"/>
              </a:ext>
            </a:extLst>
          </p:cNvPr>
          <p:cNvSpPr>
            <a:spLocks noGrp="1"/>
          </p:cNvSpPr>
          <p:nvPr>
            <p:ph type="subTitle" idx="1"/>
          </p:nvPr>
        </p:nvSpPr>
        <p:spPr>
          <a:xfrm>
            <a:off x="831129" y="735042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6" indent="0" algn="ctr">
              <a:buNone/>
              <a:defRPr sz="1600"/>
            </a:lvl5pPr>
            <a:lvl6pPr marL="2285895" indent="0" algn="ctr">
              <a:buNone/>
              <a:defRPr sz="1600"/>
            </a:lvl6pPr>
            <a:lvl7pPr marL="2743074"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8" name="Text Placeholder 9">
            <a:extLst>
              <a:ext uri="{FF2B5EF4-FFF2-40B4-BE49-F238E27FC236}">
                <a16:creationId xmlns:a16="http://schemas.microsoft.com/office/drawing/2014/main" id="{83DF836A-52A2-D4A7-0658-C3BD3B8DFAFF}"/>
              </a:ext>
            </a:extLst>
          </p:cNvPr>
          <p:cNvSpPr>
            <a:spLocks noGrp="1"/>
          </p:cNvSpPr>
          <p:nvPr>
            <p:ph type="body" sz="quarter" idx="11"/>
          </p:nvPr>
        </p:nvSpPr>
        <p:spPr>
          <a:xfrm>
            <a:off x="831130" y="8081404"/>
            <a:ext cx="6111876" cy="424754"/>
          </a:xfrm>
        </p:spPr>
        <p:txBody>
          <a:bodyPr/>
          <a:lstStyle/>
          <a:p>
            <a:pPr lvl="0"/>
            <a:r>
              <a:rPr lang="en-GB"/>
              <a:t>Click to edit Master text styles</a:t>
            </a:r>
          </a:p>
        </p:txBody>
      </p:sp>
      <p:sp>
        <p:nvSpPr>
          <p:cNvPr id="9" name="Text Placeholder 9">
            <a:extLst>
              <a:ext uri="{FF2B5EF4-FFF2-40B4-BE49-F238E27FC236}">
                <a16:creationId xmlns:a16="http://schemas.microsoft.com/office/drawing/2014/main" id="{0BF01B51-86D6-0EAA-BFC2-367C67867564}"/>
              </a:ext>
            </a:extLst>
          </p:cNvPr>
          <p:cNvSpPr>
            <a:spLocks noGrp="1"/>
          </p:cNvSpPr>
          <p:nvPr>
            <p:ph type="body" sz="quarter" idx="12"/>
          </p:nvPr>
        </p:nvSpPr>
        <p:spPr>
          <a:xfrm>
            <a:off x="831130" y="9603946"/>
            <a:ext cx="6111876" cy="424754"/>
          </a:xfrm>
        </p:spPr>
        <p:txBody>
          <a:bodyPr/>
          <a:lstStyle/>
          <a:p>
            <a:pPr lvl="0"/>
            <a:r>
              <a:rPr lang="en-GB"/>
              <a:t>Click to edit Master text styles</a:t>
            </a:r>
          </a:p>
        </p:txBody>
      </p:sp>
      <p:sp>
        <p:nvSpPr>
          <p:cNvPr id="13" name="Text Placeholder 9">
            <a:extLst>
              <a:ext uri="{FF2B5EF4-FFF2-40B4-BE49-F238E27FC236}">
                <a16:creationId xmlns:a16="http://schemas.microsoft.com/office/drawing/2014/main" id="{AEC9A94F-A7AA-9B53-2C4B-362A36678258}"/>
              </a:ext>
            </a:extLst>
          </p:cNvPr>
          <p:cNvSpPr>
            <a:spLocks noGrp="1"/>
          </p:cNvSpPr>
          <p:nvPr>
            <p:ph type="body" sz="quarter" idx="13"/>
          </p:nvPr>
        </p:nvSpPr>
        <p:spPr>
          <a:xfrm>
            <a:off x="831130" y="10240091"/>
            <a:ext cx="6111876" cy="424754"/>
          </a:xfrm>
        </p:spPr>
        <p:txBody>
          <a:bodyPr/>
          <a:lstStyle/>
          <a:p>
            <a:pPr lvl="0"/>
            <a:r>
              <a:rPr lang="en-GB"/>
              <a:t>Click to edit Master text styles</a:t>
            </a:r>
          </a:p>
        </p:txBody>
      </p:sp>
    </p:spTree>
    <p:extLst>
      <p:ext uri="{BB962C8B-B14F-4D97-AF65-F5344CB8AC3E}">
        <p14:creationId xmlns:p14="http://schemas.microsoft.com/office/powerpoint/2010/main" val="174221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757BCB-FB2B-4870-A128-1DEDA8180683}"/>
              </a:ext>
            </a:extLst>
          </p:cNvPr>
          <p:cNvSpPr/>
          <p:nvPr userDrawn="1"/>
        </p:nvSpPr>
        <p:spPr>
          <a:xfrm>
            <a:off x="8534401"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83"/>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95190" y="3662414"/>
            <a:ext cx="4048125" cy="3000375"/>
          </a:xfrm>
          <a:prstGeom prst="rect">
            <a:avLst/>
          </a:prstGeom>
        </p:spPr>
      </p:pic>
      <p:sp>
        <p:nvSpPr>
          <p:cNvPr id="5" name="Title 2">
            <a:extLst>
              <a:ext uri="{FF2B5EF4-FFF2-40B4-BE49-F238E27FC236}">
                <a16:creationId xmlns:a16="http://schemas.microsoft.com/office/drawing/2014/main" id="{4299FD38-DD31-59A5-B31D-674E4B53BD7C}"/>
              </a:ext>
            </a:extLst>
          </p:cNvPr>
          <p:cNvSpPr>
            <a:spLocks noGrp="1"/>
          </p:cNvSpPr>
          <p:nvPr>
            <p:ph type="title"/>
          </p:nvPr>
        </p:nvSpPr>
        <p:spPr>
          <a:xfrm>
            <a:off x="831130" y="801450"/>
            <a:ext cx="6641608" cy="1963559"/>
          </a:xfrm>
          <a:prstGeom prst="rect">
            <a:avLst/>
          </a:prstGeom>
        </p:spPr>
        <p:txBody>
          <a:bodyPr lIns="0" tIns="0" rIns="0" bIns="0"/>
          <a:lstStyle>
            <a:lvl1pPr>
              <a:defRPr sz="5400"/>
            </a:lvl1pPr>
          </a:lstStyle>
          <a:p>
            <a:r>
              <a:rPr lang="en-GB"/>
              <a:t>Click to edit Master title style</a:t>
            </a:r>
            <a:endParaRPr lang="en-US"/>
          </a:p>
        </p:txBody>
      </p:sp>
      <p:sp>
        <p:nvSpPr>
          <p:cNvPr id="7" name="Subtitle 2">
            <a:extLst>
              <a:ext uri="{FF2B5EF4-FFF2-40B4-BE49-F238E27FC236}">
                <a16:creationId xmlns:a16="http://schemas.microsoft.com/office/drawing/2014/main" id="{F6D3D3F7-A0C1-7FDE-6384-512DBB8435E2}"/>
              </a:ext>
            </a:extLst>
          </p:cNvPr>
          <p:cNvSpPr>
            <a:spLocks noGrp="1"/>
          </p:cNvSpPr>
          <p:nvPr>
            <p:ph type="subTitle" idx="1"/>
          </p:nvPr>
        </p:nvSpPr>
        <p:spPr>
          <a:xfrm>
            <a:off x="831129" y="735042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6" indent="0" algn="ctr">
              <a:buNone/>
              <a:defRPr sz="1600"/>
            </a:lvl5pPr>
            <a:lvl6pPr marL="2285895" indent="0" algn="ctr">
              <a:buNone/>
              <a:defRPr sz="1600"/>
            </a:lvl6pPr>
            <a:lvl7pPr marL="2743074"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8" name="Text Placeholder 9">
            <a:extLst>
              <a:ext uri="{FF2B5EF4-FFF2-40B4-BE49-F238E27FC236}">
                <a16:creationId xmlns:a16="http://schemas.microsoft.com/office/drawing/2014/main" id="{03716C79-AF13-520D-5FF1-1968BE73C85A}"/>
              </a:ext>
            </a:extLst>
          </p:cNvPr>
          <p:cNvSpPr>
            <a:spLocks noGrp="1"/>
          </p:cNvSpPr>
          <p:nvPr>
            <p:ph type="body" sz="quarter" idx="11"/>
          </p:nvPr>
        </p:nvSpPr>
        <p:spPr>
          <a:xfrm>
            <a:off x="831130" y="8081404"/>
            <a:ext cx="6111876" cy="424754"/>
          </a:xfrm>
        </p:spPr>
        <p:txBody>
          <a:bodyPr/>
          <a:lstStyle/>
          <a:p>
            <a:pPr lvl="0"/>
            <a:r>
              <a:rPr lang="en-GB"/>
              <a:t>Click to edit Master text styles</a:t>
            </a:r>
          </a:p>
        </p:txBody>
      </p:sp>
      <p:sp>
        <p:nvSpPr>
          <p:cNvPr id="9" name="Text Placeholder 9">
            <a:extLst>
              <a:ext uri="{FF2B5EF4-FFF2-40B4-BE49-F238E27FC236}">
                <a16:creationId xmlns:a16="http://schemas.microsoft.com/office/drawing/2014/main" id="{D93AC23E-3243-EC6E-2B57-0B84CF04EE1C}"/>
              </a:ext>
            </a:extLst>
          </p:cNvPr>
          <p:cNvSpPr>
            <a:spLocks noGrp="1"/>
          </p:cNvSpPr>
          <p:nvPr>
            <p:ph type="body" sz="quarter" idx="12"/>
          </p:nvPr>
        </p:nvSpPr>
        <p:spPr>
          <a:xfrm>
            <a:off x="831130" y="9603946"/>
            <a:ext cx="6111876" cy="424754"/>
          </a:xfrm>
        </p:spPr>
        <p:txBody>
          <a:bodyPr/>
          <a:lstStyle/>
          <a:p>
            <a:pPr lvl="0"/>
            <a:r>
              <a:rPr lang="en-GB"/>
              <a:t>Click to edit Master text styles</a:t>
            </a:r>
          </a:p>
        </p:txBody>
      </p:sp>
      <p:sp>
        <p:nvSpPr>
          <p:cNvPr id="13" name="Text Placeholder 9">
            <a:extLst>
              <a:ext uri="{FF2B5EF4-FFF2-40B4-BE49-F238E27FC236}">
                <a16:creationId xmlns:a16="http://schemas.microsoft.com/office/drawing/2014/main" id="{AFBEB8B2-C84E-160E-2B04-74B4329B7753}"/>
              </a:ext>
            </a:extLst>
          </p:cNvPr>
          <p:cNvSpPr>
            <a:spLocks noGrp="1"/>
          </p:cNvSpPr>
          <p:nvPr>
            <p:ph type="body" sz="quarter" idx="13"/>
          </p:nvPr>
        </p:nvSpPr>
        <p:spPr>
          <a:xfrm>
            <a:off x="831130" y="10240091"/>
            <a:ext cx="6111876" cy="424754"/>
          </a:xfrm>
        </p:spPr>
        <p:txBody>
          <a:bodyPr/>
          <a:lstStyle/>
          <a:p>
            <a:pPr lvl="0"/>
            <a:r>
              <a:rPr lang="en-GB"/>
              <a:t>Click to edit Master text styles</a:t>
            </a:r>
          </a:p>
        </p:txBody>
      </p:sp>
    </p:spTree>
    <p:extLst>
      <p:ext uri="{BB962C8B-B14F-4D97-AF65-F5344CB8AC3E}">
        <p14:creationId xmlns:p14="http://schemas.microsoft.com/office/powerpoint/2010/main" val="115351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2" y="9483727"/>
            <a:ext cx="5007430" cy="1066801"/>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8534402" y="0"/>
            <a:ext cx="11569700" cy="11309350"/>
          </a:xfrm>
          <a:solidFill>
            <a:schemeClr val="bg2"/>
          </a:solidFill>
        </p:spPr>
        <p:txBody>
          <a:bodyPr bIns="1764000" anchor="ctr">
            <a:noAutofit/>
          </a:bodyPr>
          <a:lstStyle>
            <a:lvl1pPr algn="ctr">
              <a:defRPr sz="3600" b="1"/>
            </a:lvl1pPr>
          </a:lstStyle>
          <a:p>
            <a:r>
              <a:rPr lang="en-GB"/>
              <a:t>Click icon to insert image</a:t>
            </a:r>
          </a:p>
        </p:txBody>
      </p:sp>
      <p:sp>
        <p:nvSpPr>
          <p:cNvPr id="4" name="Title 2">
            <a:extLst>
              <a:ext uri="{FF2B5EF4-FFF2-40B4-BE49-F238E27FC236}">
                <a16:creationId xmlns:a16="http://schemas.microsoft.com/office/drawing/2014/main" id="{17F4B9D5-D277-BBB0-F107-8CD1157F4B2C}"/>
              </a:ext>
            </a:extLst>
          </p:cNvPr>
          <p:cNvSpPr>
            <a:spLocks noGrp="1"/>
          </p:cNvSpPr>
          <p:nvPr>
            <p:ph type="title"/>
          </p:nvPr>
        </p:nvSpPr>
        <p:spPr>
          <a:xfrm>
            <a:off x="831130" y="801450"/>
            <a:ext cx="6641608" cy="1963559"/>
          </a:xfrm>
          <a:prstGeom prst="rect">
            <a:avLst/>
          </a:prstGeom>
        </p:spPr>
        <p:txBody>
          <a:bodyPr lIns="0" tIns="0" rIns="0" bIns="0"/>
          <a:lstStyle>
            <a:lvl1pPr>
              <a:defRPr sz="5400"/>
            </a:lvl1pPr>
          </a:lstStyle>
          <a:p>
            <a:r>
              <a:rPr lang="en-GB"/>
              <a:t>Click to edit Master title style</a:t>
            </a:r>
            <a:endParaRPr lang="en-US"/>
          </a:p>
        </p:txBody>
      </p:sp>
      <p:sp>
        <p:nvSpPr>
          <p:cNvPr id="5" name="Subtitle 2">
            <a:extLst>
              <a:ext uri="{FF2B5EF4-FFF2-40B4-BE49-F238E27FC236}">
                <a16:creationId xmlns:a16="http://schemas.microsoft.com/office/drawing/2014/main" id="{A20F8012-093B-F76E-E93C-6226C9517AFF}"/>
              </a:ext>
            </a:extLst>
          </p:cNvPr>
          <p:cNvSpPr>
            <a:spLocks noGrp="1"/>
          </p:cNvSpPr>
          <p:nvPr>
            <p:ph type="subTitle" idx="1"/>
          </p:nvPr>
        </p:nvSpPr>
        <p:spPr>
          <a:xfrm>
            <a:off x="831129"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6" indent="0" algn="ctr">
              <a:buNone/>
              <a:defRPr sz="1600"/>
            </a:lvl5pPr>
            <a:lvl6pPr marL="2285895" indent="0" algn="ctr">
              <a:buNone/>
              <a:defRPr sz="1600"/>
            </a:lvl6pPr>
            <a:lvl7pPr marL="2743074"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6" name="Text Placeholder 9">
            <a:extLst>
              <a:ext uri="{FF2B5EF4-FFF2-40B4-BE49-F238E27FC236}">
                <a16:creationId xmlns:a16="http://schemas.microsoft.com/office/drawing/2014/main" id="{6791F201-538C-D354-079A-A3E3769F1B8B}"/>
              </a:ext>
            </a:extLst>
          </p:cNvPr>
          <p:cNvSpPr>
            <a:spLocks noGrp="1"/>
          </p:cNvSpPr>
          <p:nvPr>
            <p:ph type="body" sz="quarter" idx="11"/>
          </p:nvPr>
        </p:nvSpPr>
        <p:spPr>
          <a:xfrm>
            <a:off x="831130" y="5890134"/>
            <a:ext cx="6111876" cy="424754"/>
          </a:xfrm>
        </p:spPr>
        <p:txBody>
          <a:bodyPr/>
          <a:lstStyle/>
          <a:p>
            <a:pPr lvl="0"/>
            <a:r>
              <a:rPr lang="en-GB"/>
              <a:t>Click to edit Master text styles</a:t>
            </a:r>
          </a:p>
        </p:txBody>
      </p:sp>
      <p:sp>
        <p:nvSpPr>
          <p:cNvPr id="7" name="Text Placeholder 9">
            <a:extLst>
              <a:ext uri="{FF2B5EF4-FFF2-40B4-BE49-F238E27FC236}">
                <a16:creationId xmlns:a16="http://schemas.microsoft.com/office/drawing/2014/main" id="{AD166EF6-2D05-6AE1-81F9-2A30C41075DB}"/>
              </a:ext>
            </a:extLst>
          </p:cNvPr>
          <p:cNvSpPr>
            <a:spLocks noGrp="1"/>
          </p:cNvSpPr>
          <p:nvPr>
            <p:ph type="body" sz="quarter" idx="12"/>
          </p:nvPr>
        </p:nvSpPr>
        <p:spPr>
          <a:xfrm>
            <a:off x="831130" y="7412676"/>
            <a:ext cx="6111876" cy="424754"/>
          </a:xfrm>
        </p:spPr>
        <p:txBody>
          <a:bodyPr/>
          <a:lstStyle/>
          <a:p>
            <a:pPr lvl="0"/>
            <a:r>
              <a:rPr lang="en-GB"/>
              <a:t>Click to edit Master text styles</a:t>
            </a:r>
          </a:p>
        </p:txBody>
      </p:sp>
      <p:sp>
        <p:nvSpPr>
          <p:cNvPr id="8" name="Text Placeholder 9">
            <a:extLst>
              <a:ext uri="{FF2B5EF4-FFF2-40B4-BE49-F238E27FC236}">
                <a16:creationId xmlns:a16="http://schemas.microsoft.com/office/drawing/2014/main" id="{00E46842-72FF-8B61-8E7F-B5ED6BC23659}"/>
              </a:ext>
            </a:extLst>
          </p:cNvPr>
          <p:cNvSpPr>
            <a:spLocks noGrp="1"/>
          </p:cNvSpPr>
          <p:nvPr>
            <p:ph type="body" sz="quarter" idx="13"/>
          </p:nvPr>
        </p:nvSpPr>
        <p:spPr>
          <a:xfrm>
            <a:off x="831130" y="8048821"/>
            <a:ext cx="6111876" cy="424754"/>
          </a:xfrm>
        </p:spPr>
        <p:txBody>
          <a:bodyPr/>
          <a:lstStyle/>
          <a:p>
            <a:pPr lvl="0"/>
            <a:r>
              <a:rPr lang="en-GB"/>
              <a:t>Click to edit Master text styles</a:t>
            </a:r>
          </a:p>
        </p:txBody>
      </p:sp>
    </p:spTree>
    <p:extLst>
      <p:ext uri="{BB962C8B-B14F-4D97-AF65-F5344CB8AC3E}">
        <p14:creationId xmlns:p14="http://schemas.microsoft.com/office/powerpoint/2010/main" val="197372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8534402" y="0"/>
            <a:ext cx="11569700" cy="11309350"/>
          </a:xfrm>
          <a:solidFill>
            <a:schemeClr val="bg2"/>
          </a:solidFill>
        </p:spPr>
        <p:txBody>
          <a:bodyPr bIns="1764000" anchor="ctr">
            <a:noAutofit/>
          </a:bodyPr>
          <a:lstStyle>
            <a:lvl1pPr algn="ctr">
              <a:defRPr sz="3600" b="1"/>
            </a:lvl1pPr>
          </a:lstStyle>
          <a:p>
            <a:r>
              <a:rPr lang="en-GB"/>
              <a:t>Click icon to insert image</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92805"/>
            <a:ext cx="1238249" cy="914400"/>
          </a:xfrm>
          <a:prstGeom prst="rect">
            <a:avLst/>
          </a:prstGeom>
        </p:spPr>
      </p:pic>
      <p:sp>
        <p:nvSpPr>
          <p:cNvPr id="4" name="Title 2">
            <a:extLst>
              <a:ext uri="{FF2B5EF4-FFF2-40B4-BE49-F238E27FC236}">
                <a16:creationId xmlns:a16="http://schemas.microsoft.com/office/drawing/2014/main" id="{5CD199D6-ECD0-B95D-FBD7-7536A5766624}"/>
              </a:ext>
            </a:extLst>
          </p:cNvPr>
          <p:cNvSpPr>
            <a:spLocks noGrp="1"/>
          </p:cNvSpPr>
          <p:nvPr>
            <p:ph type="title"/>
          </p:nvPr>
        </p:nvSpPr>
        <p:spPr>
          <a:xfrm>
            <a:off x="831130" y="801450"/>
            <a:ext cx="6641608" cy="1963559"/>
          </a:xfrm>
          <a:prstGeom prst="rect">
            <a:avLst/>
          </a:prstGeom>
        </p:spPr>
        <p:txBody>
          <a:bodyPr lIns="0" tIns="0" rIns="0" bIns="0"/>
          <a:lstStyle>
            <a:lvl1pPr>
              <a:defRPr sz="5400"/>
            </a:lvl1pPr>
          </a:lstStyle>
          <a:p>
            <a:r>
              <a:rPr lang="en-GB"/>
              <a:t>Click to edit Master title style</a:t>
            </a:r>
            <a:endParaRPr lang="en-US"/>
          </a:p>
        </p:txBody>
      </p:sp>
      <p:sp>
        <p:nvSpPr>
          <p:cNvPr id="7" name="Subtitle 2">
            <a:extLst>
              <a:ext uri="{FF2B5EF4-FFF2-40B4-BE49-F238E27FC236}">
                <a16:creationId xmlns:a16="http://schemas.microsoft.com/office/drawing/2014/main" id="{79184EEE-D241-DE59-8627-53F0D197AF73}"/>
              </a:ext>
            </a:extLst>
          </p:cNvPr>
          <p:cNvSpPr>
            <a:spLocks noGrp="1"/>
          </p:cNvSpPr>
          <p:nvPr>
            <p:ph type="subTitle" idx="1"/>
          </p:nvPr>
        </p:nvSpPr>
        <p:spPr>
          <a:xfrm>
            <a:off x="831129"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179" indent="0" algn="ctr">
              <a:buNone/>
              <a:defRPr sz="2000"/>
            </a:lvl2pPr>
            <a:lvl3pPr marL="914357" indent="0" algn="ctr">
              <a:buNone/>
              <a:defRPr sz="1801"/>
            </a:lvl3pPr>
            <a:lvl4pPr marL="1371536" indent="0" algn="ctr">
              <a:buNone/>
              <a:defRPr sz="1600"/>
            </a:lvl4pPr>
            <a:lvl5pPr marL="1828716" indent="0" algn="ctr">
              <a:buNone/>
              <a:defRPr sz="1600"/>
            </a:lvl5pPr>
            <a:lvl6pPr marL="2285895" indent="0" algn="ctr">
              <a:buNone/>
              <a:defRPr sz="1600"/>
            </a:lvl6pPr>
            <a:lvl7pPr marL="2743074"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8" name="Text Placeholder 9">
            <a:extLst>
              <a:ext uri="{FF2B5EF4-FFF2-40B4-BE49-F238E27FC236}">
                <a16:creationId xmlns:a16="http://schemas.microsoft.com/office/drawing/2014/main" id="{9688D1B8-4F4C-F416-269B-DB356B208074}"/>
              </a:ext>
            </a:extLst>
          </p:cNvPr>
          <p:cNvSpPr>
            <a:spLocks noGrp="1"/>
          </p:cNvSpPr>
          <p:nvPr>
            <p:ph type="body" sz="quarter" idx="11"/>
          </p:nvPr>
        </p:nvSpPr>
        <p:spPr>
          <a:xfrm>
            <a:off x="831130" y="5890134"/>
            <a:ext cx="6111876" cy="424754"/>
          </a:xfrm>
        </p:spPr>
        <p:txBody>
          <a:bodyPr/>
          <a:lstStyle/>
          <a:p>
            <a:pPr lvl="0"/>
            <a:r>
              <a:rPr lang="en-GB"/>
              <a:t>Click to edit Master text styles</a:t>
            </a:r>
          </a:p>
        </p:txBody>
      </p:sp>
      <p:sp>
        <p:nvSpPr>
          <p:cNvPr id="9" name="Text Placeholder 9">
            <a:extLst>
              <a:ext uri="{FF2B5EF4-FFF2-40B4-BE49-F238E27FC236}">
                <a16:creationId xmlns:a16="http://schemas.microsoft.com/office/drawing/2014/main" id="{C085D720-EEFA-CEF2-99A3-2BB42E16E40A}"/>
              </a:ext>
            </a:extLst>
          </p:cNvPr>
          <p:cNvSpPr>
            <a:spLocks noGrp="1"/>
          </p:cNvSpPr>
          <p:nvPr>
            <p:ph type="body" sz="quarter" idx="12"/>
          </p:nvPr>
        </p:nvSpPr>
        <p:spPr>
          <a:xfrm>
            <a:off x="831130" y="7412676"/>
            <a:ext cx="6111876" cy="424754"/>
          </a:xfrm>
        </p:spPr>
        <p:txBody>
          <a:bodyPr/>
          <a:lstStyle/>
          <a:p>
            <a:pPr lvl="0"/>
            <a:r>
              <a:rPr lang="en-GB"/>
              <a:t>Click to edit Master text styles</a:t>
            </a:r>
          </a:p>
        </p:txBody>
      </p:sp>
      <p:sp>
        <p:nvSpPr>
          <p:cNvPr id="13" name="Text Placeholder 9">
            <a:extLst>
              <a:ext uri="{FF2B5EF4-FFF2-40B4-BE49-F238E27FC236}">
                <a16:creationId xmlns:a16="http://schemas.microsoft.com/office/drawing/2014/main" id="{6B58E279-DB82-B377-5858-607AC3A69A1C}"/>
              </a:ext>
            </a:extLst>
          </p:cNvPr>
          <p:cNvSpPr>
            <a:spLocks noGrp="1"/>
          </p:cNvSpPr>
          <p:nvPr>
            <p:ph type="body" sz="quarter" idx="13"/>
          </p:nvPr>
        </p:nvSpPr>
        <p:spPr>
          <a:xfrm>
            <a:off x="831130" y="8048821"/>
            <a:ext cx="6111876" cy="424754"/>
          </a:xfrm>
        </p:spPr>
        <p:txBody>
          <a:bodyPr/>
          <a:lstStyle/>
          <a:p>
            <a:pPr lvl="0"/>
            <a:r>
              <a:rPr lang="en-GB"/>
              <a:t>Click to edit Master text styles</a:t>
            </a:r>
          </a:p>
        </p:txBody>
      </p:sp>
    </p:spTree>
    <p:extLst>
      <p:ext uri="{BB962C8B-B14F-4D97-AF65-F5344CB8AC3E}">
        <p14:creationId xmlns:p14="http://schemas.microsoft.com/office/powerpoint/2010/main" val="149928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8534402" y="2"/>
            <a:ext cx="11569698" cy="11309347"/>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849241" y="4862675"/>
            <a:ext cx="6867526" cy="2935469"/>
          </a:xfrm>
          <a:prstGeom prst="rect">
            <a:avLst/>
          </a:prstGeom>
        </p:spPr>
        <p:txBody>
          <a:bodyPr lIns="0" tIns="0" rIns="0" bIns="0" anchor="t" anchorCtr="0"/>
          <a:lstStyle>
            <a:lvl1pPr algn="l">
              <a:defRPr sz="7000">
                <a:solidFill>
                  <a:schemeClr val="tx1"/>
                </a:solidFill>
              </a:defRPr>
            </a:lvl1pPr>
          </a:lstStyle>
          <a:p>
            <a:r>
              <a:rPr lang="en-GB"/>
              <a:t>Click to edit Master title style</a:t>
            </a:r>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856400" y="4008891"/>
            <a:ext cx="6867526" cy="566285"/>
          </a:xfrm>
        </p:spPr>
        <p:txBody>
          <a:bodyPr wrap="square" anchor="b" anchorCtr="0">
            <a:spAutoFit/>
          </a:bodyPr>
          <a:lstStyle>
            <a:lvl1pPr marL="0" indent="0" algn="l">
              <a:buNone/>
              <a:defRPr sz="3201">
                <a:solidFill>
                  <a:schemeClr val="accent1"/>
                </a:solidFill>
              </a:defRPr>
            </a:lvl1pPr>
            <a:lvl2pPr marL="457179" indent="0" algn="ctr">
              <a:buNone/>
              <a:defRPr sz="2000"/>
            </a:lvl2pPr>
            <a:lvl3pPr marL="914357" indent="0" algn="ctr">
              <a:buNone/>
              <a:defRPr sz="1801"/>
            </a:lvl3pPr>
            <a:lvl4pPr marL="1371536" indent="0" algn="ctr">
              <a:buNone/>
              <a:defRPr sz="1600"/>
            </a:lvl4pPr>
            <a:lvl5pPr marL="1828716" indent="0" algn="ctr">
              <a:buNone/>
              <a:defRPr sz="1600"/>
            </a:lvl5pPr>
            <a:lvl6pPr marL="2285895" indent="0" algn="ctr">
              <a:buNone/>
              <a:defRPr sz="1600"/>
            </a:lvl6pPr>
            <a:lvl7pPr marL="2743074" indent="0" algn="ctr">
              <a:buNone/>
              <a:defRPr sz="1600"/>
            </a:lvl7pPr>
            <a:lvl8pPr marL="3200252" indent="0" algn="ctr">
              <a:buNone/>
              <a:defRPr sz="1600"/>
            </a:lvl8pPr>
            <a:lvl9pPr marL="3657431" indent="0" algn="ctr">
              <a:buNone/>
              <a:defRPr sz="1600"/>
            </a:lvl9pPr>
          </a:lstStyle>
          <a:p>
            <a:r>
              <a:rPr lang="en-GB"/>
              <a:t>Click to edit Master subtitle style</a:t>
            </a:r>
          </a:p>
        </p:txBody>
      </p:sp>
      <p:sp>
        <p:nvSpPr>
          <p:cNvPr id="2" name="Slide Number Placeholder 8">
            <a:extLst>
              <a:ext uri="{FF2B5EF4-FFF2-40B4-BE49-F238E27FC236}">
                <a16:creationId xmlns:a16="http://schemas.microsoft.com/office/drawing/2014/main" id="{5E028A12-74F8-6BE7-EB1C-45BB3457F2F7}"/>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84B25553-0F42-C6E1-12DC-1DF701910D48}"/>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77F555B2-F89E-A236-7C77-89588A9F3C6D}"/>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74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974">
          <p15:clr>
            <a:srgbClr val="FBAE40"/>
          </p15:clr>
        </p15:guide>
      </p15:sldGuideLst>
    </p:ext>
  </p:extLst>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831129" y="1810879"/>
            <a:ext cx="8378826" cy="430888"/>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849507" y="3863543"/>
            <a:ext cx="11975906" cy="5399491"/>
          </a:xfrm>
        </p:spPr>
        <p:txBody>
          <a:bodyPr wrap="square" numCol="2" spcCol="756000">
            <a:noAutofit/>
          </a:bodyPr>
          <a:lstStyle>
            <a:lvl1pPr marL="514326" indent="-514326">
              <a:spcAft>
                <a:spcPts val="0"/>
              </a:spcAft>
              <a:buFont typeface="+mj-lt"/>
              <a:buAutoNum type="arabicPeriod"/>
              <a:defRPr sz="3201" b="0" i="0">
                <a:solidFill>
                  <a:schemeClr val="tx1"/>
                </a:solidFill>
                <a:latin typeface="Poppins Medium" pitchFamily="2" charset="77"/>
                <a:cs typeface="Poppins Medium" pitchFamily="2" charset="77"/>
              </a:defRPr>
            </a:lvl1pPr>
            <a:lvl2pPr marL="514326" indent="-514326">
              <a:spcAft>
                <a:spcPts val="2401"/>
              </a:spcAft>
              <a:buSzPct val="100000"/>
              <a:buFont typeface="+mj-lt"/>
              <a:buAutoNum type="arabicPeriod"/>
              <a:defRPr sz="3201"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5" y="3791288"/>
            <a:ext cx="5675118" cy="547173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 name="Slide Number Placeholder 8">
            <a:extLst>
              <a:ext uri="{FF2B5EF4-FFF2-40B4-BE49-F238E27FC236}">
                <a16:creationId xmlns:a16="http://schemas.microsoft.com/office/drawing/2014/main" id="{DB532BDE-0CFE-F6EF-FF3C-4FF9FA71B5EB}"/>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72E6F812-7CB2-0813-46B5-4D50FA79BB19}"/>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86ED30F5-F76D-8350-F9C0-45F1B082E835}"/>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2">
            <a:extLst>
              <a:ext uri="{FF2B5EF4-FFF2-40B4-BE49-F238E27FC236}">
                <a16:creationId xmlns:a16="http://schemas.microsoft.com/office/drawing/2014/main" id="{B17DB373-2954-845C-4125-1CDFADC075AA}"/>
              </a:ext>
            </a:extLst>
          </p:cNvPr>
          <p:cNvSpPr>
            <a:spLocks noGrp="1"/>
          </p:cNvSpPr>
          <p:nvPr>
            <p:ph type="title" hasCustomPrompt="1"/>
          </p:nvPr>
        </p:nvSpPr>
        <p:spPr>
          <a:xfrm>
            <a:off x="831130" y="801450"/>
            <a:ext cx="9387581" cy="578350"/>
          </a:xfrm>
          <a:prstGeom prst="rect">
            <a:avLst/>
          </a:prstGeom>
        </p:spPr>
        <p:txBody>
          <a:bodyPr lIns="0" tIns="0" rIns="0" bIns="0"/>
          <a:lstStyle>
            <a:lvl1pPr>
              <a:defRPr sz="4782"/>
            </a:lvl1pPr>
          </a:lstStyle>
          <a:p>
            <a:r>
              <a:rPr lang="en-GB"/>
              <a:t>Agenda</a:t>
            </a:r>
            <a:endParaRPr lang="en-US"/>
          </a:p>
        </p:txBody>
      </p:sp>
    </p:spTree>
    <p:extLst>
      <p:ext uri="{BB962C8B-B14F-4D97-AF65-F5344CB8AC3E}">
        <p14:creationId xmlns:p14="http://schemas.microsoft.com/office/powerpoint/2010/main" val="188803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831128" y="3863543"/>
            <a:ext cx="18423465" cy="4959485"/>
          </a:xfrm>
        </p:spPr>
        <p:txBody>
          <a:bodyPr wrap="square" numCol="2" spcCol="756000">
            <a:noAutofit/>
          </a:bodyPr>
          <a:lstStyle>
            <a:lvl1pPr marL="514326" indent="-514326">
              <a:spcAft>
                <a:spcPts val="0"/>
              </a:spcAft>
              <a:buFont typeface="+mj-lt"/>
              <a:buAutoNum type="arabicPeriod"/>
              <a:defRPr sz="3201" b="0" i="0">
                <a:solidFill>
                  <a:schemeClr val="tx1"/>
                </a:solidFill>
                <a:latin typeface="Poppins Medium" pitchFamily="2" charset="77"/>
                <a:cs typeface="Poppins Medium" pitchFamily="2" charset="77"/>
              </a:defRPr>
            </a:lvl1pPr>
            <a:lvl2pPr marL="514326" indent="-514326">
              <a:spcAft>
                <a:spcPts val="2401"/>
              </a:spcAft>
              <a:buSzPct val="100000"/>
              <a:buFont typeface="+mj-lt"/>
              <a:buAutoNum type="arabicPeriod"/>
              <a:defRPr sz="3201"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2" name="Slide Number Placeholder 8">
            <a:extLst>
              <a:ext uri="{FF2B5EF4-FFF2-40B4-BE49-F238E27FC236}">
                <a16:creationId xmlns:a16="http://schemas.microsoft.com/office/drawing/2014/main" id="{BB2C9376-60EB-034E-C7A4-0F4E1303DFF7}"/>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C76C35D3-5DD4-9AE8-C5DB-E2F61D562F31}"/>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61298A6B-92B6-ECCC-6593-8AA20630436A}"/>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0155922A-3C7F-268B-F8E7-579EE307BC89}"/>
              </a:ext>
            </a:extLst>
          </p:cNvPr>
          <p:cNvSpPr>
            <a:spLocks noGrp="1"/>
          </p:cNvSpPr>
          <p:nvPr>
            <p:ph type="body" sz="quarter" idx="13"/>
          </p:nvPr>
        </p:nvSpPr>
        <p:spPr>
          <a:xfrm>
            <a:off x="831129" y="1810879"/>
            <a:ext cx="8378826" cy="430888"/>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0" name="Title 2">
            <a:extLst>
              <a:ext uri="{FF2B5EF4-FFF2-40B4-BE49-F238E27FC236}">
                <a16:creationId xmlns:a16="http://schemas.microsoft.com/office/drawing/2014/main" id="{6240BFF8-F166-046B-AC23-7251C3C3E383}"/>
              </a:ext>
            </a:extLst>
          </p:cNvPr>
          <p:cNvSpPr>
            <a:spLocks noGrp="1"/>
          </p:cNvSpPr>
          <p:nvPr>
            <p:ph type="title" hasCustomPrompt="1"/>
          </p:nvPr>
        </p:nvSpPr>
        <p:spPr>
          <a:xfrm>
            <a:off x="831130" y="801450"/>
            <a:ext cx="9387581" cy="578350"/>
          </a:xfrm>
          <a:prstGeom prst="rect">
            <a:avLst/>
          </a:prstGeom>
        </p:spPr>
        <p:txBody>
          <a:bodyPr lIns="0" tIns="0" rIns="0" bIns="0"/>
          <a:lstStyle>
            <a:lvl1pPr>
              <a:defRPr sz="4782"/>
            </a:lvl1pPr>
          </a:lstStyle>
          <a:p>
            <a:r>
              <a:rPr lang="en-GB"/>
              <a:t>Agenda</a:t>
            </a:r>
            <a:endParaRPr lang="en-US"/>
          </a:p>
        </p:txBody>
      </p:sp>
    </p:spTree>
    <p:extLst>
      <p:ext uri="{BB962C8B-B14F-4D97-AF65-F5344CB8AC3E}">
        <p14:creationId xmlns:p14="http://schemas.microsoft.com/office/powerpoint/2010/main" val="257495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849241" y="3326065"/>
            <a:ext cx="18400169" cy="6327636"/>
          </a:xfrm>
        </p:spPr>
        <p:txBody>
          <a:bodyPr wrap="square" numCol="2" spcCol="756000">
            <a:noAutofit/>
          </a:bodyPr>
          <a:lstStyle>
            <a:lvl1pPr marL="0" indent="0">
              <a:spcAft>
                <a:spcPts val="0"/>
              </a:spcAft>
              <a:buFont typeface="Arial" panose="020B0604020202020204" pitchFamily="34" charset="0"/>
              <a:buNone/>
              <a:defRPr sz="3201" b="0" i="0">
                <a:solidFill>
                  <a:schemeClr val="accent1"/>
                </a:solidFill>
                <a:latin typeface="Poppins Medium" pitchFamily="2" charset="77"/>
                <a:cs typeface="Poppins Medium" pitchFamily="2" charset="77"/>
              </a:defRPr>
            </a:lvl1pPr>
            <a:lvl2pPr marL="0" indent="0">
              <a:spcAft>
                <a:spcPts val="2401"/>
              </a:spcAft>
              <a:buFont typeface="Arial" panose="020B0604020202020204" pitchFamily="34" charset="0"/>
              <a:buNone/>
              <a:defRPr sz="3201" b="0" i="0">
                <a:latin typeface="Poppins Medium" pitchFamily="2" charset="77"/>
                <a:cs typeface="Poppins Medium" pitchFamily="2" charset="77"/>
              </a:defRPr>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2" name="Slide Number Placeholder 8">
            <a:extLst>
              <a:ext uri="{FF2B5EF4-FFF2-40B4-BE49-F238E27FC236}">
                <a16:creationId xmlns:a16="http://schemas.microsoft.com/office/drawing/2014/main" id="{2AC532DC-C1F2-3D0F-4617-653C48C024D1}"/>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0651B4A9-B0E4-8C1F-4E50-04A972C0479D}"/>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F07E6774-540E-EED8-BB2D-33FC6A29707A}"/>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E20D89DD-3A15-7AA0-F253-693DEE39C175}"/>
              </a:ext>
            </a:extLst>
          </p:cNvPr>
          <p:cNvSpPr>
            <a:spLocks noGrp="1"/>
          </p:cNvSpPr>
          <p:nvPr>
            <p:ph type="body" sz="quarter" idx="13"/>
          </p:nvPr>
        </p:nvSpPr>
        <p:spPr>
          <a:xfrm>
            <a:off x="831129" y="1810879"/>
            <a:ext cx="8378826" cy="430888"/>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1" name="Title 2">
            <a:extLst>
              <a:ext uri="{FF2B5EF4-FFF2-40B4-BE49-F238E27FC236}">
                <a16:creationId xmlns:a16="http://schemas.microsoft.com/office/drawing/2014/main" id="{F167E13D-D927-2933-19E0-268C34042BC4}"/>
              </a:ext>
            </a:extLst>
          </p:cNvPr>
          <p:cNvSpPr>
            <a:spLocks noGrp="1"/>
          </p:cNvSpPr>
          <p:nvPr>
            <p:ph type="title" hasCustomPrompt="1"/>
          </p:nvPr>
        </p:nvSpPr>
        <p:spPr>
          <a:xfrm>
            <a:off x="831130" y="801450"/>
            <a:ext cx="9387581" cy="578350"/>
          </a:xfrm>
          <a:prstGeom prst="rect">
            <a:avLst/>
          </a:prstGeom>
        </p:spPr>
        <p:txBody>
          <a:bodyPr lIns="0" tIns="0" rIns="0" bIns="0"/>
          <a:lstStyle>
            <a:lvl1pPr>
              <a:defRPr sz="4782"/>
            </a:lvl1pPr>
          </a:lstStyle>
          <a:p>
            <a:r>
              <a:rPr lang="en-GB"/>
              <a:t>Agenda</a:t>
            </a:r>
            <a:endParaRPr lang="en-US"/>
          </a:p>
        </p:txBody>
      </p:sp>
    </p:spTree>
    <p:extLst>
      <p:ext uri="{BB962C8B-B14F-4D97-AF65-F5344CB8AC3E}">
        <p14:creationId xmlns:p14="http://schemas.microsoft.com/office/powerpoint/2010/main" val="322569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2" y="885879"/>
            <a:ext cx="8378824" cy="683178"/>
          </a:xfrm>
          <a:prstGeom prst="rect">
            <a:avLst/>
          </a:prstGeo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849507" y="3863543"/>
            <a:ext cx="11975906" cy="5399491"/>
          </a:xfrm>
        </p:spPr>
        <p:txBody>
          <a:bodyPr wrap="square" numCol="2" spcCol="756000">
            <a:noAutofit/>
          </a:bodyPr>
          <a:lstStyle>
            <a:lvl1pPr marL="0" indent="0">
              <a:spcAft>
                <a:spcPts val="0"/>
              </a:spcAft>
              <a:buFont typeface="Arial" panose="020B0604020202020204" pitchFamily="34" charset="0"/>
              <a:buNone/>
              <a:defRPr sz="2200" b="0" i="0">
                <a:solidFill>
                  <a:schemeClr val="accent1"/>
                </a:solidFill>
                <a:latin typeface="Poppins Medium" pitchFamily="2" charset="77"/>
                <a:cs typeface="Poppins Medium" pitchFamily="2" charset="77"/>
              </a:defRPr>
            </a:lvl1pPr>
            <a:lvl2pPr marL="0" indent="0">
              <a:spcAft>
                <a:spcPts val="2401"/>
              </a:spcAft>
              <a:buFont typeface="Arial" panose="020B0604020202020204" pitchFamily="34" charset="0"/>
              <a:buNone/>
              <a:defRPr sz="2200"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5" y="3791288"/>
            <a:ext cx="5669933" cy="547173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 name="Slide Number Placeholder 8">
            <a:extLst>
              <a:ext uri="{FF2B5EF4-FFF2-40B4-BE49-F238E27FC236}">
                <a16:creationId xmlns:a16="http://schemas.microsoft.com/office/drawing/2014/main" id="{95D09094-17CA-0DC4-6B9B-B3411D1A4609}"/>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FC6497C2-D030-9751-F150-4DA7DE8D0535}"/>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D9FED99C-4A90-0115-739C-3D65B159ED6E}"/>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62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849241" y="885879"/>
            <a:ext cx="18160887" cy="683178"/>
          </a:xfrm>
          <a:prstGeom prst="rect">
            <a:avLst/>
          </a:prstGeo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3976394" y="3850524"/>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908052" y="3152937"/>
            <a:ext cx="2619548"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3976394" y="7423899"/>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908052" y="6726313"/>
            <a:ext cx="2619548"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13075945" y="3850524"/>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10007601" y="3152937"/>
            <a:ext cx="2619548"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13075945" y="7423899"/>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10007601" y="6726313"/>
            <a:ext cx="2619548"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 name="Slide Number Placeholder 8">
            <a:extLst>
              <a:ext uri="{FF2B5EF4-FFF2-40B4-BE49-F238E27FC236}">
                <a16:creationId xmlns:a16="http://schemas.microsoft.com/office/drawing/2014/main" id="{35AF802F-0293-4547-E8DC-F7E37AE759C6}"/>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A1283B61-B774-2B82-B5FE-D3BB6FA493B1}"/>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F76AE26C-4621-6261-958E-76BA3D790D7E}"/>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86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5F4241-9002-8C93-6C78-5562F9E493AD}"/>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C413A0A-8930-676A-874E-EABEA503AB4A}"/>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952503" y="885880"/>
            <a:ext cx="8378824" cy="1347958"/>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3940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1" y="885879"/>
            <a:ext cx="18160887" cy="683178"/>
          </a:xfrm>
          <a:prstGeom prst="rect">
            <a:avLst/>
          </a:prstGeo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3976394" y="3850524"/>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908052" y="3152937"/>
            <a:ext cx="2619548"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10772776" y="2774677"/>
            <a:ext cx="8476634" cy="2611644"/>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Slide Number Placeholder 8">
            <a:extLst>
              <a:ext uri="{FF2B5EF4-FFF2-40B4-BE49-F238E27FC236}">
                <a16:creationId xmlns:a16="http://schemas.microsoft.com/office/drawing/2014/main" id="{D0113AB2-1FE6-F9DD-7FF2-2576C8068789}"/>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9D6CB3CF-6D7E-0DC3-E4BA-5311AF8123CC}"/>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D4FEB3C9-4A60-EA76-02AA-370C56D74AA4}"/>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23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849241" y="885879"/>
            <a:ext cx="18160887" cy="683178"/>
          </a:xfrm>
          <a:prstGeom prst="rect">
            <a:avLst/>
          </a:prstGeo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3027405" y="3402990"/>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08053" y="3140077"/>
            <a:ext cx="1752600" cy="1721025"/>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248128" y="3402990"/>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128774" y="3140077"/>
            <a:ext cx="1752600" cy="1721025"/>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49" y="3402990"/>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363997" y="3140077"/>
            <a:ext cx="1752600" cy="1721025"/>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3027405" y="595222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08053" y="5689308"/>
            <a:ext cx="1752600" cy="1721025"/>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9248128" y="595222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128774" y="5689308"/>
            <a:ext cx="1752600" cy="1721025"/>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15483349" y="595222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363997" y="5689308"/>
            <a:ext cx="1752600" cy="1721025"/>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3027405" y="8501452"/>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08053" y="8238539"/>
            <a:ext cx="1752600" cy="1721025"/>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9248128" y="8501452"/>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128774" y="8238539"/>
            <a:ext cx="1752600" cy="1721025"/>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15483349" y="8501452"/>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363997" y="8238539"/>
            <a:ext cx="1752600" cy="1721025"/>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2" name="Slide Number Placeholder 8">
            <a:extLst>
              <a:ext uri="{FF2B5EF4-FFF2-40B4-BE49-F238E27FC236}">
                <a16:creationId xmlns:a16="http://schemas.microsoft.com/office/drawing/2014/main" id="{A18BF2B0-B045-EF22-9153-30C649239683}"/>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B0038817-CD3E-7949-EE82-51BA372EDC94}"/>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B3D2632E-31B4-08CA-9DE3-DA624B6EC40B}"/>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20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849241" y="885879"/>
            <a:ext cx="18160887" cy="683178"/>
          </a:xfrm>
          <a:prstGeom prst="rect">
            <a:avLst/>
          </a:prstGeo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2869567" y="2659474"/>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42301" y="2443097"/>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176459" y="2661464"/>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249192" y="2443097"/>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50" y="2661464"/>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556085" y="2443097"/>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42301" y="4437787"/>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249192" y="4437787"/>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556085" y="4437787"/>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42301" y="8427166"/>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249192" y="8427166"/>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556085" y="8427166"/>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942301" y="6432476"/>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7249192" y="6432476"/>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13556085" y="6432476"/>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GB"/>
              <a:t>Click icon to add picture</a:t>
            </a:r>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2869567" y="4654165"/>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9176459" y="4656153"/>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15483350" y="4656153"/>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2869567" y="6648853"/>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9176459" y="6650843"/>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15483350" y="6650843"/>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2869567" y="8643544"/>
            <a:ext cx="3753483"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9176459" y="864553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15483350" y="8645532"/>
            <a:ext cx="3753483" cy="907043"/>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57" rtl="0" eaLnBrk="1" latinLnBrk="0" hangingPunct="1">
              <a:lnSpc>
                <a:spcPct val="120000"/>
              </a:lnSpc>
              <a:spcBef>
                <a:spcPts val="0"/>
              </a:spcBef>
              <a:spcAft>
                <a:spcPts val="1200"/>
              </a:spcAft>
              <a:buSzPct val="75000"/>
              <a:buFontTx/>
              <a:buNone/>
            </a:pPr>
            <a:r>
              <a:rPr lang="en-GB"/>
              <a:t>@social_handle</a:t>
            </a:r>
          </a:p>
        </p:txBody>
      </p:sp>
      <p:sp>
        <p:nvSpPr>
          <p:cNvPr id="2" name="Slide Number Placeholder 8">
            <a:extLst>
              <a:ext uri="{FF2B5EF4-FFF2-40B4-BE49-F238E27FC236}">
                <a16:creationId xmlns:a16="http://schemas.microsoft.com/office/drawing/2014/main" id="{CE13E0CC-62ED-27DE-FA1C-AAA0E3D8B58B}"/>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5CECD8F6-909A-9B25-9433-52AB7DA38F41}"/>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B85F1898-E6A2-F0D9-3176-F89AC864CB9A}"/>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48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49242" y="803747"/>
            <a:ext cx="8378824" cy="1347907"/>
          </a:xfrm>
          <a:prstGeom prst="rect">
            <a:avLst/>
          </a:prstGeo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849240" y="2506338"/>
            <a:ext cx="8378826" cy="430888"/>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849242" y="4791078"/>
            <a:ext cx="18199100" cy="2762321"/>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Slide Number Placeholder 8">
            <a:extLst>
              <a:ext uri="{FF2B5EF4-FFF2-40B4-BE49-F238E27FC236}">
                <a16:creationId xmlns:a16="http://schemas.microsoft.com/office/drawing/2014/main" id="{180FCCA2-0DB0-1704-1618-358426013A48}"/>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4" name="Footer Placeholder 5">
            <a:extLst>
              <a:ext uri="{FF2B5EF4-FFF2-40B4-BE49-F238E27FC236}">
                <a16:creationId xmlns:a16="http://schemas.microsoft.com/office/drawing/2014/main" id="{1B02B569-913D-79EF-B6C0-C2279A621050}"/>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5" name="Straight Connector 4">
            <a:extLst>
              <a:ext uri="{FF2B5EF4-FFF2-40B4-BE49-F238E27FC236}">
                <a16:creationId xmlns:a16="http://schemas.microsoft.com/office/drawing/2014/main" id="{9C49EF3E-40DB-8552-DB52-EE5F1A0A1A99}"/>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75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49244" y="803747"/>
            <a:ext cx="8378824" cy="1347907"/>
          </a:xfrm>
          <a:prstGeom prst="rect">
            <a:avLst/>
          </a:prstGeo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849242" y="2774680"/>
            <a:ext cx="18199100" cy="2761782"/>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lide Number Placeholder 8">
            <a:extLst>
              <a:ext uri="{FF2B5EF4-FFF2-40B4-BE49-F238E27FC236}">
                <a16:creationId xmlns:a16="http://schemas.microsoft.com/office/drawing/2014/main" id="{F03C362A-740D-A2EA-593E-37387DD466FD}"/>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4" name="Footer Placeholder 5">
            <a:extLst>
              <a:ext uri="{FF2B5EF4-FFF2-40B4-BE49-F238E27FC236}">
                <a16:creationId xmlns:a16="http://schemas.microsoft.com/office/drawing/2014/main" id="{D4DCF11A-AEAD-8996-095D-7F8D6D2711D9}"/>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5" name="Straight Connector 4">
            <a:extLst>
              <a:ext uri="{FF2B5EF4-FFF2-40B4-BE49-F238E27FC236}">
                <a16:creationId xmlns:a16="http://schemas.microsoft.com/office/drawing/2014/main" id="{86B3CA3B-3339-0D04-F4D8-84509329C0E3}"/>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88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49244" y="803747"/>
            <a:ext cx="8378824" cy="1347907"/>
          </a:xfrm>
          <a:prstGeom prst="rect">
            <a:avLst/>
          </a:prstGeo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849242" y="2774680"/>
            <a:ext cx="18199100" cy="2761782"/>
          </a:xfrm>
        </p:spPr>
        <p:txBody>
          <a:bodyPr numCol="2" spcCol="1440000"/>
          <a:lstStyle>
            <a:lvl1pPr marL="342885" indent="-342885">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lide Number Placeholder 8">
            <a:extLst>
              <a:ext uri="{FF2B5EF4-FFF2-40B4-BE49-F238E27FC236}">
                <a16:creationId xmlns:a16="http://schemas.microsoft.com/office/drawing/2014/main" id="{276E61E4-FF05-C6F9-35E5-5D36AA690824}"/>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4" name="Footer Placeholder 5">
            <a:extLst>
              <a:ext uri="{FF2B5EF4-FFF2-40B4-BE49-F238E27FC236}">
                <a16:creationId xmlns:a16="http://schemas.microsoft.com/office/drawing/2014/main" id="{A2F5733B-550C-D0CD-5AF4-37E9184A6C62}"/>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5" name="Straight Connector 4">
            <a:extLst>
              <a:ext uri="{FF2B5EF4-FFF2-40B4-BE49-F238E27FC236}">
                <a16:creationId xmlns:a16="http://schemas.microsoft.com/office/drawing/2014/main" id="{D6F4D0B8-4D0E-9D55-0486-BACCA5EC8C06}"/>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83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49244" y="803747"/>
            <a:ext cx="8378824" cy="1347907"/>
          </a:xfrm>
          <a:prstGeom prst="rect">
            <a:avLst/>
          </a:prstGeo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849242" y="2774680"/>
            <a:ext cx="18199100" cy="2761782"/>
          </a:xfrm>
        </p:spPr>
        <p:txBody>
          <a:bodyPr numCol="2" spcCol="1440000"/>
          <a:lstStyle>
            <a:lvl1pPr marL="457179" indent="-457179">
              <a:buClr>
                <a:schemeClr val="accent1"/>
              </a:buClr>
              <a:buSzPct val="100000"/>
              <a:buFont typeface="+mj-lt"/>
              <a:buAutoNum type="arabicPeriod"/>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lide Number Placeholder 8">
            <a:extLst>
              <a:ext uri="{FF2B5EF4-FFF2-40B4-BE49-F238E27FC236}">
                <a16:creationId xmlns:a16="http://schemas.microsoft.com/office/drawing/2014/main" id="{8327C1C7-B76C-51DF-B294-2D8E62BF50BB}"/>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4" name="Footer Placeholder 5">
            <a:extLst>
              <a:ext uri="{FF2B5EF4-FFF2-40B4-BE49-F238E27FC236}">
                <a16:creationId xmlns:a16="http://schemas.microsoft.com/office/drawing/2014/main" id="{F81AF221-CFC0-E8D7-4E75-4E2DDDB99840}"/>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5" name="Straight Connector 4">
            <a:extLst>
              <a:ext uri="{FF2B5EF4-FFF2-40B4-BE49-F238E27FC236}">
                <a16:creationId xmlns:a16="http://schemas.microsoft.com/office/drawing/2014/main" id="{9FC2A63C-CDA6-6BE4-94C6-C75802FEADA5}"/>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65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849244" y="803747"/>
            <a:ext cx="8378824" cy="1347907"/>
          </a:xfrm>
          <a:prstGeom prst="rect">
            <a:avLst/>
          </a:prstGeom>
        </p:spPr>
        <p:txBody>
          <a:bodyPr lIns="0" tIns="0" rIns="0" bIns="0" anchor="t" anchorCtr="0"/>
          <a:lstStyle/>
          <a:p>
            <a:r>
              <a:rPr lang="en-GB"/>
              <a:t>Click to edit Master title style</a:t>
            </a:r>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849243" y="4791077"/>
            <a:ext cx="17768886" cy="2611644"/>
          </a:xfrm>
        </p:spPr>
        <p:txBody>
          <a:bodyPr/>
          <a:lstStyle>
            <a:lvl1pPr marL="0" indent="0">
              <a:spcAft>
                <a:spcPts val="1200"/>
              </a:spcAft>
              <a:buFontTx/>
              <a:buNone/>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849240" y="2506338"/>
            <a:ext cx="8378826" cy="430888"/>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4" name="Slide Number Placeholder 8">
            <a:extLst>
              <a:ext uri="{FF2B5EF4-FFF2-40B4-BE49-F238E27FC236}">
                <a16:creationId xmlns:a16="http://schemas.microsoft.com/office/drawing/2014/main" id="{5A6212C8-416E-30EA-362D-0D53A9B407D6}"/>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7" name="Footer Placeholder 5">
            <a:extLst>
              <a:ext uri="{FF2B5EF4-FFF2-40B4-BE49-F238E27FC236}">
                <a16:creationId xmlns:a16="http://schemas.microsoft.com/office/drawing/2014/main" id="{2AB554C0-018E-B50A-5166-53C3879383EB}"/>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9" name="Straight Connector 8">
            <a:extLst>
              <a:ext uri="{FF2B5EF4-FFF2-40B4-BE49-F238E27FC236}">
                <a16:creationId xmlns:a16="http://schemas.microsoft.com/office/drawing/2014/main" id="{520288E5-1258-B4C6-168E-5A53DF25D078}"/>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21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6" y="2"/>
            <a:ext cx="9331325" cy="1130935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49244" y="803747"/>
            <a:ext cx="8378824" cy="1347907"/>
          </a:xfrm>
          <a:prstGeom prst="rect">
            <a:avLst/>
          </a:prstGeo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849240" y="2506338"/>
            <a:ext cx="8378826" cy="430888"/>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849240" y="4791077"/>
            <a:ext cx="8378826" cy="2611644"/>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10772775" y="9757060"/>
            <a:ext cx="8378826" cy="247800"/>
          </a:xfrm>
        </p:spPr>
        <p:txBody>
          <a:bodyPr/>
          <a:lstStyle>
            <a:lvl1pPr>
              <a:defRPr sz="1400"/>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849241" y="8397875"/>
            <a:ext cx="1576388" cy="1311162"/>
          </a:xfrm>
        </p:spPr>
        <p:txBody>
          <a:bodyPr/>
          <a:lstStyle/>
          <a:p>
            <a:r>
              <a:rPr lang="en-GB"/>
              <a:t>Click icon to add picture</a:t>
            </a:r>
          </a:p>
        </p:txBody>
      </p:sp>
      <p:sp>
        <p:nvSpPr>
          <p:cNvPr id="2" name="Slide Number Placeholder 8">
            <a:extLst>
              <a:ext uri="{FF2B5EF4-FFF2-40B4-BE49-F238E27FC236}">
                <a16:creationId xmlns:a16="http://schemas.microsoft.com/office/drawing/2014/main" id="{86811005-6CB1-E4A7-C868-CD1DB60B8C12}"/>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4" name="Footer Placeholder 5">
            <a:extLst>
              <a:ext uri="{FF2B5EF4-FFF2-40B4-BE49-F238E27FC236}">
                <a16:creationId xmlns:a16="http://schemas.microsoft.com/office/drawing/2014/main" id="{660CA234-B4B6-C408-FA4B-CFFBA2AE0BC0}"/>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6" name="Straight Connector 5">
            <a:extLst>
              <a:ext uri="{FF2B5EF4-FFF2-40B4-BE49-F238E27FC236}">
                <a16:creationId xmlns:a16="http://schemas.microsoft.com/office/drawing/2014/main" id="{EF6B3D5E-545E-FF82-E86E-07520F56F41E}"/>
              </a:ext>
            </a:extLst>
          </p:cNvPr>
          <p:cNvCxnSpPr>
            <a:cxnSpLocks/>
          </p:cNvCxnSpPr>
          <p:nvPr userDrawn="1"/>
        </p:nvCxnSpPr>
        <p:spPr>
          <a:xfrm>
            <a:off x="849508" y="10550674"/>
            <a:ext cx="938066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7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49244" y="803747"/>
            <a:ext cx="8378824" cy="1347907"/>
          </a:xfrm>
          <a:prstGeom prst="rect">
            <a:avLst/>
          </a:prstGeo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849240" y="2774677"/>
            <a:ext cx="8378826" cy="2611644"/>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5" y="845441"/>
            <a:ext cx="8482083" cy="434390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557193"/>
            <a:ext cx="8482083"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10890253" y="941269"/>
            <a:ext cx="8244236" cy="424754"/>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10890253" y="5665670"/>
            <a:ext cx="8244236" cy="424754"/>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849241" y="8397875"/>
            <a:ext cx="1576388" cy="1311162"/>
          </a:xfrm>
        </p:spPr>
        <p:txBody>
          <a:bodyPr/>
          <a:lstStyle/>
          <a:p>
            <a:r>
              <a:rPr lang="en-GB"/>
              <a:t>Click icon to add picture</a:t>
            </a:r>
          </a:p>
        </p:txBody>
      </p:sp>
      <p:sp>
        <p:nvSpPr>
          <p:cNvPr id="2" name="Slide Number Placeholder 8">
            <a:extLst>
              <a:ext uri="{FF2B5EF4-FFF2-40B4-BE49-F238E27FC236}">
                <a16:creationId xmlns:a16="http://schemas.microsoft.com/office/drawing/2014/main" id="{79C7EBE5-37AA-1CFE-ADC4-5E78EF16A1B0}"/>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4" name="Footer Placeholder 5">
            <a:extLst>
              <a:ext uri="{FF2B5EF4-FFF2-40B4-BE49-F238E27FC236}">
                <a16:creationId xmlns:a16="http://schemas.microsoft.com/office/drawing/2014/main" id="{E3D0C30B-4786-7B37-09B5-3A69D88D7153}"/>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5" name="Straight Connector 4">
            <a:extLst>
              <a:ext uri="{FF2B5EF4-FFF2-40B4-BE49-F238E27FC236}">
                <a16:creationId xmlns:a16="http://schemas.microsoft.com/office/drawing/2014/main" id="{90C6C1B6-CE0E-247A-DDC5-AED87C955C25}"/>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84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80A369-44BF-6738-8542-D58C48E6F2EE}"/>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Director’s Report to SAGE</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6" name="Rectangle: Rounded Corners 5">
            <a:extLst>
              <a:ext uri="{FF2B5EF4-FFF2-40B4-BE49-F238E27FC236}">
                <a16:creationId xmlns:a16="http://schemas.microsoft.com/office/drawing/2014/main" id="{4CB4A9A2-FC87-8AAA-CAC8-029E24BC7E01}"/>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2" y="885880"/>
            <a:ext cx="17769440" cy="670953"/>
          </a:xfrm>
        </p:spPr>
        <p:txBody>
          <a:bodyPr lIns="0" tIns="0" rIns="0" bIns="0" anchor="t" anchorCtr="0"/>
          <a:lstStyle/>
          <a:p>
            <a:r>
              <a:rPr lang="en-US"/>
              <a:t>Click to edit Master title style</a:t>
            </a:r>
            <a:endParaRPr lang="en-GB"/>
          </a:p>
        </p:txBody>
      </p:sp>
    </p:spTree>
    <p:extLst>
      <p:ext uri="{BB962C8B-B14F-4D97-AF65-F5344CB8AC3E}">
        <p14:creationId xmlns:p14="http://schemas.microsoft.com/office/powerpoint/2010/main" val="201709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0.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49244" y="803747"/>
            <a:ext cx="8378824" cy="1347907"/>
          </a:xfrm>
          <a:prstGeom prst="rect">
            <a:avLst/>
          </a:prstGeo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849240" y="2774677"/>
            <a:ext cx="8378826" cy="2611644"/>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6" y="5664253"/>
            <a:ext cx="8476634"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10785005" y="3547014"/>
            <a:ext cx="8366594" cy="1384482"/>
          </a:xfrm>
        </p:spPr>
        <p:txBody>
          <a:bodyPr/>
          <a:lstStyle>
            <a:lvl1pPr>
              <a:lnSpc>
                <a:spcPct val="100000"/>
              </a:lnSpc>
              <a:buFont typeface="Arial" panose="020B0604020202020204" pitchFamily="34" charset="0"/>
              <a:buNone/>
              <a:defRPr sz="2401" b="0" i="0">
                <a:solidFill>
                  <a:schemeClr val="tx1"/>
                </a:solidFill>
                <a:latin typeface="Poppins Medium" pitchFamily="2" charset="77"/>
                <a:cs typeface="Poppins Medium" pitchFamily="2" charset="77"/>
              </a:defRPr>
            </a:lvl1pPr>
            <a:lvl2pPr marL="0" indent="0">
              <a:spcAft>
                <a:spcPts val="0"/>
              </a:spcAft>
              <a:buFontTx/>
              <a:buNone/>
              <a:defRPr sz="2401" b="1" i="0">
                <a:solidFill>
                  <a:schemeClr val="accent1"/>
                </a:solidFill>
                <a:latin typeface="Poppins SemiBold" pitchFamily="2" charset="77"/>
                <a:cs typeface="Poppins SemiBold" pitchFamily="2" charset="77"/>
              </a:defRPr>
            </a:lvl2pPr>
            <a:lvl3pPr marL="0" indent="0">
              <a:spcBef>
                <a:spcPts val="0"/>
              </a:spcBef>
              <a:buFontTx/>
              <a:buNone/>
              <a:defRPr sz="2000"/>
            </a:lvl3pPr>
          </a:lstStyle>
          <a:p>
            <a:pPr lvl="0"/>
            <a:r>
              <a:rPr lang="en-GB"/>
              <a:t>Click to edit Master text styles</a:t>
            </a:r>
          </a:p>
          <a:p>
            <a:pPr lvl="1"/>
            <a:r>
              <a:rPr lang="en-GB"/>
              <a:t>Second level</a:t>
            </a:r>
          </a:p>
          <a:p>
            <a:pPr lvl="2"/>
            <a:r>
              <a:rPr lang="en-GB"/>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849241" y="8397875"/>
            <a:ext cx="1576388" cy="1311162"/>
          </a:xfrm>
        </p:spPr>
        <p:txBody>
          <a:bodyPr/>
          <a:lstStyle/>
          <a:p>
            <a:r>
              <a:rPr lang="en-GB"/>
              <a:t>Click icon to add picture</a:t>
            </a:r>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5006" y="2649762"/>
            <a:ext cx="783108" cy="661592"/>
          </a:xfrm>
          <a:prstGeom prst="rect">
            <a:avLst/>
          </a:prstGeom>
        </p:spPr>
      </p:pic>
      <p:sp>
        <p:nvSpPr>
          <p:cNvPr id="2" name="Slide Number Placeholder 8">
            <a:extLst>
              <a:ext uri="{FF2B5EF4-FFF2-40B4-BE49-F238E27FC236}">
                <a16:creationId xmlns:a16="http://schemas.microsoft.com/office/drawing/2014/main" id="{9587E9CD-D850-5F47-EE40-4146D0F2E18C}"/>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D52C1D62-E6C4-E3E3-53B0-313599E7ADC4}"/>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7EB6D1F8-32C0-ECB9-4716-363BB4B3FD00}"/>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17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620">
          <p15:clr>
            <a:srgbClr val="FBAE40"/>
          </p15:clr>
        </p15:guide>
      </p15:sldGuideLst>
    </p:ext>
  </p:extLst>
</p:sldLayout>
</file>

<file path=ppt/slideLayouts/slideLayout771.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515672"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849243" y="2054679"/>
            <a:ext cx="8739187" cy="7919586"/>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15257367" y="6374470"/>
            <a:ext cx="3997492"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10515672" y="2054677"/>
            <a:ext cx="8739187" cy="3599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 name="Slide Number Placeholder 8">
            <a:extLst>
              <a:ext uri="{FF2B5EF4-FFF2-40B4-BE49-F238E27FC236}">
                <a16:creationId xmlns:a16="http://schemas.microsoft.com/office/drawing/2014/main" id="{12385207-512D-66FF-F14C-2B925095330E}"/>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F52F4860-8B46-BE11-FF5B-7AE3DA36EDA2}"/>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7800978C-529D-5A43-E4FB-AD90B691880E}"/>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4E7D2CD1-E346-2AEC-004B-DD1621E2D3D2}"/>
              </a:ext>
            </a:extLst>
          </p:cNvPr>
          <p:cNvSpPr>
            <a:spLocks noGrp="1"/>
          </p:cNvSpPr>
          <p:nvPr>
            <p:ph type="title"/>
          </p:nvPr>
        </p:nvSpPr>
        <p:spPr>
          <a:xfrm>
            <a:off x="849244" y="803747"/>
            <a:ext cx="8378824" cy="1347907"/>
          </a:xfrm>
          <a:prstGeom prst="rect">
            <a:avLst/>
          </a:prstGeom>
        </p:spPr>
        <p:txBody>
          <a:bodyPr lIns="0" tIns="0" rIns="0" bIns="0" anchor="t" anchorCtr="0"/>
          <a:lstStyle/>
          <a:p>
            <a:r>
              <a:rPr lang="en-GB"/>
              <a:t>Click to edit Master title style</a:t>
            </a:r>
          </a:p>
        </p:txBody>
      </p:sp>
    </p:spTree>
    <p:extLst>
      <p:ext uri="{BB962C8B-B14F-4D97-AF65-F5344CB8AC3E}">
        <p14:creationId xmlns:p14="http://schemas.microsoft.com/office/powerpoint/2010/main" val="9505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620">
          <p15:clr>
            <a:srgbClr val="FBAE40"/>
          </p15:clr>
        </p15:guide>
      </p15:sldGuideLst>
    </p:ext>
  </p:extLst>
</p:sldLayout>
</file>

<file path=ppt/slideLayouts/slideLayout772.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849244" y="803747"/>
            <a:ext cx="8378824" cy="1347907"/>
          </a:xfrm>
          <a:prstGeom prst="rect">
            <a:avLst/>
          </a:prstGeom>
        </p:spPr>
        <p:txBody>
          <a:bodyPr lIns="0" tIns="0" rIns="0" bIns="0" anchor="t" anchorCtr="0"/>
          <a:lstStyle/>
          <a:p>
            <a:r>
              <a:rPr lang="en-GB"/>
              <a:t>Click to edit Master title style</a:t>
            </a:r>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849240" y="2506338"/>
            <a:ext cx="8378826" cy="430888"/>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2" name="Slide Number Placeholder 8">
            <a:extLst>
              <a:ext uri="{FF2B5EF4-FFF2-40B4-BE49-F238E27FC236}">
                <a16:creationId xmlns:a16="http://schemas.microsoft.com/office/drawing/2014/main" id="{441B0159-F06B-0B9E-C1A7-48E9E4CCB16B}"/>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593EBFAB-C581-8F21-FD08-915807100A87}"/>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8" name="Straight Connector 7">
            <a:extLst>
              <a:ext uri="{FF2B5EF4-FFF2-40B4-BE49-F238E27FC236}">
                <a16:creationId xmlns:a16="http://schemas.microsoft.com/office/drawing/2014/main" id="{F27DCC1F-4514-1E1C-95FC-3B5E967E041C}"/>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94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849242" y="803747"/>
            <a:ext cx="8378824" cy="1347907"/>
          </a:xfrm>
          <a:prstGeom prst="rect">
            <a:avLst/>
          </a:prstGeom>
        </p:spPr>
        <p:txBody>
          <a:bodyPr lIns="0" tIns="0" rIns="0" bIns="0" anchor="t" anchorCtr="0"/>
          <a:lstStyle/>
          <a:p>
            <a:r>
              <a:rPr lang="en-GB"/>
              <a:t>Click to edit Master title style</a:t>
            </a:r>
          </a:p>
        </p:txBody>
      </p:sp>
      <p:sp>
        <p:nvSpPr>
          <p:cNvPr id="2" name="Slide Number Placeholder 8">
            <a:extLst>
              <a:ext uri="{FF2B5EF4-FFF2-40B4-BE49-F238E27FC236}">
                <a16:creationId xmlns:a16="http://schemas.microsoft.com/office/drawing/2014/main" id="{E31DCA3E-958B-28C0-EC8F-4C911122A59D}"/>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6" name="Footer Placeholder 5">
            <a:extLst>
              <a:ext uri="{FF2B5EF4-FFF2-40B4-BE49-F238E27FC236}">
                <a16:creationId xmlns:a16="http://schemas.microsoft.com/office/drawing/2014/main" id="{5014F1A7-CBB5-BFB9-ED46-E3BBEC850296}"/>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7" name="Straight Connector 6">
            <a:extLst>
              <a:ext uri="{FF2B5EF4-FFF2-40B4-BE49-F238E27FC236}">
                <a16:creationId xmlns:a16="http://schemas.microsoft.com/office/drawing/2014/main" id="{1E57ACAE-9EA7-976C-9D7C-2A814DD35738}"/>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19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4.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849241" y="815368"/>
            <a:ext cx="11949607" cy="683178"/>
          </a:xfrm>
          <a:prstGeom prst="rect">
            <a:avLst/>
          </a:prstGeom>
        </p:spPr>
        <p:txBody>
          <a:bodyPr lIns="0" tIns="0" rIns="0" bIns="0" anchor="t" anchorCtr="0"/>
          <a:lstStyle>
            <a:lvl1pPr>
              <a:defRPr/>
            </a:lvl1pPr>
          </a:lstStyle>
          <a:p>
            <a:r>
              <a:rPr lang="en-GB"/>
              <a:t>Click to edit Master title style</a:t>
            </a:r>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863531" y="3292476"/>
            <a:ext cx="8797227" cy="2092360"/>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10236978" y="3292476"/>
            <a:ext cx="8797227" cy="2092360"/>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863531" y="2521650"/>
            <a:ext cx="8797227"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0236978" y="2521651"/>
            <a:ext cx="8797227"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1001"/>
              </a:spcBef>
              <a:spcAft>
                <a:spcPts val="1200"/>
              </a:spcAft>
              <a:buSzPct val="75000"/>
              <a:buFontTx/>
              <a:buNone/>
            </a:pPr>
            <a:r>
              <a:rPr lang="en-GB"/>
              <a:t>Click to edit Master text styles</a:t>
            </a:r>
          </a:p>
        </p:txBody>
      </p:sp>
      <p:sp>
        <p:nvSpPr>
          <p:cNvPr id="2" name="Slide Number Placeholder 8">
            <a:extLst>
              <a:ext uri="{FF2B5EF4-FFF2-40B4-BE49-F238E27FC236}">
                <a16:creationId xmlns:a16="http://schemas.microsoft.com/office/drawing/2014/main" id="{A5170532-48D2-ACAB-CACB-5A3A30F64D20}"/>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85549A37-7DA6-977C-0DBB-78B56BD57516}"/>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0344DAAD-8F9B-3422-D751-EF44BA0F3167}"/>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762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849241" y="815368"/>
            <a:ext cx="11949607" cy="683178"/>
          </a:xfrm>
          <a:prstGeom prst="rect">
            <a:avLst/>
          </a:prstGeom>
        </p:spPr>
        <p:txBody>
          <a:bodyPr lIns="0" tIns="0" rIns="0" bIns="0" anchor="t" anchorCtr="0"/>
          <a:lstStyle>
            <a:lvl1pPr>
              <a:defRPr/>
            </a:lvl1pPr>
          </a:lstStyle>
          <a:p>
            <a:r>
              <a:rPr lang="en-GB"/>
              <a:t>Click to edit Master title style</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863530" y="2521650"/>
            <a:ext cx="5700116"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7201835" y="2521651"/>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1001"/>
              </a:spcBef>
              <a:spcAft>
                <a:spcPts val="1200"/>
              </a:spcAft>
              <a:buSzPct val="75000"/>
              <a:buFontTx/>
              <a:buNone/>
            </a:pPr>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3551674" y="2521651"/>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1001"/>
              </a:spcBef>
              <a:spcAft>
                <a:spcPts val="1200"/>
              </a:spcAft>
              <a:buSzPct val="75000"/>
              <a:buFontTx/>
              <a:buNone/>
            </a:pPr>
            <a:r>
              <a:rPr lang="en-GB"/>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863530" y="3292476"/>
            <a:ext cx="5700116" cy="2092360"/>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7201835" y="3292476"/>
            <a:ext cx="5700116" cy="2092360"/>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13554742" y="3292476"/>
            <a:ext cx="5700116" cy="2092360"/>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Slide Number Placeholder 8">
            <a:extLst>
              <a:ext uri="{FF2B5EF4-FFF2-40B4-BE49-F238E27FC236}">
                <a16:creationId xmlns:a16="http://schemas.microsoft.com/office/drawing/2014/main" id="{373D55E2-976A-0E3E-CBED-CA70A987F8BF}"/>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89A7A61B-83F1-32AC-85BE-1A8E1D35DA16}"/>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4539B350-96EE-B00F-21CD-DC0E9C08FB2A}"/>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75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76.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849240" y="793462"/>
            <a:ext cx="18161000" cy="1298817"/>
          </a:xfrm>
        </p:spPr>
        <p:txBody>
          <a:bodyPr numCol="5" spcCol="144000"/>
          <a:lstStyle>
            <a:lvl1pPr>
              <a:spcBef>
                <a:spcPts val="1801"/>
              </a:spcBef>
              <a:defRPr sz="2401"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351"/>
            </a:lvl2pPr>
          </a:lstStyle>
          <a:p>
            <a:pPr lvl="0"/>
            <a:r>
              <a:rPr lang="en-GB"/>
              <a:t>Click to edit Master text styles</a:t>
            </a:r>
          </a:p>
          <a:p>
            <a:pPr lvl="1"/>
            <a:r>
              <a:rPr lang="en-GB"/>
              <a:t>Second level</a:t>
            </a:r>
          </a:p>
        </p:txBody>
      </p:sp>
      <p:sp>
        <p:nvSpPr>
          <p:cNvPr id="2" name="Slide Number Placeholder 8">
            <a:extLst>
              <a:ext uri="{FF2B5EF4-FFF2-40B4-BE49-F238E27FC236}">
                <a16:creationId xmlns:a16="http://schemas.microsoft.com/office/drawing/2014/main" id="{4D77A6E9-0C55-7CED-7907-3F7FE15407BC}"/>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6" name="Footer Placeholder 5">
            <a:extLst>
              <a:ext uri="{FF2B5EF4-FFF2-40B4-BE49-F238E27FC236}">
                <a16:creationId xmlns:a16="http://schemas.microsoft.com/office/drawing/2014/main" id="{BDE32AD3-5622-73C4-0D30-7B13B738B2EE}"/>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7" name="Straight Connector 6">
            <a:extLst>
              <a:ext uri="{FF2B5EF4-FFF2-40B4-BE49-F238E27FC236}">
                <a16:creationId xmlns:a16="http://schemas.microsoft.com/office/drawing/2014/main" id="{4F64F766-9916-2FC8-A277-00FBF5636587}"/>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29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7.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849242" y="815368"/>
            <a:ext cx="11766538" cy="683178"/>
          </a:xfrm>
          <a:prstGeom prst="rect">
            <a:avLst/>
          </a:prstGeom>
        </p:spPr>
        <p:txBody>
          <a:bodyPr lIns="0" tIns="0" rIns="0" bIns="0" anchor="t" anchorCtr="0"/>
          <a:lstStyle>
            <a:lvl1pPr>
              <a:defRPr/>
            </a:lvl1pPr>
          </a:lstStyle>
          <a:p>
            <a:r>
              <a:rPr lang="en-GB"/>
              <a:t>Click to edit Master title style</a:t>
            </a:r>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7385060" y="2487403"/>
            <a:ext cx="5333981" cy="7338134"/>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83">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13920877" y="2487403"/>
            <a:ext cx="5333981" cy="7338134"/>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83">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849242" y="2487403"/>
            <a:ext cx="5333981" cy="7338134"/>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83">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1112170"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1112170"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1112170" y="4206876"/>
            <a:ext cx="4798020" cy="318538"/>
          </a:xfrm>
        </p:spPr>
        <p:txBody>
          <a:bodyPr/>
          <a:lstStyle>
            <a:lvl1pPr>
              <a:defRPr sz="1801" b="0">
                <a:solidFill>
                  <a:schemeClr val="bg1"/>
                </a:solidFill>
              </a:defRPr>
            </a:lvl1pPr>
          </a:lstStyle>
          <a:p>
            <a:pPr lvl="0"/>
            <a:r>
              <a:rPr lang="en-GB"/>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7653040"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7653040"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7653040" y="4206876"/>
            <a:ext cx="4798020" cy="318538"/>
          </a:xfrm>
        </p:spPr>
        <p:txBody>
          <a:bodyPr/>
          <a:lstStyle>
            <a:lvl1pPr>
              <a:defRPr sz="1801" b="0">
                <a:solidFill>
                  <a:schemeClr val="bg1"/>
                </a:solidFill>
              </a:defRPr>
            </a:lvl1pPr>
          </a:lstStyle>
          <a:p>
            <a:pPr lvl="0"/>
            <a:r>
              <a:rPr lang="en-GB"/>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14188856"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14188856"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14188856" y="4206876"/>
            <a:ext cx="4798020" cy="318538"/>
          </a:xfrm>
        </p:spPr>
        <p:txBody>
          <a:bodyPr/>
          <a:lstStyle>
            <a:lvl1pPr>
              <a:defRPr sz="1801" b="0">
                <a:solidFill>
                  <a:schemeClr val="bg1"/>
                </a:solidFill>
              </a:defRPr>
            </a:lvl1pPr>
          </a:lstStyle>
          <a:p>
            <a:pPr lvl="0"/>
            <a:r>
              <a:rPr lang="en-GB"/>
              <a:t>Click to edit Master text styles</a:t>
            </a:r>
          </a:p>
        </p:txBody>
      </p:sp>
      <p:sp>
        <p:nvSpPr>
          <p:cNvPr id="2" name="Slide Number Placeholder 8">
            <a:extLst>
              <a:ext uri="{FF2B5EF4-FFF2-40B4-BE49-F238E27FC236}">
                <a16:creationId xmlns:a16="http://schemas.microsoft.com/office/drawing/2014/main" id="{798AB7F7-07A2-7034-3F1E-217789AEC61F}"/>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72733739-F4F7-DE10-EDE9-88989E5912DA}"/>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441EA6C8-A99F-E7F4-F4B3-1CFF3A61772C}"/>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96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78.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2" y="815368"/>
            <a:ext cx="8378824" cy="683178"/>
          </a:xfrm>
          <a:prstGeom prst="rect">
            <a:avLst/>
          </a:prstGeo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849241" y="1810879"/>
            <a:ext cx="8378826" cy="430888"/>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682734" y="3791288"/>
            <a:ext cx="5572125" cy="618297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849241" y="3863542"/>
            <a:ext cx="5002109"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401"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2401" b="0" i="0">
                <a:latin typeface="Poppins" pitchFamily="2" charset="77"/>
                <a:cs typeface="Poppins" pitchFamily="2" charset="77"/>
              </a:defRPr>
            </a:lvl2pPr>
            <a:lvl3pPr marL="0" indent="0">
              <a:buFontTx/>
              <a:buNone/>
              <a:defRPr sz="2401"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6342995" y="3875491"/>
            <a:ext cx="6841081"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401" b="0" i="0">
                <a:solidFill>
                  <a:schemeClr val="accent1"/>
                </a:solidFill>
                <a:latin typeface="Poppins" pitchFamily="2" charset="77"/>
                <a:cs typeface="Poppins" pitchFamily="2" charset="77"/>
              </a:defRPr>
            </a:lvl1pPr>
            <a:lvl2pPr marL="0" marR="0" indent="0" algn="l" defTabSz="914357"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2300" b="0" i="0">
                <a:latin typeface="Poppins" pitchFamily="2" charset="77"/>
                <a:cs typeface="Poppins" pitchFamily="2" charset="77"/>
              </a:defRPr>
            </a:lvl2pPr>
            <a:lvl3pPr marL="0" indent="0">
              <a:buFontTx/>
              <a:buNone/>
              <a:defRPr sz="2401"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914357"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
        <p:nvSpPr>
          <p:cNvPr id="2" name="Slide Number Placeholder 8">
            <a:extLst>
              <a:ext uri="{FF2B5EF4-FFF2-40B4-BE49-F238E27FC236}">
                <a16:creationId xmlns:a16="http://schemas.microsoft.com/office/drawing/2014/main" id="{459C456E-FD16-08DE-3A22-D3C8B11A3D7E}"/>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48F7F54F-BDDB-6681-06E3-3BA4CA709DC6}"/>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BEA1D493-7151-505E-BCB9-635D689751EE}"/>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47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79.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951815" y="4502150"/>
          <a:ext cx="18199100" cy="5472114"/>
        </p:xfrm>
        <a:graphic>
          <a:graphicData uri="http://schemas.openxmlformats.org/drawingml/2006/table">
            <a:tbl>
              <a:tblPr bandCol="1">
                <a:tableStyleId>{2D5ABB26-0587-4C30-8999-92F81FD0307C}</a:tableStyleId>
              </a:tblPr>
              <a:tblGrid>
                <a:gridCol w="4549775">
                  <a:extLst>
                    <a:ext uri="{9D8B030D-6E8A-4147-A177-3AD203B41FA5}">
                      <a16:colId xmlns:a16="http://schemas.microsoft.com/office/drawing/2014/main" val="4151945498"/>
                    </a:ext>
                  </a:extLst>
                </a:gridCol>
                <a:gridCol w="4549775">
                  <a:extLst>
                    <a:ext uri="{9D8B030D-6E8A-4147-A177-3AD203B41FA5}">
                      <a16:colId xmlns:a16="http://schemas.microsoft.com/office/drawing/2014/main" val="1382627474"/>
                    </a:ext>
                  </a:extLst>
                </a:gridCol>
                <a:gridCol w="4549775">
                  <a:extLst>
                    <a:ext uri="{9D8B030D-6E8A-4147-A177-3AD203B41FA5}">
                      <a16:colId xmlns:a16="http://schemas.microsoft.com/office/drawing/2014/main" val="2312284562"/>
                    </a:ext>
                  </a:extLst>
                </a:gridCol>
                <a:gridCol w="4549775">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2"/>
                    </a:solidFill>
                  </a:tcPr>
                </a:tc>
                <a:extLst>
                  <a:ext uri="{0D108BD9-81ED-4DB2-BD59-A6C34878D82A}">
                    <a16:rowId xmlns:a16="http://schemas.microsoft.com/office/drawing/2014/main" val="3469904028"/>
                  </a:ext>
                </a:extLst>
              </a:tr>
            </a:tbl>
          </a:graphicData>
        </a:graphic>
      </p:graphicFrame>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2" y="815368"/>
            <a:ext cx="8378824" cy="683178"/>
          </a:xfrm>
          <a:prstGeom prst="rect">
            <a:avLst/>
          </a:prstGeo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849241" y="1810879"/>
            <a:ext cx="8378826" cy="430888"/>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2183"/>
          </a:p>
        </p:txBody>
      </p:sp>
      <p:sp>
        <p:nvSpPr>
          <p:cNvPr id="54" name="Oval 53">
            <a:extLst>
              <a:ext uri="{FF2B5EF4-FFF2-40B4-BE49-F238E27FC236}">
                <a16:creationId xmlns:a16="http://schemas.microsoft.com/office/drawing/2014/main" id="{9E7A0D4B-AB57-44B0-97E1-0F74C2C20372}"/>
              </a:ext>
            </a:extLst>
          </p:cNvPr>
          <p:cNvSpPr/>
          <p:nvPr/>
        </p:nvSpPr>
        <p:spPr>
          <a:xfrm>
            <a:off x="125852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6" name="Oval 55">
            <a:extLst>
              <a:ext uri="{FF2B5EF4-FFF2-40B4-BE49-F238E27FC236}">
                <a16:creationId xmlns:a16="http://schemas.microsoft.com/office/drawing/2014/main" id="{08C9AC41-4B38-40D6-B070-CDF412ECA81A}"/>
              </a:ext>
            </a:extLst>
          </p:cNvPr>
          <p:cNvSpPr/>
          <p:nvPr/>
        </p:nvSpPr>
        <p:spPr>
          <a:xfrm>
            <a:off x="5842035"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8" name="Oval 57">
            <a:extLst>
              <a:ext uri="{FF2B5EF4-FFF2-40B4-BE49-F238E27FC236}">
                <a16:creationId xmlns:a16="http://schemas.microsoft.com/office/drawing/2014/main" id="{44AA5FF5-FC45-4C9B-833A-3EAAFD5E25BD}"/>
              </a:ext>
            </a:extLst>
          </p:cNvPr>
          <p:cNvSpPr/>
          <p:nvPr/>
        </p:nvSpPr>
        <p:spPr>
          <a:xfrm>
            <a:off x="1040594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60" name="Oval 59">
            <a:extLst>
              <a:ext uri="{FF2B5EF4-FFF2-40B4-BE49-F238E27FC236}">
                <a16:creationId xmlns:a16="http://schemas.microsoft.com/office/drawing/2014/main" id="{33F6E636-79A6-4B30-8BC0-632CE4B6ECAC}"/>
              </a:ext>
            </a:extLst>
          </p:cNvPr>
          <p:cNvSpPr/>
          <p:nvPr/>
        </p:nvSpPr>
        <p:spPr>
          <a:xfrm>
            <a:off x="1495405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8" y="3750658"/>
            <a:ext cx="4563731"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15549" y="3750658"/>
            <a:ext cx="452888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59671" y="3750658"/>
            <a:ext cx="452833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588004" y="3750658"/>
            <a:ext cx="457411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8" y="5006237"/>
            <a:ext cx="4563731"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401"/>
              </a:spcAft>
            </a:pPr>
            <a:r>
              <a:rPr lang="en-GB" sz="160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515547" y="5006237"/>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1"/>
              </a:spcAft>
            </a:pPr>
            <a:r>
              <a:rPr lang="en-GB"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1500" y="5006237"/>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1"/>
              </a:spcAft>
            </a:pPr>
            <a:r>
              <a:rPr lang="en-GB"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4615780" y="5006237"/>
            <a:ext cx="4535130" cy="569863"/>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401"/>
              </a:spcAft>
            </a:pPr>
            <a:r>
              <a:rPr lang="en-GB" sz="1600"/>
              <a:t>Click to edit Master text styles</a:t>
            </a:r>
          </a:p>
        </p:txBody>
      </p:sp>
      <p:sp>
        <p:nvSpPr>
          <p:cNvPr id="2" name="Slide Number Placeholder 8">
            <a:extLst>
              <a:ext uri="{FF2B5EF4-FFF2-40B4-BE49-F238E27FC236}">
                <a16:creationId xmlns:a16="http://schemas.microsoft.com/office/drawing/2014/main" id="{67D7BEBF-155C-5CF5-05E2-D41648C5D4B6}"/>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AEF87716-4D55-B9DE-6994-33FF4D8A0A4B}"/>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95D9689F-B382-05A8-AAFC-F929FFC110B1}"/>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99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2B48DA-F175-91B3-C3B5-86C52518CB59}"/>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691F4D8-57A0-64C3-4C8A-7F02134A6346}"/>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949605"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966792" y="3292476"/>
            <a:ext cx="8797227" cy="2095955"/>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10340083" y="3292476"/>
            <a:ext cx="8797227" cy="2095955"/>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2" y="2521650"/>
            <a:ext cx="8797227"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0340083" y="2521651"/>
            <a:ext cx="8797227"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999"/>
              </a:spcBef>
              <a:spcAft>
                <a:spcPts val="1200"/>
              </a:spcAft>
              <a:buSzPct val="75000"/>
              <a:buFontTx/>
              <a:buNone/>
            </a:pPr>
            <a:r>
              <a:rPr lang="en-US"/>
              <a:t>Click to edit Master text styles</a:t>
            </a:r>
          </a:p>
        </p:txBody>
      </p:sp>
    </p:spTree>
    <p:extLst>
      <p:ext uri="{BB962C8B-B14F-4D97-AF65-F5344CB8AC3E}">
        <p14:creationId xmlns:p14="http://schemas.microsoft.com/office/powerpoint/2010/main" val="9529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80.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951815" y="4502150"/>
          <a:ext cx="18199440" cy="5472114"/>
        </p:xfrm>
        <a:graphic>
          <a:graphicData uri="http://schemas.openxmlformats.org/drawingml/2006/table">
            <a:tbl>
              <a:tblPr bandCol="1">
                <a:tableStyleId>{2D5ABB26-0587-4C30-8999-92F81FD0307C}</a:tableStyleId>
              </a:tblPr>
              <a:tblGrid>
                <a:gridCol w="3639888">
                  <a:extLst>
                    <a:ext uri="{9D8B030D-6E8A-4147-A177-3AD203B41FA5}">
                      <a16:colId xmlns:a16="http://schemas.microsoft.com/office/drawing/2014/main" val="4151945498"/>
                    </a:ext>
                  </a:extLst>
                </a:gridCol>
                <a:gridCol w="3639888">
                  <a:extLst>
                    <a:ext uri="{9D8B030D-6E8A-4147-A177-3AD203B41FA5}">
                      <a16:colId xmlns:a16="http://schemas.microsoft.com/office/drawing/2014/main" val="1382627474"/>
                    </a:ext>
                  </a:extLst>
                </a:gridCol>
                <a:gridCol w="3639888">
                  <a:extLst>
                    <a:ext uri="{9D8B030D-6E8A-4147-A177-3AD203B41FA5}">
                      <a16:colId xmlns:a16="http://schemas.microsoft.com/office/drawing/2014/main" val="2312284562"/>
                    </a:ext>
                  </a:extLst>
                </a:gridCol>
                <a:gridCol w="3639888">
                  <a:extLst>
                    <a:ext uri="{9D8B030D-6E8A-4147-A177-3AD203B41FA5}">
                      <a16:colId xmlns:a16="http://schemas.microsoft.com/office/drawing/2014/main" val="1977789979"/>
                    </a:ext>
                  </a:extLst>
                </a:gridCol>
                <a:gridCol w="3639888">
                  <a:extLst>
                    <a:ext uri="{9D8B030D-6E8A-4147-A177-3AD203B41FA5}">
                      <a16:colId xmlns:a16="http://schemas.microsoft.com/office/drawing/2014/main" val="289107806"/>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1"/>
                    </a:solidFill>
                  </a:tcPr>
                </a:tc>
                <a:extLst>
                  <a:ext uri="{0D108BD9-81ED-4DB2-BD59-A6C34878D82A}">
                    <a16:rowId xmlns:a16="http://schemas.microsoft.com/office/drawing/2014/main" val="3469904028"/>
                  </a:ext>
                </a:extLst>
              </a:tr>
            </a:tbl>
          </a:graphicData>
        </a:graphic>
      </p:graphicFrame>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2183"/>
          </a:p>
        </p:txBody>
      </p:sp>
      <p:sp>
        <p:nvSpPr>
          <p:cNvPr id="54" name="Oval 53">
            <a:extLst>
              <a:ext uri="{FF2B5EF4-FFF2-40B4-BE49-F238E27FC236}">
                <a16:creationId xmlns:a16="http://schemas.microsoft.com/office/drawing/2014/main" id="{9E7A0D4B-AB57-44B0-97E1-0F74C2C20372}"/>
              </a:ext>
            </a:extLst>
          </p:cNvPr>
          <p:cNvSpPr/>
          <p:nvPr/>
        </p:nvSpPr>
        <p:spPr>
          <a:xfrm>
            <a:off x="125852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5" name="Oval 54">
            <a:extLst>
              <a:ext uri="{FF2B5EF4-FFF2-40B4-BE49-F238E27FC236}">
                <a16:creationId xmlns:a16="http://schemas.microsoft.com/office/drawing/2014/main" id="{80550B66-ACB8-412D-961E-711CE5C8D994}"/>
              </a:ext>
            </a:extLst>
          </p:cNvPr>
          <p:cNvSpPr/>
          <p:nvPr/>
        </p:nvSpPr>
        <p:spPr>
          <a:xfrm>
            <a:off x="491670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6" name="Oval 55">
            <a:extLst>
              <a:ext uri="{FF2B5EF4-FFF2-40B4-BE49-F238E27FC236}">
                <a16:creationId xmlns:a16="http://schemas.microsoft.com/office/drawing/2014/main" id="{08C9AC41-4B38-40D6-B070-CDF412ECA81A}"/>
              </a:ext>
            </a:extLst>
          </p:cNvPr>
          <p:cNvSpPr/>
          <p:nvPr/>
        </p:nvSpPr>
        <p:spPr>
          <a:xfrm>
            <a:off x="8574878"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7" name="Oval 56">
            <a:extLst>
              <a:ext uri="{FF2B5EF4-FFF2-40B4-BE49-F238E27FC236}">
                <a16:creationId xmlns:a16="http://schemas.microsoft.com/office/drawing/2014/main" id="{2CD996F1-C360-4368-A00A-CE14EF9239BF}"/>
              </a:ext>
            </a:extLst>
          </p:cNvPr>
          <p:cNvSpPr/>
          <p:nvPr/>
        </p:nvSpPr>
        <p:spPr>
          <a:xfrm>
            <a:off x="1220244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8" name="Oval 57">
            <a:extLst>
              <a:ext uri="{FF2B5EF4-FFF2-40B4-BE49-F238E27FC236}">
                <a16:creationId xmlns:a16="http://schemas.microsoft.com/office/drawing/2014/main" id="{44AA5FF5-FC45-4C9B-833A-3EAAFD5E25BD}"/>
              </a:ext>
            </a:extLst>
          </p:cNvPr>
          <p:cNvSpPr/>
          <p:nvPr/>
        </p:nvSpPr>
        <p:spPr>
          <a:xfrm>
            <a:off x="1587092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3617673"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4600103" y="3754250"/>
            <a:ext cx="3648287"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1001"/>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8248391"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1866063"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5524658"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3617673"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401"/>
              </a:spcAft>
            </a:pPr>
            <a:r>
              <a:rPr lang="en-GB"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4600102"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1"/>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8248390"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1"/>
              </a:spcAft>
            </a:pPr>
            <a:r>
              <a:rPr lang="en-GB"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1866062"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1"/>
              </a:spcAft>
            </a:pPr>
            <a:r>
              <a:rPr lang="en-GB"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5524659"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1"/>
              </a:spcAft>
            </a:pPr>
            <a:r>
              <a:rPr lang="en-GB" sz="1600"/>
              <a:t>Click to edit Master text styles</a:t>
            </a:r>
          </a:p>
        </p:txBody>
      </p:sp>
      <p:sp>
        <p:nvSpPr>
          <p:cNvPr id="2" name="Slide Number Placeholder 8">
            <a:extLst>
              <a:ext uri="{FF2B5EF4-FFF2-40B4-BE49-F238E27FC236}">
                <a16:creationId xmlns:a16="http://schemas.microsoft.com/office/drawing/2014/main" id="{8B1E51EC-E0B5-1DCA-B1A7-D73209A9C98A}"/>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812FD184-0354-96D7-E0F0-2D69285B7DF4}"/>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4C10AB1B-D0C2-F56D-4BE4-EDDC76A856FE}"/>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253748A5-570B-11A6-E813-6EC6A5590030}"/>
              </a:ext>
            </a:extLst>
          </p:cNvPr>
          <p:cNvSpPr>
            <a:spLocks noGrp="1"/>
          </p:cNvSpPr>
          <p:nvPr>
            <p:ph type="title" hasCustomPrompt="1"/>
          </p:nvPr>
        </p:nvSpPr>
        <p:spPr>
          <a:xfrm>
            <a:off x="849242" y="815368"/>
            <a:ext cx="8378824" cy="683178"/>
          </a:xfrm>
          <a:prstGeom prst="rect">
            <a:avLst/>
          </a:prstGeom>
        </p:spPr>
        <p:txBody>
          <a:bodyPr lIns="0" tIns="0" rIns="0" bIns="0" anchor="t" anchorCtr="0"/>
          <a:lstStyle>
            <a:lvl1pPr>
              <a:defRPr/>
            </a:lvl1pPr>
          </a:lstStyle>
          <a:p>
            <a:r>
              <a:rPr lang="en-US"/>
              <a:t>Timeline/Milestones</a:t>
            </a:r>
            <a:endParaRPr lang="en-GB"/>
          </a:p>
        </p:txBody>
      </p:sp>
      <p:sp>
        <p:nvSpPr>
          <p:cNvPr id="10" name="Text Placeholder 9">
            <a:extLst>
              <a:ext uri="{FF2B5EF4-FFF2-40B4-BE49-F238E27FC236}">
                <a16:creationId xmlns:a16="http://schemas.microsoft.com/office/drawing/2014/main" id="{AECB26B0-D28D-F7D9-A6BB-C6BAE074C927}"/>
              </a:ext>
            </a:extLst>
          </p:cNvPr>
          <p:cNvSpPr>
            <a:spLocks noGrp="1"/>
          </p:cNvSpPr>
          <p:nvPr>
            <p:ph type="body" sz="quarter" idx="13"/>
          </p:nvPr>
        </p:nvSpPr>
        <p:spPr>
          <a:xfrm>
            <a:off x="849241" y="1810879"/>
            <a:ext cx="8378826" cy="430888"/>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Tree>
    <p:extLst>
      <p:ext uri="{BB962C8B-B14F-4D97-AF65-F5344CB8AC3E}">
        <p14:creationId xmlns:p14="http://schemas.microsoft.com/office/powerpoint/2010/main" val="392573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951815" y="4502150"/>
          <a:ext cx="18199434" cy="5472114"/>
        </p:xfrm>
        <a:graphic>
          <a:graphicData uri="http://schemas.openxmlformats.org/drawingml/2006/table">
            <a:tbl>
              <a:tblPr bandCol="1">
                <a:tableStyleId>{2D5ABB26-0587-4C30-8999-92F81FD0307C}</a:tableStyleId>
              </a:tblPr>
              <a:tblGrid>
                <a:gridCol w="3033239">
                  <a:extLst>
                    <a:ext uri="{9D8B030D-6E8A-4147-A177-3AD203B41FA5}">
                      <a16:colId xmlns:a16="http://schemas.microsoft.com/office/drawing/2014/main" val="4151945498"/>
                    </a:ext>
                  </a:extLst>
                </a:gridCol>
                <a:gridCol w="3033239">
                  <a:extLst>
                    <a:ext uri="{9D8B030D-6E8A-4147-A177-3AD203B41FA5}">
                      <a16:colId xmlns:a16="http://schemas.microsoft.com/office/drawing/2014/main" val="1382627474"/>
                    </a:ext>
                  </a:extLst>
                </a:gridCol>
                <a:gridCol w="3033239">
                  <a:extLst>
                    <a:ext uri="{9D8B030D-6E8A-4147-A177-3AD203B41FA5}">
                      <a16:colId xmlns:a16="http://schemas.microsoft.com/office/drawing/2014/main" val="2312284562"/>
                    </a:ext>
                  </a:extLst>
                </a:gridCol>
                <a:gridCol w="3033239">
                  <a:extLst>
                    <a:ext uri="{9D8B030D-6E8A-4147-A177-3AD203B41FA5}">
                      <a16:colId xmlns:a16="http://schemas.microsoft.com/office/drawing/2014/main" val="1977789979"/>
                    </a:ext>
                  </a:extLst>
                </a:gridCol>
                <a:gridCol w="3033239">
                  <a:extLst>
                    <a:ext uri="{9D8B030D-6E8A-4147-A177-3AD203B41FA5}">
                      <a16:colId xmlns:a16="http://schemas.microsoft.com/office/drawing/2014/main" val="289107806"/>
                    </a:ext>
                  </a:extLst>
                </a:gridCol>
                <a:gridCol w="3033239">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2"/>
                    </a:solidFill>
                  </a:tcPr>
                </a:tc>
                <a:extLst>
                  <a:ext uri="{0D108BD9-81ED-4DB2-BD59-A6C34878D82A}">
                    <a16:rowId xmlns:a16="http://schemas.microsoft.com/office/drawing/2014/main" val="3469904028"/>
                  </a:ext>
                </a:extLst>
              </a:tr>
            </a:tbl>
          </a:graphicData>
        </a:graphic>
      </p:graphicFrame>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2183"/>
          </a:p>
        </p:txBody>
      </p:sp>
      <p:sp>
        <p:nvSpPr>
          <p:cNvPr id="54" name="Oval 53">
            <a:extLst>
              <a:ext uri="{FF2B5EF4-FFF2-40B4-BE49-F238E27FC236}">
                <a16:creationId xmlns:a16="http://schemas.microsoft.com/office/drawing/2014/main" id="{9E7A0D4B-AB57-44B0-97E1-0F74C2C20372}"/>
              </a:ext>
            </a:extLst>
          </p:cNvPr>
          <p:cNvSpPr/>
          <p:nvPr/>
        </p:nvSpPr>
        <p:spPr>
          <a:xfrm>
            <a:off x="125852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5" name="Oval 54">
            <a:extLst>
              <a:ext uri="{FF2B5EF4-FFF2-40B4-BE49-F238E27FC236}">
                <a16:creationId xmlns:a16="http://schemas.microsoft.com/office/drawing/2014/main" id="{80550B66-ACB8-412D-961E-711CE5C8D994}"/>
              </a:ext>
            </a:extLst>
          </p:cNvPr>
          <p:cNvSpPr/>
          <p:nvPr/>
        </p:nvSpPr>
        <p:spPr>
          <a:xfrm>
            <a:off x="430584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6" name="Oval 55">
            <a:extLst>
              <a:ext uri="{FF2B5EF4-FFF2-40B4-BE49-F238E27FC236}">
                <a16:creationId xmlns:a16="http://schemas.microsoft.com/office/drawing/2014/main" id="{08C9AC41-4B38-40D6-B070-CDF412ECA81A}"/>
              </a:ext>
            </a:extLst>
          </p:cNvPr>
          <p:cNvSpPr/>
          <p:nvPr/>
        </p:nvSpPr>
        <p:spPr>
          <a:xfrm>
            <a:off x="73542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7" name="Oval 56">
            <a:extLst>
              <a:ext uri="{FF2B5EF4-FFF2-40B4-BE49-F238E27FC236}">
                <a16:creationId xmlns:a16="http://schemas.microsoft.com/office/drawing/2014/main" id="{2CD996F1-C360-4368-A00A-CE14EF9239BF}"/>
              </a:ext>
            </a:extLst>
          </p:cNvPr>
          <p:cNvSpPr/>
          <p:nvPr/>
        </p:nvSpPr>
        <p:spPr>
          <a:xfrm>
            <a:off x="1038842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8" name="Oval 57">
            <a:extLst>
              <a:ext uri="{FF2B5EF4-FFF2-40B4-BE49-F238E27FC236}">
                <a16:creationId xmlns:a16="http://schemas.microsoft.com/office/drawing/2014/main" id="{44AA5FF5-FC45-4C9B-833A-3EAAFD5E25BD}"/>
              </a:ext>
            </a:extLst>
          </p:cNvPr>
          <p:cNvSpPr/>
          <p:nvPr/>
        </p:nvSpPr>
        <p:spPr>
          <a:xfrm>
            <a:off x="1342265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9" name="Oval 58">
            <a:extLst>
              <a:ext uri="{FF2B5EF4-FFF2-40B4-BE49-F238E27FC236}">
                <a16:creationId xmlns:a16="http://schemas.microsoft.com/office/drawing/2014/main" id="{7EED920D-5A0E-4D1A-B8B2-01481F89A849}"/>
              </a:ext>
            </a:extLst>
          </p:cNvPr>
          <p:cNvSpPr/>
          <p:nvPr/>
        </p:nvSpPr>
        <p:spPr>
          <a:xfrm>
            <a:off x="1646997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989248" y="3754250"/>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1001"/>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7027716"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005205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307638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611381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401"/>
              </a:spcAft>
            </a:pPr>
            <a:r>
              <a:rPr lang="en-GB"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98924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1"/>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7027716"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1"/>
              </a:spcAft>
            </a:pPr>
            <a:r>
              <a:rPr lang="en-GB"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2050"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1"/>
              </a:spcAft>
            </a:pPr>
            <a:r>
              <a:rPr lang="en-GB"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3076387"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1"/>
              </a:spcAft>
            </a:pPr>
            <a:r>
              <a:rPr lang="en-GB"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6113817" y="5007130"/>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401"/>
              </a:spcAft>
            </a:pPr>
            <a:r>
              <a:rPr lang="en-GB" sz="1600"/>
              <a:t>Click to edit Master text styles</a:t>
            </a:r>
          </a:p>
        </p:txBody>
      </p:sp>
      <p:sp>
        <p:nvSpPr>
          <p:cNvPr id="2" name="Slide Number Placeholder 8">
            <a:extLst>
              <a:ext uri="{FF2B5EF4-FFF2-40B4-BE49-F238E27FC236}">
                <a16:creationId xmlns:a16="http://schemas.microsoft.com/office/drawing/2014/main" id="{8B147A54-B91A-C322-0BD9-47E3883AFD01}"/>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BC465349-57BE-0F30-7E7E-89F7748B12F1}"/>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2B7786B1-572C-86FC-0BFD-FAC8AEF040AB}"/>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F627D1CA-F024-70D4-1362-06AF1363681C}"/>
              </a:ext>
            </a:extLst>
          </p:cNvPr>
          <p:cNvSpPr>
            <a:spLocks noGrp="1"/>
          </p:cNvSpPr>
          <p:nvPr>
            <p:ph type="title" hasCustomPrompt="1"/>
          </p:nvPr>
        </p:nvSpPr>
        <p:spPr>
          <a:xfrm>
            <a:off x="849242" y="815368"/>
            <a:ext cx="8378824" cy="683178"/>
          </a:xfrm>
          <a:prstGeom prst="rect">
            <a:avLst/>
          </a:prstGeom>
        </p:spPr>
        <p:txBody>
          <a:bodyPr lIns="0" tIns="0" rIns="0" bIns="0" anchor="t" anchorCtr="0"/>
          <a:lstStyle>
            <a:lvl1pPr>
              <a:defRPr/>
            </a:lvl1pPr>
          </a:lstStyle>
          <a:p>
            <a:r>
              <a:rPr lang="en-US"/>
              <a:t>Timeline/Milestones</a:t>
            </a:r>
            <a:endParaRPr lang="en-GB"/>
          </a:p>
        </p:txBody>
      </p:sp>
      <p:sp>
        <p:nvSpPr>
          <p:cNvPr id="10" name="Text Placeholder 9">
            <a:extLst>
              <a:ext uri="{FF2B5EF4-FFF2-40B4-BE49-F238E27FC236}">
                <a16:creationId xmlns:a16="http://schemas.microsoft.com/office/drawing/2014/main" id="{5C1F59E0-4F77-5519-1A67-6B93F203B365}"/>
              </a:ext>
            </a:extLst>
          </p:cNvPr>
          <p:cNvSpPr>
            <a:spLocks noGrp="1"/>
          </p:cNvSpPr>
          <p:nvPr>
            <p:ph type="body" sz="quarter" idx="13"/>
          </p:nvPr>
        </p:nvSpPr>
        <p:spPr>
          <a:xfrm>
            <a:off x="849241" y="1810879"/>
            <a:ext cx="8378826" cy="430888"/>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Tree>
    <p:extLst>
      <p:ext uri="{BB962C8B-B14F-4D97-AF65-F5344CB8AC3E}">
        <p14:creationId xmlns:p14="http://schemas.microsoft.com/office/powerpoint/2010/main" val="125977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82.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951817" y="4502150"/>
          <a:ext cx="18199097" cy="5472114"/>
        </p:xfrm>
        <a:graphic>
          <a:graphicData uri="http://schemas.openxmlformats.org/drawingml/2006/table">
            <a:tbl>
              <a:tblPr bandCol="1">
                <a:tableStyleId>{2D5ABB26-0587-4C30-8999-92F81FD0307C}</a:tableStyleId>
              </a:tblPr>
              <a:tblGrid>
                <a:gridCol w="2599871">
                  <a:extLst>
                    <a:ext uri="{9D8B030D-6E8A-4147-A177-3AD203B41FA5}">
                      <a16:colId xmlns:a16="http://schemas.microsoft.com/office/drawing/2014/main" val="4151945498"/>
                    </a:ext>
                  </a:extLst>
                </a:gridCol>
                <a:gridCol w="2599871">
                  <a:extLst>
                    <a:ext uri="{9D8B030D-6E8A-4147-A177-3AD203B41FA5}">
                      <a16:colId xmlns:a16="http://schemas.microsoft.com/office/drawing/2014/main" val="1382627474"/>
                    </a:ext>
                  </a:extLst>
                </a:gridCol>
                <a:gridCol w="2599871">
                  <a:extLst>
                    <a:ext uri="{9D8B030D-6E8A-4147-A177-3AD203B41FA5}">
                      <a16:colId xmlns:a16="http://schemas.microsoft.com/office/drawing/2014/main" val="2312284562"/>
                    </a:ext>
                  </a:extLst>
                </a:gridCol>
                <a:gridCol w="2599871">
                  <a:extLst>
                    <a:ext uri="{9D8B030D-6E8A-4147-A177-3AD203B41FA5}">
                      <a16:colId xmlns:a16="http://schemas.microsoft.com/office/drawing/2014/main" val="1977789979"/>
                    </a:ext>
                  </a:extLst>
                </a:gridCol>
                <a:gridCol w="2599871">
                  <a:extLst>
                    <a:ext uri="{9D8B030D-6E8A-4147-A177-3AD203B41FA5}">
                      <a16:colId xmlns:a16="http://schemas.microsoft.com/office/drawing/2014/main" val="289107806"/>
                    </a:ext>
                  </a:extLst>
                </a:gridCol>
                <a:gridCol w="2599871">
                  <a:extLst>
                    <a:ext uri="{9D8B030D-6E8A-4147-A177-3AD203B41FA5}">
                      <a16:colId xmlns:a16="http://schemas.microsoft.com/office/drawing/2014/main" val="380964293"/>
                    </a:ext>
                  </a:extLst>
                </a:gridCol>
                <a:gridCol w="2599871">
                  <a:extLst>
                    <a:ext uri="{9D8B030D-6E8A-4147-A177-3AD203B41FA5}">
                      <a16:colId xmlns:a16="http://schemas.microsoft.com/office/drawing/2014/main" val="2998086781"/>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600" kern="1200">
                        <a:solidFill>
                          <a:schemeClr val="tx1"/>
                        </a:solidFill>
                        <a:latin typeface="+mn-lt"/>
                        <a:ea typeface="+mn-ea"/>
                        <a:cs typeface="+mn-cs"/>
                      </a:endParaRPr>
                    </a:p>
                  </a:txBody>
                  <a:tcPr marL="288000" marR="288000" marT="360001" marB="288001">
                    <a:solidFill>
                      <a:schemeClr val="bg1"/>
                    </a:solidFill>
                  </a:tcPr>
                </a:tc>
                <a:extLst>
                  <a:ext uri="{0D108BD9-81ED-4DB2-BD59-A6C34878D82A}">
                    <a16:rowId xmlns:a16="http://schemas.microsoft.com/office/drawing/2014/main" val="3469904028"/>
                  </a:ext>
                </a:extLst>
              </a:tr>
            </a:tbl>
          </a:graphicData>
        </a:graphic>
      </p:graphicFrame>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2183"/>
          </a:p>
        </p:txBody>
      </p:sp>
      <p:sp>
        <p:nvSpPr>
          <p:cNvPr id="54" name="Oval 53">
            <a:extLst>
              <a:ext uri="{FF2B5EF4-FFF2-40B4-BE49-F238E27FC236}">
                <a16:creationId xmlns:a16="http://schemas.microsoft.com/office/drawing/2014/main" id="{9E7A0D4B-AB57-44B0-97E1-0F74C2C20372}"/>
              </a:ext>
            </a:extLst>
          </p:cNvPr>
          <p:cNvSpPr/>
          <p:nvPr/>
        </p:nvSpPr>
        <p:spPr>
          <a:xfrm>
            <a:off x="125852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5" name="Oval 54">
            <a:extLst>
              <a:ext uri="{FF2B5EF4-FFF2-40B4-BE49-F238E27FC236}">
                <a16:creationId xmlns:a16="http://schemas.microsoft.com/office/drawing/2014/main" id="{80550B66-ACB8-412D-961E-711CE5C8D994}"/>
              </a:ext>
            </a:extLst>
          </p:cNvPr>
          <p:cNvSpPr/>
          <p:nvPr/>
        </p:nvSpPr>
        <p:spPr>
          <a:xfrm>
            <a:off x="38650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6" name="Oval 55">
            <a:extLst>
              <a:ext uri="{FF2B5EF4-FFF2-40B4-BE49-F238E27FC236}">
                <a16:creationId xmlns:a16="http://schemas.microsoft.com/office/drawing/2014/main" id="{08C9AC41-4B38-40D6-B070-CDF412ECA81A}"/>
              </a:ext>
            </a:extLst>
          </p:cNvPr>
          <p:cNvSpPr/>
          <p:nvPr/>
        </p:nvSpPr>
        <p:spPr>
          <a:xfrm>
            <a:off x="647148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7" name="Oval 56">
            <a:extLst>
              <a:ext uri="{FF2B5EF4-FFF2-40B4-BE49-F238E27FC236}">
                <a16:creationId xmlns:a16="http://schemas.microsoft.com/office/drawing/2014/main" id="{2CD996F1-C360-4368-A00A-CE14EF9239BF}"/>
              </a:ext>
            </a:extLst>
          </p:cNvPr>
          <p:cNvSpPr/>
          <p:nvPr/>
        </p:nvSpPr>
        <p:spPr>
          <a:xfrm>
            <a:off x="907796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8" name="Oval 57">
            <a:extLst>
              <a:ext uri="{FF2B5EF4-FFF2-40B4-BE49-F238E27FC236}">
                <a16:creationId xmlns:a16="http://schemas.microsoft.com/office/drawing/2014/main" id="{44AA5FF5-FC45-4C9B-833A-3EAAFD5E25BD}"/>
              </a:ext>
            </a:extLst>
          </p:cNvPr>
          <p:cNvSpPr/>
          <p:nvPr/>
        </p:nvSpPr>
        <p:spPr>
          <a:xfrm>
            <a:off x="1168444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9" name="Oval 58">
            <a:extLst>
              <a:ext uri="{FF2B5EF4-FFF2-40B4-BE49-F238E27FC236}">
                <a16:creationId xmlns:a16="http://schemas.microsoft.com/office/drawing/2014/main" id="{7EED920D-5A0E-4D1A-B8B2-01481F89A849}"/>
              </a:ext>
            </a:extLst>
          </p:cNvPr>
          <p:cNvSpPr/>
          <p:nvPr/>
        </p:nvSpPr>
        <p:spPr>
          <a:xfrm>
            <a:off x="14290930"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60" name="Oval 59">
            <a:extLst>
              <a:ext uri="{FF2B5EF4-FFF2-40B4-BE49-F238E27FC236}">
                <a16:creationId xmlns:a16="http://schemas.microsoft.com/office/drawing/2014/main" id="{33F6E636-79A6-4B30-8BC0-632CE4B6ECAC}"/>
              </a:ext>
            </a:extLst>
          </p:cNvPr>
          <p:cNvSpPr/>
          <p:nvPr/>
        </p:nvSpPr>
        <p:spPr>
          <a:xfrm>
            <a:off x="1689741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548407" y="3754250"/>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1001"/>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614499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874158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133818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3934772"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653136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401"/>
              </a:spcAft>
            </a:pPr>
            <a:r>
              <a:rPr lang="en-GB"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548407"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1"/>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614499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1"/>
              </a:spcAft>
            </a:pPr>
            <a:r>
              <a:rPr lang="en-GB"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874158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1"/>
              </a:spcAft>
            </a:pPr>
            <a:r>
              <a:rPr lang="en-GB"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1338180"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1"/>
              </a:spcAft>
            </a:pPr>
            <a:r>
              <a:rPr lang="en-GB"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3934772"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401"/>
              </a:spcAft>
            </a:pPr>
            <a:r>
              <a:rPr lang="en-GB" sz="160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6531365" y="5006236"/>
            <a:ext cx="2619548" cy="865329"/>
          </a:xfrm>
        </p:spPr>
        <p:txBody>
          <a:bodyPr lIns="288000" rIns="288000" bIns="288000" anchor="t" anchorCtr="0"/>
          <a:lstStyle>
            <a:lvl1pPr>
              <a:defRPr sz="1600" b="0">
                <a:latin typeface="Poppins" pitchFamily="2" charset="77"/>
                <a:cs typeface="Poppins" pitchFamily="2" charset="77"/>
              </a:defRPr>
            </a:lvl1pPr>
          </a:lstStyle>
          <a:p>
            <a:pPr marL="0" marR="0" lvl="0" indent="0" algn="l" defTabSz="914357" rtl="0" eaLnBrk="1" fontAlgn="auto" latinLnBrk="0" hangingPunct="1">
              <a:lnSpc>
                <a:spcPct val="120000"/>
              </a:lnSpc>
              <a:spcBef>
                <a:spcPts val="0"/>
              </a:spcBef>
              <a:spcAft>
                <a:spcPts val="2401"/>
              </a:spcAft>
              <a:buClrTx/>
              <a:buSzTx/>
              <a:buFontTx/>
              <a:buNone/>
              <a:tabLst/>
              <a:defRPr/>
            </a:pPr>
            <a:r>
              <a:rPr lang="en-GB" sz="1600" b="0" i="0">
                <a:solidFill>
                  <a:schemeClr val="tx1"/>
                </a:solidFill>
              </a:rPr>
              <a:t>Click to edit Master text styles</a:t>
            </a:r>
          </a:p>
        </p:txBody>
      </p:sp>
      <p:sp>
        <p:nvSpPr>
          <p:cNvPr id="2" name="Slide Number Placeholder 8">
            <a:extLst>
              <a:ext uri="{FF2B5EF4-FFF2-40B4-BE49-F238E27FC236}">
                <a16:creationId xmlns:a16="http://schemas.microsoft.com/office/drawing/2014/main" id="{FFB6319F-53A6-A6A4-7AB9-167DF12095A1}"/>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F4382756-1995-F39B-8091-798685420316}"/>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2D028811-820A-A05C-F717-E6BE6C70A8EA}"/>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84CAA461-0895-0B3C-AEB9-00C036DF1599}"/>
              </a:ext>
            </a:extLst>
          </p:cNvPr>
          <p:cNvSpPr>
            <a:spLocks noGrp="1"/>
          </p:cNvSpPr>
          <p:nvPr>
            <p:ph type="title" hasCustomPrompt="1"/>
          </p:nvPr>
        </p:nvSpPr>
        <p:spPr>
          <a:xfrm>
            <a:off x="849242" y="815368"/>
            <a:ext cx="8378824" cy="683178"/>
          </a:xfrm>
          <a:prstGeom prst="rect">
            <a:avLst/>
          </a:prstGeom>
        </p:spPr>
        <p:txBody>
          <a:bodyPr lIns="0" tIns="0" rIns="0" bIns="0" anchor="t" anchorCtr="0"/>
          <a:lstStyle>
            <a:lvl1pPr>
              <a:defRPr/>
            </a:lvl1pPr>
          </a:lstStyle>
          <a:p>
            <a:r>
              <a:rPr lang="en-US"/>
              <a:t>Timeline/Milestones</a:t>
            </a:r>
            <a:endParaRPr lang="en-GB"/>
          </a:p>
        </p:txBody>
      </p:sp>
      <p:sp>
        <p:nvSpPr>
          <p:cNvPr id="10" name="Text Placeholder 9">
            <a:extLst>
              <a:ext uri="{FF2B5EF4-FFF2-40B4-BE49-F238E27FC236}">
                <a16:creationId xmlns:a16="http://schemas.microsoft.com/office/drawing/2014/main" id="{41295E14-7011-EB00-115F-4BD5D3643356}"/>
              </a:ext>
            </a:extLst>
          </p:cNvPr>
          <p:cNvSpPr>
            <a:spLocks noGrp="1"/>
          </p:cNvSpPr>
          <p:nvPr>
            <p:ph type="body" sz="quarter" idx="13"/>
          </p:nvPr>
        </p:nvSpPr>
        <p:spPr>
          <a:xfrm>
            <a:off x="849241" y="1810879"/>
            <a:ext cx="8378826" cy="430888"/>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Tree>
    <p:extLst>
      <p:ext uri="{BB962C8B-B14F-4D97-AF65-F5344CB8AC3E}">
        <p14:creationId xmlns:p14="http://schemas.microsoft.com/office/powerpoint/2010/main" val="172968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951816" y="5156388"/>
          <a:ext cx="18219420" cy="4817877"/>
        </p:xfrm>
        <a:graphic>
          <a:graphicData uri="http://schemas.openxmlformats.org/drawingml/2006/table">
            <a:tbl>
              <a:tblPr bandCol="1">
                <a:tableStyleId>{2D5ABB26-0587-4C30-8999-92F81FD0307C}</a:tableStyleId>
              </a:tblPr>
              <a:tblGrid>
                <a:gridCol w="4554855">
                  <a:extLst>
                    <a:ext uri="{9D8B030D-6E8A-4147-A177-3AD203B41FA5}">
                      <a16:colId xmlns:a16="http://schemas.microsoft.com/office/drawing/2014/main" val="1382627474"/>
                    </a:ext>
                  </a:extLst>
                </a:gridCol>
                <a:gridCol w="4554855">
                  <a:extLst>
                    <a:ext uri="{9D8B030D-6E8A-4147-A177-3AD203B41FA5}">
                      <a16:colId xmlns:a16="http://schemas.microsoft.com/office/drawing/2014/main" val="2312284562"/>
                    </a:ext>
                  </a:extLst>
                </a:gridCol>
                <a:gridCol w="4554855">
                  <a:extLst>
                    <a:ext uri="{9D8B030D-6E8A-4147-A177-3AD203B41FA5}">
                      <a16:colId xmlns:a16="http://schemas.microsoft.com/office/drawing/2014/main" val="1977789979"/>
                    </a:ext>
                  </a:extLst>
                </a:gridCol>
                <a:gridCol w="4554855">
                  <a:extLst>
                    <a:ext uri="{9D8B030D-6E8A-4147-A177-3AD203B41FA5}">
                      <a16:colId xmlns:a16="http://schemas.microsoft.com/office/drawing/2014/main" val="289107806"/>
                    </a:ext>
                  </a:extLst>
                </a:gridCol>
              </a:tblGrid>
              <a:tr h="4817877">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1" marB="288001">
                    <a:solidFill>
                      <a:schemeClr val="bg1"/>
                    </a:solidFill>
                  </a:tcPr>
                </a:tc>
                <a:extLst>
                  <a:ext uri="{0D108BD9-81ED-4DB2-BD59-A6C34878D82A}">
                    <a16:rowId xmlns:a16="http://schemas.microsoft.com/office/drawing/2014/main" val="3469904028"/>
                  </a:ext>
                </a:extLst>
              </a:tr>
            </a:tbl>
          </a:graphicData>
        </a:graphic>
      </p:graphicFrame>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2" y="815368"/>
            <a:ext cx="8378824" cy="683178"/>
          </a:xfrm>
          <a:prstGeom prst="rect">
            <a:avLst/>
          </a:prstGeo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849241" y="1810879"/>
            <a:ext cx="8378826" cy="430888"/>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5162456"/>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2183"/>
          </a:p>
        </p:txBody>
      </p:sp>
      <p:sp>
        <p:nvSpPr>
          <p:cNvPr id="54" name="Oval 53">
            <a:extLst>
              <a:ext uri="{FF2B5EF4-FFF2-40B4-BE49-F238E27FC236}">
                <a16:creationId xmlns:a16="http://schemas.microsoft.com/office/drawing/2014/main" id="{9E7A0D4B-AB57-44B0-97E1-0F74C2C20372}"/>
              </a:ext>
            </a:extLst>
          </p:cNvPr>
          <p:cNvSpPr/>
          <p:nvPr/>
        </p:nvSpPr>
        <p:spPr>
          <a:xfrm>
            <a:off x="1258526" y="5060969"/>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6" name="Oval 55">
            <a:extLst>
              <a:ext uri="{FF2B5EF4-FFF2-40B4-BE49-F238E27FC236}">
                <a16:creationId xmlns:a16="http://schemas.microsoft.com/office/drawing/2014/main" id="{08C9AC41-4B38-40D6-B070-CDF412ECA81A}"/>
              </a:ext>
            </a:extLst>
          </p:cNvPr>
          <p:cNvSpPr/>
          <p:nvPr/>
        </p:nvSpPr>
        <p:spPr>
          <a:xfrm>
            <a:off x="5822322" y="5060969"/>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58" name="Oval 57">
            <a:extLst>
              <a:ext uri="{FF2B5EF4-FFF2-40B4-BE49-F238E27FC236}">
                <a16:creationId xmlns:a16="http://schemas.microsoft.com/office/drawing/2014/main" id="{44AA5FF5-FC45-4C9B-833A-3EAAFD5E25BD}"/>
              </a:ext>
            </a:extLst>
          </p:cNvPr>
          <p:cNvSpPr/>
          <p:nvPr/>
        </p:nvSpPr>
        <p:spPr>
          <a:xfrm>
            <a:off x="10386117" y="5060969"/>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60" name="Oval 59">
            <a:extLst>
              <a:ext uri="{FF2B5EF4-FFF2-40B4-BE49-F238E27FC236}">
                <a16:creationId xmlns:a16="http://schemas.microsoft.com/office/drawing/2014/main" id="{33F6E636-79A6-4B30-8BC0-632CE4B6ECAC}"/>
              </a:ext>
            </a:extLst>
          </p:cNvPr>
          <p:cNvSpPr/>
          <p:nvPr/>
        </p:nvSpPr>
        <p:spPr>
          <a:xfrm>
            <a:off x="14949913" y="5060969"/>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3"/>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0813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6445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62077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5748459" y="5645425"/>
            <a:ext cx="13213040"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1"/>
              </a:spcAft>
              <a:buClrTx/>
              <a:tabLst/>
            </a:pPr>
            <a:r>
              <a:rPr lang="en-GB"/>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1184663" y="5645425"/>
            <a:ext cx="404338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1"/>
              </a:spcAft>
              <a:buClrTx/>
              <a:tabLst/>
            </a:pPr>
            <a:r>
              <a:rPr lang="en-GB"/>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14876050" y="6510147"/>
            <a:ext cx="4085448"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1"/>
              </a:spcAft>
              <a:buClrTx/>
              <a:tabLst/>
            </a:pPr>
            <a:r>
              <a:rPr lang="en-GB"/>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1184663" y="6510149"/>
            <a:ext cx="13213040"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1"/>
              </a:spcAft>
              <a:buClrTx/>
              <a:tabLst/>
            </a:pPr>
            <a:r>
              <a:rPr lang="en-GB"/>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1184663" y="7374870"/>
            <a:ext cx="17776836"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1"/>
              </a:spcAft>
              <a:buClrTx/>
              <a:tabLst/>
            </a:pPr>
            <a:r>
              <a:rPr lang="en-GB"/>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3212050" y="8239592"/>
            <a:ext cx="1572841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1"/>
              </a:spcAft>
              <a:buClrTx/>
              <a:tabLst/>
            </a:pPr>
            <a:r>
              <a:rPr lang="en-GB"/>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12356051" y="9104314"/>
            <a:ext cx="6573943"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1"/>
              </a:spcAft>
              <a:buClrTx/>
              <a:tabLst/>
            </a:pPr>
            <a:r>
              <a:rPr lang="en-GB"/>
              <a:t>Click to edit Master text styles</a:t>
            </a:r>
          </a:p>
        </p:txBody>
      </p:sp>
      <p:sp>
        <p:nvSpPr>
          <p:cNvPr id="2" name="Slide Number Placeholder 8">
            <a:extLst>
              <a:ext uri="{FF2B5EF4-FFF2-40B4-BE49-F238E27FC236}">
                <a16:creationId xmlns:a16="http://schemas.microsoft.com/office/drawing/2014/main" id="{D0FBB30F-7777-0F09-E143-9074040958F1}"/>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4" name="Footer Placeholder 5">
            <a:extLst>
              <a:ext uri="{FF2B5EF4-FFF2-40B4-BE49-F238E27FC236}">
                <a16:creationId xmlns:a16="http://schemas.microsoft.com/office/drawing/2014/main" id="{E4BE872C-B5FC-723B-C791-CE886E6297C7}"/>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5" name="Straight Connector 4">
            <a:extLst>
              <a:ext uri="{FF2B5EF4-FFF2-40B4-BE49-F238E27FC236}">
                <a16:creationId xmlns:a16="http://schemas.microsoft.com/office/drawing/2014/main" id="{DA7C6B27-79ED-1B32-2C68-775E9D7C8DA5}"/>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09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2" y="815368"/>
            <a:ext cx="8378824" cy="683178"/>
          </a:xfrm>
          <a:prstGeom prst="rect">
            <a:avLst/>
          </a:prstGeo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849241" y="1810879"/>
            <a:ext cx="8378826" cy="430888"/>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2" name="Slide Number Placeholder 8">
            <a:extLst>
              <a:ext uri="{FF2B5EF4-FFF2-40B4-BE49-F238E27FC236}">
                <a16:creationId xmlns:a16="http://schemas.microsoft.com/office/drawing/2014/main" id="{384DEA12-7573-631F-1D64-BF8158313665}"/>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A74C2F77-6A51-CF46-4F8A-1845F1CD186E}"/>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56F56513-EC4E-C448-8EB7-DEE9A8D1CF1E}"/>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86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1" y="815368"/>
            <a:ext cx="18160887" cy="683178"/>
          </a:xfrm>
          <a:prstGeom prst="rect">
            <a:avLst/>
          </a:prstGeom>
        </p:spPr>
        <p:txBody>
          <a:bodyPr lIns="0" tIns="0" rIns="0" bIns="0" anchor="t" anchorCtr="0"/>
          <a:lstStyle>
            <a:lvl1pPr>
              <a:defRPr/>
            </a:lvl1pPr>
          </a:lstStyle>
          <a:p>
            <a:r>
              <a:rPr lang="en-US"/>
              <a:t>Iconography with text</a:t>
            </a:r>
            <a:endParaRPr lang="en-GB"/>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2943406" y="3402990"/>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824053" y="3140077"/>
            <a:ext cx="1752600" cy="1721025"/>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9164129" y="3402990"/>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7044776" y="3140077"/>
            <a:ext cx="1752600" cy="1721025"/>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868501" y="2453155"/>
            <a:ext cx="8378826" cy="430888"/>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868501" y="5680989"/>
            <a:ext cx="8378826" cy="430888"/>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7" y="2453155"/>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7" y="3140077"/>
            <a:ext cx="4652768" cy="7216769"/>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868501" y="6340476"/>
            <a:ext cx="8378826" cy="1575192"/>
          </a:xfrm>
        </p:spPr>
        <p:txBody>
          <a:bodyPr/>
          <a:lstStyle>
            <a:lvl2pPr marL="357172" indent="-357172">
              <a:defRPr/>
            </a:lvl2pPr>
            <a:lvl3pPr marL="628622" indent="-287325">
              <a:defRPr/>
            </a:lvl3pPr>
            <a:lvl4pPr marL="1527104" indent="-303200">
              <a:defRPr/>
            </a:lvl4pPr>
          </a:lstStyle>
          <a:p>
            <a:pPr lvl="0"/>
            <a:r>
              <a:rPr lang="en-GB"/>
              <a:t>Click to edit Master text styles</a:t>
            </a:r>
          </a:p>
          <a:p>
            <a:pPr lvl="1"/>
            <a:r>
              <a:rPr lang="en-GB"/>
              <a:t>Second level</a:t>
            </a:r>
          </a:p>
          <a:p>
            <a:pPr lvl="2"/>
            <a:r>
              <a:rPr lang="en-GB"/>
              <a:t>Third level</a:t>
            </a:r>
          </a:p>
        </p:txBody>
      </p:sp>
      <p:sp>
        <p:nvSpPr>
          <p:cNvPr id="2" name="Slide Number Placeholder 8">
            <a:extLst>
              <a:ext uri="{FF2B5EF4-FFF2-40B4-BE49-F238E27FC236}">
                <a16:creationId xmlns:a16="http://schemas.microsoft.com/office/drawing/2014/main" id="{DD809BBD-9689-961F-A5B6-542E42BD7C19}"/>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00FE3C57-4F43-9E1F-BB27-39EA768B1948}"/>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F4472933-B1F1-08CD-7F01-E283DFA014DA}"/>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78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86.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53493" y="815368"/>
            <a:ext cx="18160887" cy="683178"/>
          </a:xfrm>
          <a:prstGeom prst="rect">
            <a:avLst/>
          </a:prstGeom>
        </p:spPr>
        <p:txBody>
          <a:bodyPr lIns="0" tIns="0" rIns="0" bIns="0" anchor="t" anchorCtr="0"/>
          <a:lstStyle>
            <a:lvl1pPr>
              <a:defRPr/>
            </a:lvl1pPr>
          </a:lstStyle>
          <a:p>
            <a:r>
              <a:rPr lang="en-US"/>
              <a:t>Iconography with text</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853491" y="2453155"/>
            <a:ext cx="8378826" cy="430888"/>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853491" y="5680989"/>
            <a:ext cx="8378826" cy="430888"/>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7" y="2453155"/>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6" y="3140077"/>
            <a:ext cx="4653034" cy="7216769"/>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801"/>
            </a:lvl1pPr>
          </a:lstStyle>
          <a:p>
            <a:r>
              <a:rPr lang="en-GB"/>
              <a:t>Click icon to add picture</a:t>
            </a:r>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849241" y="3222948"/>
            <a:ext cx="4738833" cy="424754"/>
          </a:xfrm>
        </p:spPr>
        <p:txBody>
          <a:bodyPr/>
          <a:lstStyle/>
          <a:p>
            <a:r>
              <a:rPr lang="en-GB"/>
              <a:t>Click icon to add picture</a:t>
            </a:r>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6143041" y="3222948"/>
            <a:ext cx="4738833" cy="424754"/>
          </a:xfrm>
        </p:spPr>
        <p:txBody>
          <a:bodyPr/>
          <a:lstStyle/>
          <a:p>
            <a:r>
              <a:rPr lang="en-GB"/>
              <a:t>Click icon to add picture</a:t>
            </a:r>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853491" y="6340476"/>
            <a:ext cx="8378826" cy="1575192"/>
          </a:xfrm>
        </p:spPr>
        <p:txBody>
          <a:bodyPr/>
          <a:lstStyle>
            <a:lvl2pPr marL="357172" indent="-357172">
              <a:defRPr/>
            </a:lvl2pPr>
            <a:lvl3pPr marL="628622" indent="-287325">
              <a:defRPr/>
            </a:lvl3pPr>
            <a:lvl4pPr marL="1527104" indent="-303200">
              <a:defRPr/>
            </a:lvl4pPr>
          </a:lstStyle>
          <a:p>
            <a:pPr lvl="0"/>
            <a:r>
              <a:rPr lang="en-GB"/>
              <a:t>Click to edit Master text styles</a:t>
            </a:r>
          </a:p>
          <a:p>
            <a:pPr lvl="1"/>
            <a:r>
              <a:rPr lang="en-GB"/>
              <a:t>Second level</a:t>
            </a:r>
          </a:p>
          <a:p>
            <a:pPr lvl="2"/>
            <a:r>
              <a:rPr lang="en-GB"/>
              <a:t>Third level</a:t>
            </a:r>
          </a:p>
        </p:txBody>
      </p:sp>
      <p:sp>
        <p:nvSpPr>
          <p:cNvPr id="2" name="Slide Number Placeholder 8">
            <a:extLst>
              <a:ext uri="{FF2B5EF4-FFF2-40B4-BE49-F238E27FC236}">
                <a16:creationId xmlns:a16="http://schemas.microsoft.com/office/drawing/2014/main" id="{49D97D2A-7E1B-E7A3-D076-2E8B036D0B8F}"/>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08BD1CF3-AED6-718C-955B-1C2E4CEA177D}"/>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7937B286-C028-4EA6-69E5-37D684265457}"/>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76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87.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4" y="815368"/>
            <a:ext cx="8378824" cy="683178"/>
          </a:xfrm>
          <a:prstGeom prst="rect">
            <a:avLst/>
          </a:prstGeo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849240" y="1711067"/>
            <a:ext cx="8378826" cy="430888"/>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2468566" y="5797011"/>
            <a:ext cx="15167648" cy="424754"/>
          </a:xfrm>
        </p:spPr>
        <p:txBody>
          <a:bodyPr anchor="ctr"/>
          <a:lstStyle>
            <a:lvl1pPr algn="ctr">
              <a:defRPr/>
            </a:lvl1pPr>
          </a:lstStyle>
          <a:p>
            <a:r>
              <a:rPr lang="en-GB"/>
              <a:t>Click icon to add chart</a:t>
            </a:r>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942975" y="9735287"/>
            <a:ext cx="18218150" cy="247800"/>
          </a:xfrm>
        </p:spPr>
        <p:txBody>
          <a:bodyPr/>
          <a:lstStyle>
            <a:lvl1pPr>
              <a:defRPr sz="1400"/>
            </a:lvl1pPr>
          </a:lstStyle>
          <a:p>
            <a:pPr lvl="0"/>
            <a:r>
              <a:rPr lang="en-GB"/>
              <a:t>Click to edit Master text styles</a:t>
            </a:r>
          </a:p>
        </p:txBody>
      </p:sp>
      <p:sp>
        <p:nvSpPr>
          <p:cNvPr id="2" name="Slide Number Placeholder 8">
            <a:extLst>
              <a:ext uri="{FF2B5EF4-FFF2-40B4-BE49-F238E27FC236}">
                <a16:creationId xmlns:a16="http://schemas.microsoft.com/office/drawing/2014/main" id="{E8331113-7238-6543-8E3B-C198748DFAD3}"/>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4" name="Footer Placeholder 5">
            <a:extLst>
              <a:ext uri="{FF2B5EF4-FFF2-40B4-BE49-F238E27FC236}">
                <a16:creationId xmlns:a16="http://schemas.microsoft.com/office/drawing/2014/main" id="{5D5A6EFA-54EA-19C9-5FD7-B436BDA6DB54}"/>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10" name="Straight Connector 9">
            <a:extLst>
              <a:ext uri="{FF2B5EF4-FFF2-40B4-BE49-F238E27FC236}">
                <a16:creationId xmlns:a16="http://schemas.microsoft.com/office/drawing/2014/main" id="{C6190159-EAFE-F75D-36A4-9B37788D996A}"/>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41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1" y="815368"/>
            <a:ext cx="18160887" cy="683178"/>
          </a:xfrm>
          <a:prstGeom prst="rect">
            <a:avLst/>
          </a:prstGeo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49240" y="3264297"/>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849240" y="6866399"/>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9948791" y="3264297"/>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9948791" y="6866399"/>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3917585" y="3852580"/>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13017133" y="3852580"/>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3917585" y="7454682"/>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13017133" y="7454682"/>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 name="Slide Number Placeholder 8">
            <a:extLst>
              <a:ext uri="{FF2B5EF4-FFF2-40B4-BE49-F238E27FC236}">
                <a16:creationId xmlns:a16="http://schemas.microsoft.com/office/drawing/2014/main" id="{654571FE-6FB9-91F8-5D4A-57DB5CF5CE3F}"/>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97481884-ACB0-4E3B-D746-287D6B265919}"/>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7EA6B079-62CC-68D4-2A28-A36D27751D5A}"/>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59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89.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1039884" y="9789576"/>
            <a:ext cx="18214974" cy="568586"/>
          </a:xfrm>
          <a:solidFill>
            <a:schemeClr val="bg2"/>
          </a:solidFill>
        </p:spPr>
        <p:txBody>
          <a:bodyPr tIns="108000" bIns="144000"/>
          <a:lstStyle>
            <a:lvl1pPr algn="ctr">
              <a:defRPr sz="1801"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43033" y="221131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1039884" y="3927830"/>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1039884"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429696" y="221131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626547" y="3927830"/>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626547"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6016359" y="221131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213210" y="3927830"/>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213210"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223027" y="221131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419879" y="3927830"/>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419879"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636364" y="221131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833216" y="3927830"/>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833216"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3544124" y="9221795"/>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2" name="Slide Number Placeholder 8">
            <a:extLst>
              <a:ext uri="{FF2B5EF4-FFF2-40B4-BE49-F238E27FC236}">
                <a16:creationId xmlns:a16="http://schemas.microsoft.com/office/drawing/2014/main" id="{9770F70D-AA86-9049-2A84-47D50506E126}"/>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946157F0-5C28-E856-93F1-3B796E64B143}"/>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0396FA7E-DF98-BE0C-057C-11480C4A4376}"/>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4043D4C0-6DDF-F1AB-E57E-DB0C6CDCF404}"/>
              </a:ext>
            </a:extLst>
          </p:cNvPr>
          <p:cNvSpPr>
            <a:spLocks noGrp="1"/>
          </p:cNvSpPr>
          <p:nvPr>
            <p:ph type="title" hasCustomPrompt="1"/>
          </p:nvPr>
        </p:nvSpPr>
        <p:spPr>
          <a:xfrm>
            <a:off x="849241" y="815368"/>
            <a:ext cx="18160887" cy="683178"/>
          </a:xfrm>
          <a:prstGeom prst="rect">
            <a:avLst/>
          </a:prstGeom>
        </p:spPr>
        <p:txBody>
          <a:bodyPr lIns="0" tIns="0" rIns="0" bIns="0" anchor="t" anchorCtr="0"/>
          <a:lstStyle>
            <a:lvl1pPr>
              <a:defRPr/>
            </a:lvl1pPr>
          </a:lstStyle>
          <a:p>
            <a:r>
              <a:rPr lang="en-US"/>
              <a:t>Iconography with text x5</a:t>
            </a:r>
            <a:endParaRPr lang="en-GB"/>
          </a:p>
        </p:txBody>
      </p:sp>
    </p:spTree>
    <p:extLst>
      <p:ext uri="{BB962C8B-B14F-4D97-AF65-F5344CB8AC3E}">
        <p14:creationId xmlns:p14="http://schemas.microsoft.com/office/powerpoint/2010/main" val="130551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CE2D1D-F096-86FE-E6A6-503A8FA64045}"/>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1DF9DAED-7889-55A1-EFEF-C60046CE698C}"/>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949605"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1" y="2521650"/>
            <a:ext cx="5700116"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7201992" y="2521651"/>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999"/>
              </a:spcBef>
              <a:spcAft>
                <a:spcPts val="1200"/>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3437193" y="2521651"/>
            <a:ext cx="5700116" cy="488339"/>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357" rtl="0" eaLnBrk="1" latinLnBrk="0" hangingPunct="1">
              <a:lnSpc>
                <a:spcPct val="120000"/>
              </a:lnSpc>
              <a:spcBef>
                <a:spcPts val="999"/>
              </a:spcBef>
              <a:spcAft>
                <a:spcPts val="1200"/>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966791" y="3292476"/>
            <a:ext cx="5700116" cy="2095955"/>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7198519" y="3292476"/>
            <a:ext cx="5700116" cy="2095955"/>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13440264" y="3292476"/>
            <a:ext cx="5700116" cy="2095955"/>
          </a:xfrm>
        </p:spPr>
        <p:txBody>
          <a:bodyPr/>
          <a:lstStyle>
            <a:lvl1pPr marL="342885" indent="-342885">
              <a:spcAft>
                <a:spcPts val="600"/>
              </a:spcAft>
              <a:buClr>
                <a:schemeClr val="accent1"/>
              </a:buClr>
              <a:buSzPct val="110000"/>
              <a:buFont typeface="Wingdings" pitchFamily="2" charset="2"/>
              <a:buChar char="§"/>
              <a:defRPr sz="2000"/>
            </a:lvl1pPr>
            <a:lvl2pPr>
              <a:spcAft>
                <a:spcPts val="600"/>
              </a:spcAft>
              <a:buSzPct val="110000"/>
              <a:defRPr sz="1801"/>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8842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831850" y="3508242"/>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952501" y="5929248"/>
            <a:ext cx="18219420" cy="670954"/>
          </a:xfrm>
        </p:spPr>
        <p:txBody>
          <a:bodyPr numCol="6" spcCol="360000" anchor="b"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952502" y="6835644"/>
            <a:ext cx="18199100" cy="486287"/>
          </a:xfrm>
        </p:spPr>
        <p:txBody>
          <a:bodyPr numCol="6" spcCol="360000"/>
          <a:lstStyle>
            <a:lvl1pPr marL="0" indent="0" algn="l">
              <a:buFont typeface="Arial" panose="020B0604020202020204" pitchFamily="34" charset="0"/>
              <a:buNone/>
              <a:defRPr sz="1801" b="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7001510" y="3508242"/>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3916680" y="3508242"/>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10083407" y="3508242"/>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16253067" y="3508242"/>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13168237" y="3508242"/>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849241" y="815368"/>
            <a:ext cx="11763844" cy="683178"/>
          </a:xfrm>
          <a:prstGeom prst="rect">
            <a:avLst/>
          </a:prstGeom>
        </p:spPr>
        <p:txBody>
          <a:bodyPr lIns="0" tIns="0" rIns="0" bIns="0" anchor="t" anchorCtr="0"/>
          <a:lstStyle>
            <a:lvl1pPr>
              <a:defRPr/>
            </a:lvl1pPr>
          </a:lstStyle>
          <a:p>
            <a:r>
              <a:rPr lang="en-US"/>
              <a:t>Iconography with text multi-column</a:t>
            </a:r>
            <a:endParaRPr lang="en-GB"/>
          </a:p>
        </p:txBody>
      </p:sp>
      <p:sp>
        <p:nvSpPr>
          <p:cNvPr id="2" name="Slide Number Placeholder 8">
            <a:extLst>
              <a:ext uri="{FF2B5EF4-FFF2-40B4-BE49-F238E27FC236}">
                <a16:creationId xmlns:a16="http://schemas.microsoft.com/office/drawing/2014/main" id="{A7B5DA98-EF8B-7E6F-71AC-4F8EC6E0D8EE}"/>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39A875E2-6079-FEE4-C3B4-7112670D3EE9}"/>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94619368-D3BF-BFAD-E951-DD815BED01AF}"/>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271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91.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2" y="815368"/>
            <a:ext cx="11835852" cy="683178"/>
          </a:xfrm>
          <a:prstGeom prst="rect">
            <a:avLst/>
          </a:prstGeo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0" y="4123149"/>
            <a:ext cx="2308225" cy="2402437"/>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7136174"/>
            <a:ext cx="18219420" cy="670954"/>
          </a:xfrm>
        </p:spPr>
        <p:txBody>
          <a:bodyPr numCol="3" spcCol="720000" anchor="t"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4" y="4123149"/>
            <a:ext cx="2308225" cy="2402437"/>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0" y="4123149"/>
            <a:ext cx="2308225" cy="2402437"/>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2" name="Slide Number Placeholder 8">
            <a:extLst>
              <a:ext uri="{FF2B5EF4-FFF2-40B4-BE49-F238E27FC236}">
                <a16:creationId xmlns:a16="http://schemas.microsoft.com/office/drawing/2014/main" id="{184BF023-98AB-ABB7-101B-3A86D670CA4B}"/>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9602379F-E142-0FC1-6E41-8A05932B7979}"/>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43596DDA-20F3-5E63-5862-C7278CB42F7C}"/>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96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92.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55416" y="854077"/>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76066" y="2835277"/>
            <a:ext cx="18219420" cy="670954"/>
          </a:xfrm>
        </p:spPr>
        <p:txBody>
          <a:bodyPr numCol="3" spcCol="720000" anchor="t"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82390" y="854077"/>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211766" y="854077"/>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976067" y="4511739"/>
            <a:ext cx="5502275" cy="418769"/>
          </a:xfrm>
        </p:spPr>
        <p:txBody>
          <a:bodyPr numCol="1" spcCol="720000"/>
          <a:lstStyle>
            <a:lvl1pPr marL="0" indent="0">
              <a:buClr>
                <a:schemeClr val="accent2"/>
              </a:buClr>
              <a:buSzPct val="100000"/>
              <a:buFont typeface="Wingdings" panose="05000000000000000000" pitchFamily="2" charset="2"/>
              <a:buChar char="§"/>
              <a:defRPr sz="2401"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GB"/>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13660257" y="4511739"/>
            <a:ext cx="5502275" cy="418769"/>
          </a:xfrm>
        </p:spPr>
        <p:txBody>
          <a:bodyPr numCol="1" spcCol="720000"/>
          <a:lstStyle>
            <a:lvl1pPr marL="0" indent="0">
              <a:buClr>
                <a:schemeClr val="accent2"/>
              </a:buClr>
              <a:buSzPct val="100000"/>
              <a:buFont typeface="Wingdings" panose="05000000000000000000" pitchFamily="2" charset="2"/>
              <a:buChar char="§"/>
              <a:defRPr sz="2401"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GB"/>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7318162" y="4511739"/>
            <a:ext cx="5502275" cy="418769"/>
          </a:xfrm>
        </p:spPr>
        <p:txBody>
          <a:bodyPr numCol="1" spcCol="720000"/>
          <a:lstStyle>
            <a:lvl1pPr marL="0" indent="0">
              <a:buClr>
                <a:schemeClr val="accent2"/>
              </a:buClr>
              <a:buSzPct val="100000"/>
              <a:buFont typeface="Wingdings" panose="05000000000000000000" pitchFamily="2" charset="2"/>
              <a:buChar char="§"/>
              <a:defRPr sz="2401"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GB"/>
              <a:t>Click to edit Master text styles</a:t>
            </a:r>
          </a:p>
        </p:txBody>
      </p:sp>
      <p:sp>
        <p:nvSpPr>
          <p:cNvPr id="2" name="Slide Number Placeholder 8">
            <a:extLst>
              <a:ext uri="{FF2B5EF4-FFF2-40B4-BE49-F238E27FC236}">
                <a16:creationId xmlns:a16="http://schemas.microsoft.com/office/drawing/2014/main" id="{A136ECB0-6FBE-91D4-0BD1-06F01CFEC9F2}"/>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3" name="Footer Placeholder 5">
            <a:extLst>
              <a:ext uri="{FF2B5EF4-FFF2-40B4-BE49-F238E27FC236}">
                <a16:creationId xmlns:a16="http://schemas.microsoft.com/office/drawing/2014/main" id="{A986D68A-54B5-9E91-C28D-972995B47CAC}"/>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4" name="Straight Connector 3">
            <a:extLst>
              <a:ext uri="{FF2B5EF4-FFF2-40B4-BE49-F238E27FC236}">
                <a16:creationId xmlns:a16="http://schemas.microsoft.com/office/drawing/2014/main" id="{FB72A821-87B1-C66B-1004-73E7233C6524}"/>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34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93.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1" y="815368"/>
            <a:ext cx="18160887" cy="683178"/>
          </a:xfrm>
          <a:prstGeom prst="rect">
            <a:avLst/>
          </a:prstGeo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58908" y="261752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445570" y="261752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6032233" y="261752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238902" y="261752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652239" y="261752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1055759"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4847504"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8639247"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spcAft>
                <a:spcPts val="600"/>
              </a:spcAft>
              <a:defRPr>
                <a:latin typeface="Poppins" pitchFamily="2" charset="77"/>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12430991"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16222734"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 name="Slide Number Placeholder 8">
            <a:extLst>
              <a:ext uri="{FF2B5EF4-FFF2-40B4-BE49-F238E27FC236}">
                <a16:creationId xmlns:a16="http://schemas.microsoft.com/office/drawing/2014/main" id="{7A4E440F-548A-89EE-1D4B-FA59B4930DBB}"/>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4" name="Footer Placeholder 5">
            <a:extLst>
              <a:ext uri="{FF2B5EF4-FFF2-40B4-BE49-F238E27FC236}">
                <a16:creationId xmlns:a16="http://schemas.microsoft.com/office/drawing/2014/main" id="{9AF5CD30-A13B-DBF7-FF99-6B50C2001A21}"/>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5" name="Straight Connector 4">
            <a:extLst>
              <a:ext uri="{FF2B5EF4-FFF2-40B4-BE49-F238E27FC236}">
                <a16:creationId xmlns:a16="http://schemas.microsoft.com/office/drawing/2014/main" id="{767612AB-C517-75F0-2861-D3CFB92E87D6}"/>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5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94.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849241" y="815368"/>
            <a:ext cx="18160887" cy="683178"/>
          </a:xfrm>
          <a:prstGeom prst="rect">
            <a:avLst/>
          </a:prstGeo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52559" y="521870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1049409"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1049409" y="7539989"/>
            <a:ext cx="3032124" cy="867931"/>
          </a:xfrm>
        </p:spPr>
        <p:txBody>
          <a:bodyPr/>
          <a:lstStyle>
            <a:lvl1pPr marL="0" indent="0">
              <a:buFont typeface="Arial" panose="020B0604020202020204" pitchFamily="34" charset="0"/>
              <a:buNone/>
              <a:defRPr sz="2401" b="0">
                <a:solidFill>
                  <a:schemeClr val="tx1"/>
                </a:solidFill>
                <a:latin typeface="Poppins" pitchFamily="2" charset="77"/>
                <a:cs typeface="Poppins" pitchFamily="2" charset="77"/>
              </a:defRPr>
            </a:lvl1pPr>
            <a:lvl2pPr marL="0" indent="0">
              <a:buFont typeface="Arial" panose="020B0604020202020204" pitchFamily="34" charset="0"/>
              <a:buNone/>
              <a:defRPr sz="2401" b="0">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439220" y="521870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636072"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636072" y="7539989"/>
            <a:ext cx="3032124" cy="867931"/>
          </a:xfrm>
        </p:spPr>
        <p:txBody>
          <a:bodyPr/>
          <a:lstStyle>
            <a:lvl1pPr marL="0" indent="0">
              <a:buFont typeface="Arial" panose="020B0604020202020204" pitchFamily="34" charset="0"/>
              <a:buNone/>
              <a:defRPr sz="2401" b="0">
                <a:solidFill>
                  <a:schemeClr val="tx1"/>
                </a:solidFill>
                <a:latin typeface="Poppins" pitchFamily="2" charset="77"/>
                <a:cs typeface="Poppins" pitchFamily="2" charset="77"/>
              </a:defRPr>
            </a:lvl1pPr>
            <a:lvl2pPr marL="0" indent="0">
              <a:buFont typeface="Arial" panose="020B0604020202020204" pitchFamily="34" charset="0"/>
              <a:buNone/>
              <a:defRPr sz="2401" b="0">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6025883" y="521870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222734"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222734" y="7539989"/>
            <a:ext cx="3032124" cy="867931"/>
          </a:xfrm>
        </p:spPr>
        <p:txBody>
          <a:bodyPr/>
          <a:lstStyle>
            <a:lvl1pPr marL="0" indent="0">
              <a:buFont typeface="Arial" panose="020B0604020202020204" pitchFamily="34" charset="0"/>
              <a:buNone/>
              <a:defRPr sz="2401" b="0">
                <a:solidFill>
                  <a:schemeClr val="tx1"/>
                </a:solidFill>
                <a:latin typeface="Poppins" pitchFamily="2" charset="77"/>
                <a:cs typeface="Poppins" pitchFamily="2" charset="77"/>
              </a:defRPr>
            </a:lvl1pPr>
            <a:lvl2pPr marL="0" indent="0">
              <a:buFont typeface="Arial" panose="020B0604020202020204" pitchFamily="34" charset="0"/>
              <a:buNone/>
              <a:defRPr sz="2401" b="0">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232552" y="521870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429403"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429403" y="7539989"/>
            <a:ext cx="3032124" cy="867931"/>
          </a:xfrm>
        </p:spPr>
        <p:txBody>
          <a:bodyPr/>
          <a:lstStyle>
            <a:lvl1pPr marL="0" indent="0">
              <a:buFont typeface="Arial" panose="020B0604020202020204" pitchFamily="34" charset="0"/>
              <a:buNone/>
              <a:defRPr sz="2401" b="0">
                <a:solidFill>
                  <a:schemeClr val="tx1"/>
                </a:solidFill>
                <a:latin typeface="Poppins" pitchFamily="2" charset="77"/>
                <a:cs typeface="Poppins" pitchFamily="2" charset="77"/>
              </a:defRPr>
            </a:lvl1pPr>
            <a:lvl2pPr marL="0" indent="0">
              <a:buFont typeface="Arial" panose="020B0604020202020204" pitchFamily="34" charset="0"/>
              <a:buNone/>
              <a:defRPr sz="2401" b="0">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645889" y="521870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842740"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842740" y="7539989"/>
            <a:ext cx="3032124" cy="867931"/>
          </a:xfrm>
        </p:spPr>
        <p:txBody>
          <a:bodyPr/>
          <a:lstStyle>
            <a:lvl1pPr marL="0" indent="0">
              <a:buFont typeface="Arial" panose="020B0604020202020204" pitchFamily="34" charset="0"/>
              <a:buNone/>
              <a:defRPr sz="2401" b="0">
                <a:solidFill>
                  <a:schemeClr val="tx1"/>
                </a:solidFill>
                <a:latin typeface="Poppins" pitchFamily="2" charset="77"/>
                <a:cs typeface="Poppins" pitchFamily="2" charset="77"/>
              </a:defRPr>
            </a:lvl1pPr>
            <a:lvl2pPr marL="0" indent="0">
              <a:buFont typeface="Arial" panose="020B0604020202020204" pitchFamily="34" charset="0"/>
              <a:buNone/>
              <a:defRPr sz="2401" b="0">
                <a:solidFill>
                  <a:schemeClr val="tx1"/>
                </a:solidFill>
                <a:latin typeface="+mn-lt"/>
              </a:defRPr>
            </a:lvl2pPr>
          </a:lstStyle>
          <a:p>
            <a:pPr lvl="0"/>
            <a:r>
              <a:rPr lang="en-GB"/>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852559" y="270170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GB"/>
              <a:t>Click icon to add picture</a:t>
            </a:r>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2589284" y="2558275"/>
            <a:ext cx="7559674" cy="424732"/>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2589284" y="3163041"/>
            <a:ext cx="7559674" cy="424732"/>
          </a:xfrm>
        </p:spPr>
        <p:txBody>
          <a:bodyPr/>
          <a:lstStyle>
            <a:lvl1pPr marL="0" indent="0">
              <a:buFont typeface="Arial" panose="020B0604020202020204" pitchFamily="34" charset="0"/>
              <a:buNone/>
              <a:defRPr sz="2401" b="0">
                <a:solidFill>
                  <a:schemeClr val="tx1"/>
                </a:solidFill>
                <a:latin typeface="Poppins" pitchFamily="2" charset="77"/>
                <a:cs typeface="Poppins" pitchFamily="2" charset="77"/>
              </a:defRPr>
            </a:lvl1pPr>
            <a:lvl2pPr marL="0" indent="0">
              <a:buFont typeface="Arial" panose="020B0604020202020204" pitchFamily="34" charset="0"/>
              <a:buNone/>
              <a:defRPr sz="2401" b="0">
                <a:solidFill>
                  <a:schemeClr val="tx1"/>
                </a:solidFill>
                <a:latin typeface="+mn-lt"/>
              </a:defRPr>
            </a:lvl2pPr>
          </a:lstStyle>
          <a:p>
            <a:pPr lvl="0"/>
            <a:r>
              <a:rPr lang="en-GB"/>
              <a:t>Click to edit Master text styles</a:t>
            </a:r>
          </a:p>
        </p:txBody>
      </p:sp>
      <p:sp>
        <p:nvSpPr>
          <p:cNvPr id="9" name="Slide Number Placeholder 8">
            <a:extLst>
              <a:ext uri="{FF2B5EF4-FFF2-40B4-BE49-F238E27FC236}">
                <a16:creationId xmlns:a16="http://schemas.microsoft.com/office/drawing/2014/main" id="{E17CBDEC-F09F-974B-B6D1-A23B2580121B}"/>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10" name="Footer Placeholder 5">
            <a:extLst>
              <a:ext uri="{FF2B5EF4-FFF2-40B4-BE49-F238E27FC236}">
                <a16:creationId xmlns:a16="http://schemas.microsoft.com/office/drawing/2014/main" id="{91F2A1E0-8126-711E-2AE7-B2A768160EA6}"/>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11" name="Straight Connector 10">
            <a:extLst>
              <a:ext uri="{FF2B5EF4-FFF2-40B4-BE49-F238E27FC236}">
                <a16:creationId xmlns:a16="http://schemas.microsoft.com/office/drawing/2014/main" id="{365DB739-CBEE-22B3-DE14-0190C74C0F29}"/>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79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74">
          <p15:clr>
            <a:srgbClr val="FBAE40"/>
          </p15:clr>
        </p15:guide>
        <p15:guide id="2" pos="9798">
          <p15:clr>
            <a:srgbClr val="FBAE40"/>
          </p15:clr>
        </p15:guide>
      </p15:sldGuideLst>
    </p:ext>
  </p:extLst>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49244" y="815368"/>
            <a:ext cx="9099547" cy="683178"/>
          </a:xfrm>
          <a:prstGeom prst="rect">
            <a:avLst/>
          </a:prstGeo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849242" y="2506337"/>
            <a:ext cx="1213167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849242" y="4509500"/>
            <a:ext cx="5330264" cy="2357048"/>
          </a:xfrm>
        </p:spPr>
        <p:txBody>
          <a:bodyPr numCol="1" spcCol="756000" anchor="b">
            <a:normAutofit/>
          </a:bodyPr>
          <a:lstStyle>
            <a:lvl1pPr marL="0" indent="0">
              <a:buFont typeface="Arial" panose="020B0604020202020204" pitchFamily="34" charset="0"/>
              <a:buNone/>
              <a:defRPr sz="14999" b="0" i="0" spc="-521">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3718079" y="4509500"/>
            <a:ext cx="5330264" cy="2357048"/>
          </a:xfrm>
        </p:spPr>
        <p:txBody>
          <a:bodyPr numCol="1" spcCol="756000" anchor="b">
            <a:normAutofit/>
          </a:bodyPr>
          <a:lstStyle>
            <a:lvl1pPr marL="0" indent="0">
              <a:buFont typeface="Arial" panose="020B0604020202020204" pitchFamily="34" charset="0"/>
              <a:buNone/>
              <a:defRPr sz="14999" b="0" i="0" spc="-521">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7283660" y="4509500"/>
            <a:ext cx="5330264" cy="2357048"/>
          </a:xfrm>
        </p:spPr>
        <p:txBody>
          <a:bodyPr numCol="1" spcCol="756000" anchor="b">
            <a:normAutofit/>
          </a:bodyPr>
          <a:lstStyle>
            <a:lvl1pPr marL="0" indent="0">
              <a:buFont typeface="Arial" panose="020B0604020202020204" pitchFamily="34" charset="0"/>
              <a:buNone/>
              <a:defRPr sz="14999" b="0" i="0" spc="-521">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849242" y="7006634"/>
            <a:ext cx="5330264" cy="424754"/>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3718079" y="7006634"/>
            <a:ext cx="5330264" cy="424754"/>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7283660" y="7006634"/>
            <a:ext cx="5330264" cy="424754"/>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3" name="Slide Number Placeholder 8">
            <a:extLst>
              <a:ext uri="{FF2B5EF4-FFF2-40B4-BE49-F238E27FC236}">
                <a16:creationId xmlns:a16="http://schemas.microsoft.com/office/drawing/2014/main" id="{A19DD6E1-FD6A-1922-3A3C-C677DEB168CE}"/>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4" name="Footer Placeholder 5">
            <a:extLst>
              <a:ext uri="{FF2B5EF4-FFF2-40B4-BE49-F238E27FC236}">
                <a16:creationId xmlns:a16="http://schemas.microsoft.com/office/drawing/2014/main" id="{F6BEB3CC-1A9B-BCCA-D81F-04782D178B0F}"/>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5" name="Straight Connector 4">
            <a:extLst>
              <a:ext uri="{FF2B5EF4-FFF2-40B4-BE49-F238E27FC236}">
                <a16:creationId xmlns:a16="http://schemas.microsoft.com/office/drawing/2014/main" id="{8A03CDAB-3BA2-E486-E1FC-7F52D91C17F2}"/>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268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849243" y="815368"/>
            <a:ext cx="9099547" cy="683178"/>
          </a:xfrm>
          <a:prstGeom prst="rect">
            <a:avLst/>
          </a:prstGeo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849240" y="2506338"/>
            <a:ext cx="8378826" cy="430888"/>
          </a:xfrm>
        </p:spPr>
        <p:txBody>
          <a:bodyPr/>
          <a:lstStyle>
            <a:lvl1pPr>
              <a:lnSpc>
                <a:spcPct val="100000"/>
              </a:lnSpc>
              <a:buFont typeface="Arial" panose="020B0604020202020204" pitchFamily="34" charset="0"/>
              <a:buNone/>
              <a:defRPr sz="2800">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841763"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889387" y="6032852"/>
            <a:ext cx="3032124" cy="86795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4620580"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4668205" y="6032852"/>
            <a:ext cx="3032124" cy="86795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8425250"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8472876" y="6032852"/>
            <a:ext cx="3032124" cy="86795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12242794"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12290419" y="6032852"/>
            <a:ext cx="3032124" cy="86795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16008738"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16056363" y="6032852"/>
            <a:ext cx="3032124" cy="86795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3" name="Slide Number Placeholder 8">
            <a:extLst>
              <a:ext uri="{FF2B5EF4-FFF2-40B4-BE49-F238E27FC236}">
                <a16:creationId xmlns:a16="http://schemas.microsoft.com/office/drawing/2014/main" id="{E4352299-E360-7B00-672E-5FFFA41384C0}"/>
              </a:ext>
            </a:extLst>
          </p:cNvPr>
          <p:cNvSpPr>
            <a:spLocks noGrp="1"/>
          </p:cNvSpPr>
          <p:nvPr>
            <p:ph type="sldNum" sz="quarter" idx="12"/>
          </p:nvPr>
        </p:nvSpPr>
        <p:spPr>
          <a:xfrm>
            <a:off x="17769972" y="10690761"/>
            <a:ext cx="1479437" cy="184667"/>
          </a:xfrm>
        </p:spPr>
        <p:txBody>
          <a:bodyPr/>
          <a:lstStyle/>
          <a:p>
            <a:fld id="{E2E31AFC-DF42-41A5-B57C-06A83BBA6616}" type="slidenum">
              <a:rPr lang="en-GB" smtClean="0"/>
              <a:t>‹#›</a:t>
            </a:fld>
            <a:endParaRPr lang="en-GB"/>
          </a:p>
        </p:txBody>
      </p:sp>
      <p:sp>
        <p:nvSpPr>
          <p:cNvPr id="4" name="Footer Placeholder 5">
            <a:extLst>
              <a:ext uri="{FF2B5EF4-FFF2-40B4-BE49-F238E27FC236}">
                <a16:creationId xmlns:a16="http://schemas.microsoft.com/office/drawing/2014/main" id="{C50A4E78-3477-D807-7E43-7DB5F44572F5}"/>
              </a:ext>
            </a:extLst>
          </p:cNvPr>
          <p:cNvSpPr>
            <a:spLocks noGrp="1"/>
          </p:cNvSpPr>
          <p:nvPr>
            <p:ph type="ftr" sz="quarter" idx="11"/>
          </p:nvPr>
        </p:nvSpPr>
        <p:spPr>
          <a:xfrm>
            <a:off x="851907" y="10690761"/>
            <a:ext cx="10684467" cy="184667"/>
          </a:xfrm>
        </p:spPr>
        <p:txBody>
          <a:bodyPr/>
          <a:lstStyle/>
          <a:p>
            <a:r>
              <a:rPr lang="en-GB"/>
              <a:t>Immunization stocktake</a:t>
            </a:r>
          </a:p>
        </p:txBody>
      </p:sp>
      <p:cxnSp>
        <p:nvCxnSpPr>
          <p:cNvPr id="5" name="Straight Connector 4">
            <a:extLst>
              <a:ext uri="{FF2B5EF4-FFF2-40B4-BE49-F238E27FC236}">
                <a16:creationId xmlns:a16="http://schemas.microsoft.com/office/drawing/2014/main" id="{ADE2934D-753A-E3ED-BFAB-E42B3D87A236}"/>
              </a:ext>
            </a:extLst>
          </p:cNvPr>
          <p:cNvCxnSpPr>
            <a:cxnSpLocks/>
          </p:cNvCxnSpPr>
          <p:nvPr userDrawn="1"/>
        </p:nvCxnSpPr>
        <p:spPr>
          <a:xfrm>
            <a:off x="849508" y="10550674"/>
            <a:ext cx="18405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826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20104100" cy="11309350"/>
          </a:xfrm>
          <a:noFill/>
        </p:spPr>
        <p:txBody>
          <a:bodyPr anchor="ctr">
            <a:noAutofit/>
          </a:bodyPr>
          <a:lstStyle>
            <a:lvl1pPr algn="ctr">
              <a:defRPr/>
            </a:lvl1pPr>
          </a:lstStyle>
          <a:p>
            <a:r>
              <a:rPr lang="en-GB"/>
              <a:t>Click icon to add picture</a:t>
            </a:r>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2212050" y="3476182"/>
            <a:ext cx="6950063" cy="2357048"/>
          </a:xfrm>
        </p:spPr>
        <p:txBody>
          <a:bodyPr numCol="1" spcCol="756000" anchor="b">
            <a:noAutofit/>
          </a:bodyPr>
          <a:lstStyle>
            <a:lvl1pPr marL="0" indent="0">
              <a:buFont typeface="Arial" panose="020B0604020202020204" pitchFamily="34" charset="0"/>
              <a:buNone/>
              <a:defRPr sz="19999" b="0" i="0" spc="-1050">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2212051" y="5739597"/>
            <a:ext cx="6950061" cy="495492"/>
          </a:xfrm>
        </p:spPr>
        <p:txBody>
          <a:bodyPr numCol="1" spcCol="756000"/>
          <a:lstStyle>
            <a:lvl1pPr marL="0" indent="0">
              <a:buFont typeface="Arial" panose="020B0604020202020204" pitchFamily="34" charset="0"/>
              <a:buNone/>
              <a:defRPr sz="2800" b="0">
                <a:solidFill>
                  <a:schemeClr val="bg1"/>
                </a:solidFill>
              </a:defRPr>
            </a:lvl1pPr>
            <a:lvl5pPr>
              <a:defRPr/>
            </a:lvl5pPr>
          </a:lstStyle>
          <a:p>
            <a:pPr lvl="0"/>
            <a:r>
              <a:rPr lang="en-GB"/>
              <a:t>Click to edit Master text styles</a:t>
            </a:r>
          </a:p>
        </p:txBody>
      </p:sp>
      <p:sp>
        <p:nvSpPr>
          <p:cNvPr id="7" name="Slide Number Placeholder 8">
            <a:extLst>
              <a:ext uri="{FF2B5EF4-FFF2-40B4-BE49-F238E27FC236}">
                <a16:creationId xmlns:a16="http://schemas.microsoft.com/office/drawing/2014/main" id="{C22E2825-1F62-D907-2C36-1AEC88CF0DFF}"/>
              </a:ext>
            </a:extLst>
          </p:cNvPr>
          <p:cNvSpPr>
            <a:spLocks noGrp="1"/>
          </p:cNvSpPr>
          <p:nvPr>
            <p:ph type="sldNum" sz="quarter" idx="12"/>
          </p:nvPr>
        </p:nvSpPr>
        <p:spPr>
          <a:xfrm>
            <a:off x="17769972" y="10690761"/>
            <a:ext cx="1479437" cy="184667"/>
          </a:xfrm>
        </p:spPr>
        <p:txBody>
          <a:bodyPr/>
          <a:lstStyle>
            <a:lvl1pPr>
              <a:defRPr>
                <a:solidFill>
                  <a:schemeClr val="bg1"/>
                </a:solidFill>
              </a:defRPr>
            </a:lvl1pPr>
          </a:lstStyle>
          <a:p>
            <a:fld id="{E2E31AFC-DF42-41A5-B57C-06A83BBA6616}" type="slidenum">
              <a:rPr lang="en-GB" smtClean="0"/>
              <a:pPr/>
              <a:t>‹#›</a:t>
            </a:fld>
            <a:endParaRPr lang="en-GB"/>
          </a:p>
        </p:txBody>
      </p:sp>
      <p:sp>
        <p:nvSpPr>
          <p:cNvPr id="10" name="Footer Placeholder 5">
            <a:extLst>
              <a:ext uri="{FF2B5EF4-FFF2-40B4-BE49-F238E27FC236}">
                <a16:creationId xmlns:a16="http://schemas.microsoft.com/office/drawing/2014/main" id="{1968A8C1-3CDA-890E-159C-F5DC1C2F0BAA}"/>
              </a:ext>
            </a:extLst>
          </p:cNvPr>
          <p:cNvSpPr>
            <a:spLocks noGrp="1"/>
          </p:cNvSpPr>
          <p:nvPr>
            <p:ph type="ftr" sz="quarter" idx="11"/>
          </p:nvPr>
        </p:nvSpPr>
        <p:spPr>
          <a:xfrm>
            <a:off x="851907" y="10690761"/>
            <a:ext cx="10684467" cy="184667"/>
          </a:xfrm>
        </p:spPr>
        <p:txBody>
          <a:bodyPr/>
          <a:lstStyle>
            <a:lvl1pPr>
              <a:defRPr>
                <a:solidFill>
                  <a:schemeClr val="bg1"/>
                </a:solidFill>
              </a:defRPr>
            </a:lvl1pPr>
          </a:lstStyle>
          <a:p>
            <a:r>
              <a:rPr lang="en-GB"/>
              <a:t>Immunization stocktake</a:t>
            </a:r>
          </a:p>
        </p:txBody>
      </p:sp>
      <p:cxnSp>
        <p:nvCxnSpPr>
          <p:cNvPr id="11" name="Straight Connector 10">
            <a:extLst>
              <a:ext uri="{FF2B5EF4-FFF2-40B4-BE49-F238E27FC236}">
                <a16:creationId xmlns:a16="http://schemas.microsoft.com/office/drawing/2014/main" id="{3A8349EE-B778-3121-4FF7-3E3B51A6C524}"/>
              </a:ext>
            </a:extLst>
          </p:cNvPr>
          <p:cNvCxnSpPr>
            <a:cxnSpLocks/>
          </p:cNvCxnSpPr>
          <p:nvPr userDrawn="1"/>
        </p:nvCxnSpPr>
        <p:spPr>
          <a:xfrm>
            <a:off x="849508" y="10550674"/>
            <a:ext cx="1840508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5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2049" y="2489727"/>
            <a:ext cx="15163801" cy="7484539"/>
          </a:xfrm>
          <a:prstGeom prst="rect">
            <a:avLst/>
          </a:prstGeom>
        </p:spPr>
      </p:pic>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849242" y="806010"/>
            <a:ext cx="18160887" cy="683178"/>
          </a:xfrm>
          <a:prstGeom prst="rect">
            <a:avLst/>
          </a:prstGeom>
        </p:spPr>
        <p:txBody>
          <a:bodyPr lIns="0" tIns="0" rIns="0" bIns="0" anchor="t" anchorCtr="0"/>
          <a:lstStyle>
            <a:lvl1pPr>
              <a:defRPr>
                <a:solidFill>
                  <a:schemeClr val="bg1"/>
                </a:solidFill>
              </a:defRPr>
            </a:lvl1pPr>
          </a:lstStyle>
          <a:p>
            <a:r>
              <a:rPr lang="en-GB"/>
              <a:t>Click to edit Master title style</a:t>
            </a:r>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849240" y="1780140"/>
            <a:ext cx="8378826" cy="430888"/>
          </a:xfrm>
        </p:spPr>
        <p:txBody>
          <a:bodyPr/>
          <a:lstStyle>
            <a:lvl1pPr>
              <a:lnSpc>
                <a:spcPct val="100000"/>
              </a:lnSpc>
              <a:buFont typeface="Arial" panose="020B0604020202020204" pitchFamily="34" charset="0"/>
              <a:buNone/>
              <a:defRPr sz="2800">
                <a:solidFill>
                  <a:schemeClr val="bg1"/>
                </a:solidFill>
              </a:defRPr>
            </a:lvl1pPr>
          </a:lstStyle>
          <a:p>
            <a:pPr lvl="0"/>
            <a:r>
              <a:rPr lang="en-GB"/>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952501" y="9852321"/>
            <a:ext cx="5178425" cy="283154"/>
          </a:xfrm>
        </p:spPr>
        <p:txBody>
          <a:bodyPr tIns="0" bIns="0" anchor="t" anchorCtr="0"/>
          <a:lstStyle>
            <a:lvl1pPr marL="358758" indent="-358758">
              <a:spcBef>
                <a:spcPts val="0"/>
              </a:spcBef>
              <a:buSzPct val="200000"/>
              <a:buFontTx/>
              <a:buBlip>
                <a:blip r:embed="rId4">
                  <a:extLst>
                    <a:ext uri="{96DAC541-7B7A-43D3-8B79-37D633B846F1}">
                      <asvg:svgBlip xmlns:asvg="http://schemas.microsoft.com/office/drawing/2016/SVG/main" r:embed="rId5"/>
                    </a:ext>
                  </a:extLst>
                </a:blip>
              </a:buBlip>
              <a:defRPr sz="2401"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952501" y="9132388"/>
            <a:ext cx="5178425" cy="283154"/>
          </a:xfrm>
        </p:spPr>
        <p:txBody>
          <a:bodyPr tIns="0" bIns="0" anchor="t" anchorCtr="0"/>
          <a:lstStyle>
            <a:lvl1pPr marL="358758" indent="-358758">
              <a:spcBef>
                <a:spcPts val="0"/>
              </a:spcBef>
              <a:buSzPct val="200000"/>
              <a:buFontTx/>
              <a:buBlip>
                <a:blip r:embed="rId6">
                  <a:extLst>
                    <a:ext uri="{96DAC541-7B7A-43D3-8B79-37D633B846F1}">
                      <asvg:svgBlip xmlns:asvg="http://schemas.microsoft.com/office/drawing/2016/SVG/main" r:embed="rId7"/>
                    </a:ext>
                  </a:extLst>
                </a:blip>
              </a:buBlip>
              <a:defRPr sz="2401"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6236052" y="6865809"/>
            <a:ext cx="3816000" cy="283154"/>
          </a:xfrm>
        </p:spPr>
        <p:txBody>
          <a:bodyPr wrap="square" tIns="0" bIns="0" anchor="t" anchorCtr="0">
            <a:spAutoFit/>
          </a:bodyPr>
          <a:lstStyle>
            <a:lvl1pPr marL="358758" indent="-358758">
              <a:spcBef>
                <a:spcPts val="0"/>
              </a:spcBef>
              <a:buSzPct val="200000"/>
              <a:buFontTx/>
              <a:buBlip>
                <a:blip r:embed="rId4">
                  <a:extLst>
                    <a:ext uri="{96DAC541-7B7A-43D3-8B79-37D633B846F1}">
                      <asvg:svgBlip xmlns:asvg="http://schemas.microsoft.com/office/drawing/2016/SVG/main" r:embed="rId5"/>
                    </a:ext>
                  </a:extLst>
                </a:blip>
              </a:buBlip>
              <a:defRPr sz="2401"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9769626" y="5006676"/>
            <a:ext cx="3816000" cy="283154"/>
          </a:xfrm>
        </p:spPr>
        <p:txBody>
          <a:bodyPr wrap="square" tIns="0" bIns="0" anchor="t" anchorCtr="0">
            <a:spAutoFit/>
          </a:bodyPr>
          <a:lstStyle>
            <a:lvl1pPr marL="358758" indent="-358758">
              <a:spcBef>
                <a:spcPts val="0"/>
              </a:spcBef>
              <a:buSzPct val="200000"/>
              <a:buFontTx/>
              <a:buBlip>
                <a:blip r:embed="rId6">
                  <a:extLst>
                    <a:ext uri="{96DAC541-7B7A-43D3-8B79-37D633B846F1}">
                      <asvg:svgBlip xmlns:asvg="http://schemas.microsoft.com/office/drawing/2016/SVG/main" r:embed="rId7"/>
                    </a:ext>
                  </a:extLst>
                </a:blip>
              </a:buBlip>
              <a:defRPr sz="2401"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3" name="Slide Number Placeholder 8">
            <a:extLst>
              <a:ext uri="{FF2B5EF4-FFF2-40B4-BE49-F238E27FC236}">
                <a16:creationId xmlns:a16="http://schemas.microsoft.com/office/drawing/2014/main" id="{F4ED901C-665D-07A9-04D5-465471493104}"/>
              </a:ext>
            </a:extLst>
          </p:cNvPr>
          <p:cNvSpPr>
            <a:spLocks noGrp="1"/>
          </p:cNvSpPr>
          <p:nvPr>
            <p:ph type="sldNum" sz="quarter" idx="12"/>
          </p:nvPr>
        </p:nvSpPr>
        <p:spPr>
          <a:xfrm>
            <a:off x="17769972" y="10690761"/>
            <a:ext cx="1479437" cy="184667"/>
          </a:xfrm>
        </p:spPr>
        <p:txBody>
          <a:bodyPr/>
          <a:lstStyle>
            <a:lvl1pPr>
              <a:defRPr>
                <a:solidFill>
                  <a:schemeClr val="bg1"/>
                </a:solidFill>
              </a:defRPr>
            </a:lvl1pPr>
          </a:lstStyle>
          <a:p>
            <a:fld id="{E2E31AFC-DF42-41A5-B57C-06A83BBA6616}" type="slidenum">
              <a:rPr lang="en-GB" smtClean="0"/>
              <a:pPr/>
              <a:t>‹#›</a:t>
            </a:fld>
            <a:endParaRPr lang="en-GB"/>
          </a:p>
        </p:txBody>
      </p:sp>
      <p:sp>
        <p:nvSpPr>
          <p:cNvPr id="4" name="Footer Placeholder 5">
            <a:extLst>
              <a:ext uri="{FF2B5EF4-FFF2-40B4-BE49-F238E27FC236}">
                <a16:creationId xmlns:a16="http://schemas.microsoft.com/office/drawing/2014/main" id="{66C11E8F-8960-808E-074D-904D0B719241}"/>
              </a:ext>
            </a:extLst>
          </p:cNvPr>
          <p:cNvSpPr>
            <a:spLocks noGrp="1"/>
          </p:cNvSpPr>
          <p:nvPr>
            <p:ph type="ftr" sz="quarter" idx="11"/>
          </p:nvPr>
        </p:nvSpPr>
        <p:spPr>
          <a:xfrm>
            <a:off x="851907" y="10690761"/>
            <a:ext cx="10684467" cy="184667"/>
          </a:xfrm>
        </p:spPr>
        <p:txBody>
          <a:bodyPr/>
          <a:lstStyle>
            <a:lvl1pPr>
              <a:defRPr>
                <a:solidFill>
                  <a:schemeClr val="bg1"/>
                </a:solidFill>
              </a:defRPr>
            </a:lvl1pPr>
          </a:lstStyle>
          <a:p>
            <a:r>
              <a:rPr lang="en-GB"/>
              <a:t>Immunization stocktake</a:t>
            </a:r>
          </a:p>
        </p:txBody>
      </p:sp>
      <p:cxnSp>
        <p:nvCxnSpPr>
          <p:cNvPr id="5" name="Straight Connector 4">
            <a:extLst>
              <a:ext uri="{FF2B5EF4-FFF2-40B4-BE49-F238E27FC236}">
                <a16:creationId xmlns:a16="http://schemas.microsoft.com/office/drawing/2014/main" id="{EA786049-EBD1-8644-E293-4D4915484D68}"/>
              </a:ext>
            </a:extLst>
          </p:cNvPr>
          <p:cNvCxnSpPr>
            <a:cxnSpLocks/>
          </p:cNvCxnSpPr>
          <p:nvPr userDrawn="1"/>
        </p:nvCxnSpPr>
        <p:spPr>
          <a:xfrm>
            <a:off x="849508" y="10550674"/>
            <a:ext cx="1840508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03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469100" y="925543"/>
            <a:ext cx="9165900" cy="1965950"/>
          </a:xfrm>
          <a:prstGeom prst="rect">
            <a:avLst/>
          </a:prstGeom>
        </p:spPr>
        <p:txBody>
          <a:bodyPr lIns="0" tIns="0" rIns="0" bIns="0" anchor="b" anchorCtr="0"/>
          <a:lstStyle>
            <a:lvl1pPr algn="ctr">
              <a:defRPr sz="7000">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7"/>
            <a:ext cx="18124267" cy="955668"/>
          </a:xfrm>
        </p:spPr>
        <p:txBody>
          <a:bodyPr/>
          <a:lstStyle>
            <a:lvl1pPr algn="ctr">
              <a:defRPr sz="5399">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299"/>
            <a:ext cx="0" cy="1243966"/>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2183"/>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299"/>
            <a:ext cx="0" cy="1243966"/>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2183"/>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52501" y="8644308"/>
            <a:ext cx="2797741" cy="367408"/>
          </a:xfrm>
          <a:prstGeom prst="rect">
            <a:avLst/>
          </a:prstGeom>
        </p:spPr>
        <p:txBody>
          <a:bodyPr vert="horz" wrap="square" lIns="0" tIns="13335" rIns="0" bIns="0" rtlCol="0">
            <a:spAutoFit/>
          </a:bodyPr>
          <a:lstStyle/>
          <a:p>
            <a:pPr marL="12701">
              <a:lnSpc>
                <a:spcPct val="100000"/>
              </a:lnSpc>
              <a:spcBef>
                <a:spcPts val="106"/>
              </a:spcBef>
            </a:pPr>
            <a:r>
              <a:rPr sz="2300" b="0" i="0" spc="-20">
                <a:solidFill>
                  <a:srgbClr val="FFFFFF"/>
                </a:solidFill>
                <a:latin typeface="Poppins Medium" pitchFamily="2" charset="77"/>
                <a:cs typeface="Poppins Medium" pitchFamily="2" charset="77"/>
              </a:rPr>
              <a:t>Associated</a:t>
            </a:r>
            <a:r>
              <a:rPr sz="2300" b="0" i="0" spc="-101">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8" y="8644308"/>
            <a:ext cx="2875450" cy="367408"/>
          </a:xfrm>
          <a:prstGeom prst="rect">
            <a:avLst/>
          </a:prstGeom>
        </p:spPr>
        <p:txBody>
          <a:bodyPr vert="horz" wrap="square" lIns="0" tIns="13335" rIns="0" bIns="0" rtlCol="0">
            <a:spAutoFit/>
          </a:bodyPr>
          <a:lstStyle/>
          <a:p>
            <a:pPr marL="12701">
              <a:lnSpc>
                <a:spcPct val="100000"/>
              </a:lnSpc>
              <a:spcBef>
                <a:spcPts val="106"/>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3" y="8644308"/>
            <a:ext cx="2875449" cy="367408"/>
          </a:xfrm>
          <a:prstGeom prst="rect">
            <a:avLst/>
          </a:prstGeom>
        </p:spPr>
        <p:txBody>
          <a:bodyPr vert="horz" wrap="square" lIns="0" tIns="13335" rIns="0" bIns="0" rtlCol="0">
            <a:spAutoFit/>
          </a:bodyPr>
          <a:lstStyle/>
          <a:p>
            <a:pPr marL="12701">
              <a:lnSpc>
                <a:spcPct val="100000"/>
              </a:lnSpc>
              <a:spcBef>
                <a:spcPts val="106"/>
              </a:spcBef>
            </a:pPr>
            <a:r>
              <a:rPr sz="2300" b="0" i="0" spc="-20">
                <a:solidFill>
                  <a:srgbClr val="FFFFFF"/>
                </a:solidFill>
                <a:latin typeface="Poppins Medium" pitchFamily="2" charset="77"/>
                <a:cs typeface="Poppins Medium" pitchFamily="2" charset="77"/>
              </a:rPr>
              <a:t>Hosted</a:t>
            </a:r>
            <a:r>
              <a:rPr sz="2300" b="0" i="0" spc="-106">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
        <p:nvSpPr>
          <p:cNvPr id="3" name="Slide Number Placeholder 8">
            <a:extLst>
              <a:ext uri="{FF2B5EF4-FFF2-40B4-BE49-F238E27FC236}">
                <a16:creationId xmlns:a16="http://schemas.microsoft.com/office/drawing/2014/main" id="{506867D4-2B0C-AA2E-9514-C956350DE726}"/>
              </a:ext>
            </a:extLst>
          </p:cNvPr>
          <p:cNvSpPr>
            <a:spLocks noGrp="1"/>
          </p:cNvSpPr>
          <p:nvPr>
            <p:ph type="sldNum" sz="quarter" idx="12"/>
          </p:nvPr>
        </p:nvSpPr>
        <p:spPr>
          <a:xfrm>
            <a:off x="17769972" y="10690761"/>
            <a:ext cx="1479437" cy="184667"/>
          </a:xfrm>
        </p:spPr>
        <p:txBody>
          <a:bodyPr/>
          <a:lstStyle>
            <a:lvl1pPr>
              <a:defRPr>
                <a:solidFill>
                  <a:schemeClr val="bg1"/>
                </a:solidFill>
              </a:defRPr>
            </a:lvl1pPr>
          </a:lstStyle>
          <a:p>
            <a:fld id="{E2E31AFC-DF42-41A5-B57C-06A83BBA6616}" type="slidenum">
              <a:rPr lang="en-GB" smtClean="0"/>
              <a:pPr/>
              <a:t>‹#›</a:t>
            </a:fld>
            <a:endParaRPr lang="en-GB"/>
          </a:p>
        </p:txBody>
      </p:sp>
      <p:sp>
        <p:nvSpPr>
          <p:cNvPr id="4" name="Footer Placeholder 5">
            <a:extLst>
              <a:ext uri="{FF2B5EF4-FFF2-40B4-BE49-F238E27FC236}">
                <a16:creationId xmlns:a16="http://schemas.microsoft.com/office/drawing/2014/main" id="{27BFC860-D5FE-7386-B7F5-46EC03CE271A}"/>
              </a:ext>
            </a:extLst>
          </p:cNvPr>
          <p:cNvSpPr>
            <a:spLocks noGrp="1"/>
          </p:cNvSpPr>
          <p:nvPr>
            <p:ph type="ftr" sz="quarter" idx="11"/>
          </p:nvPr>
        </p:nvSpPr>
        <p:spPr>
          <a:xfrm>
            <a:off x="851907" y="10690761"/>
            <a:ext cx="10684467" cy="184667"/>
          </a:xfrm>
        </p:spPr>
        <p:txBody>
          <a:bodyPr/>
          <a:lstStyle>
            <a:lvl1pPr>
              <a:defRPr>
                <a:solidFill>
                  <a:schemeClr val="bg1"/>
                </a:solidFill>
              </a:defRPr>
            </a:lvl1pPr>
          </a:lstStyle>
          <a:p>
            <a:r>
              <a:rPr lang="en-GB"/>
              <a:t>Immunization stocktake</a:t>
            </a:r>
          </a:p>
        </p:txBody>
      </p:sp>
      <p:cxnSp>
        <p:nvCxnSpPr>
          <p:cNvPr id="5" name="Straight Connector 4">
            <a:extLst>
              <a:ext uri="{FF2B5EF4-FFF2-40B4-BE49-F238E27FC236}">
                <a16:creationId xmlns:a16="http://schemas.microsoft.com/office/drawing/2014/main" id="{85FF30E9-A64C-062E-2EEA-CB7AE6803904}"/>
              </a:ext>
            </a:extLst>
          </p:cNvPr>
          <p:cNvCxnSpPr>
            <a:cxnSpLocks/>
          </p:cNvCxnSpPr>
          <p:nvPr userDrawn="1"/>
        </p:nvCxnSpPr>
        <p:spPr>
          <a:xfrm>
            <a:off x="849508" y="10550674"/>
            <a:ext cx="1840508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66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8534401" y="0"/>
            <a:ext cx="11569700" cy="11309350"/>
          </a:xfrm>
          <a:solidFill>
            <a:schemeClr val="bg2"/>
          </a:solidFill>
        </p:spPr>
        <p:txBody>
          <a:bodyPr bIns="1764000" anchor="ctr">
            <a:noAutofit/>
          </a:bodyPr>
          <a:lstStyle>
            <a:lvl1pPr algn="ctr">
              <a:defRPr sz="3600"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5890133"/>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7412675"/>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8048820"/>
            <a:ext cx="6111875" cy="4006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92803"/>
            <a:ext cx="1238250" cy="914400"/>
          </a:xfrm>
          <a:prstGeom prst="rect">
            <a:avLst/>
          </a:prstGeom>
        </p:spPr>
      </p:pic>
    </p:spTree>
    <p:extLst>
      <p:ext uri="{BB962C8B-B14F-4D97-AF65-F5344CB8AC3E}">
        <p14:creationId xmlns:p14="http://schemas.microsoft.com/office/powerpoint/2010/main" val="306536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60121-0BC2-A1A0-6EA3-7A3DB12BDF3A}"/>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C48438A4-D5AB-7A0E-E258-44C309EFB281}"/>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952500" y="952500"/>
            <a:ext cx="18161000" cy="1298817"/>
          </a:xfrm>
        </p:spPr>
        <p:txBody>
          <a:bodyPr numCol="5" spcCol="144000"/>
          <a:lstStyle>
            <a:lvl1pPr>
              <a:spcBef>
                <a:spcPts val="1801"/>
              </a:spcBef>
              <a:defRPr sz="2399"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35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7105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989125" y="2122823"/>
            <a:ext cx="12095052" cy="768670"/>
          </a:xfrm>
          <a:prstGeom prst="rect">
            <a:avLst/>
          </a:prstGeom>
        </p:spPr>
        <p:txBody>
          <a:bodyPr lIns="0" tIns="0" rIns="0" bIns="0" anchor="b" anchorCtr="0"/>
          <a:lstStyle>
            <a:lvl1pPr algn="l">
              <a:defRPr sz="5399">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6"/>
            <a:ext cx="13612702" cy="495492"/>
          </a:xfrm>
        </p:spPr>
        <p:txBody>
          <a:bodyPr/>
          <a:lstStyle>
            <a:lvl1pPr algn="l">
              <a:defRPr sz="2800">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299"/>
            <a:ext cx="0" cy="1243966"/>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2183"/>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299"/>
            <a:ext cx="0" cy="1243966"/>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2183"/>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89124" y="8644308"/>
            <a:ext cx="3101143" cy="367408"/>
          </a:xfrm>
          <a:prstGeom prst="rect">
            <a:avLst/>
          </a:prstGeom>
        </p:spPr>
        <p:txBody>
          <a:bodyPr vert="horz" wrap="square" lIns="0" tIns="13335" rIns="0" bIns="0" rtlCol="0">
            <a:spAutoFit/>
          </a:bodyPr>
          <a:lstStyle/>
          <a:p>
            <a:pPr marL="12701">
              <a:lnSpc>
                <a:spcPct val="100000"/>
              </a:lnSpc>
              <a:spcBef>
                <a:spcPts val="106"/>
              </a:spcBef>
            </a:pPr>
            <a:r>
              <a:rPr sz="2300" b="0" i="0" spc="-20">
                <a:solidFill>
                  <a:srgbClr val="FFFFFF"/>
                </a:solidFill>
                <a:latin typeface="Poppins Medium" pitchFamily="2" charset="77"/>
                <a:cs typeface="Poppins Medium" pitchFamily="2" charset="77"/>
              </a:rPr>
              <a:t>Associated</a:t>
            </a:r>
            <a:r>
              <a:rPr sz="2300" b="0" i="0" spc="-101">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8" y="8644308"/>
            <a:ext cx="3595531" cy="367408"/>
          </a:xfrm>
          <a:prstGeom prst="rect">
            <a:avLst/>
          </a:prstGeom>
        </p:spPr>
        <p:txBody>
          <a:bodyPr vert="horz" wrap="square" lIns="0" tIns="13335" rIns="0" bIns="0" rtlCol="0">
            <a:spAutoFit/>
          </a:bodyPr>
          <a:lstStyle/>
          <a:p>
            <a:pPr marL="12701">
              <a:lnSpc>
                <a:spcPct val="100000"/>
              </a:lnSpc>
              <a:spcBef>
                <a:spcPts val="106"/>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3" y="8644308"/>
            <a:ext cx="2406277" cy="367408"/>
          </a:xfrm>
          <a:prstGeom prst="rect">
            <a:avLst/>
          </a:prstGeom>
        </p:spPr>
        <p:txBody>
          <a:bodyPr vert="horz" wrap="square" lIns="0" tIns="13335" rIns="0" bIns="0" rtlCol="0">
            <a:spAutoFit/>
          </a:bodyPr>
          <a:lstStyle/>
          <a:p>
            <a:pPr marL="12701">
              <a:lnSpc>
                <a:spcPct val="100000"/>
              </a:lnSpc>
              <a:spcBef>
                <a:spcPts val="106"/>
              </a:spcBef>
            </a:pPr>
            <a:r>
              <a:rPr sz="2300" b="0" i="0" spc="-20">
                <a:solidFill>
                  <a:srgbClr val="FFFFFF"/>
                </a:solidFill>
                <a:latin typeface="Poppins Medium" pitchFamily="2" charset="77"/>
                <a:cs typeface="Poppins Medium" pitchFamily="2" charset="77"/>
              </a:rPr>
              <a:t>Hosted</a:t>
            </a:r>
            <a:r>
              <a:rPr sz="2300" b="0" i="0" spc="-106">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952851" y="8245476"/>
            <a:ext cx="18209261"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2183"/>
          </a:p>
        </p:txBody>
      </p:sp>
      <p:sp>
        <p:nvSpPr>
          <p:cNvPr id="3" name="Slide Number Placeholder 8">
            <a:extLst>
              <a:ext uri="{FF2B5EF4-FFF2-40B4-BE49-F238E27FC236}">
                <a16:creationId xmlns:a16="http://schemas.microsoft.com/office/drawing/2014/main" id="{B6D009EC-2E81-EDA8-AF30-DF10FF01B2BD}"/>
              </a:ext>
            </a:extLst>
          </p:cNvPr>
          <p:cNvSpPr>
            <a:spLocks noGrp="1"/>
          </p:cNvSpPr>
          <p:nvPr>
            <p:ph type="sldNum" sz="quarter" idx="12"/>
          </p:nvPr>
        </p:nvSpPr>
        <p:spPr>
          <a:xfrm>
            <a:off x="17769972" y="10690761"/>
            <a:ext cx="1479437" cy="184667"/>
          </a:xfrm>
        </p:spPr>
        <p:txBody>
          <a:bodyPr/>
          <a:lstStyle>
            <a:lvl1pPr>
              <a:defRPr>
                <a:solidFill>
                  <a:schemeClr val="bg1"/>
                </a:solidFill>
              </a:defRPr>
            </a:lvl1pPr>
          </a:lstStyle>
          <a:p>
            <a:fld id="{E2E31AFC-DF42-41A5-B57C-06A83BBA6616}" type="slidenum">
              <a:rPr lang="en-GB" smtClean="0"/>
              <a:pPr/>
              <a:t>‹#›</a:t>
            </a:fld>
            <a:endParaRPr lang="en-GB"/>
          </a:p>
        </p:txBody>
      </p:sp>
      <p:sp>
        <p:nvSpPr>
          <p:cNvPr id="4" name="Footer Placeholder 5">
            <a:extLst>
              <a:ext uri="{FF2B5EF4-FFF2-40B4-BE49-F238E27FC236}">
                <a16:creationId xmlns:a16="http://schemas.microsoft.com/office/drawing/2014/main" id="{28F6AB14-9A47-9357-0E26-8B9B33510FAC}"/>
              </a:ext>
            </a:extLst>
          </p:cNvPr>
          <p:cNvSpPr>
            <a:spLocks noGrp="1"/>
          </p:cNvSpPr>
          <p:nvPr>
            <p:ph type="ftr" sz="quarter" idx="11"/>
          </p:nvPr>
        </p:nvSpPr>
        <p:spPr>
          <a:xfrm>
            <a:off x="851907" y="10690761"/>
            <a:ext cx="10684467" cy="184667"/>
          </a:xfrm>
        </p:spPr>
        <p:txBody>
          <a:bodyPr/>
          <a:lstStyle>
            <a:lvl1pPr>
              <a:defRPr>
                <a:solidFill>
                  <a:schemeClr val="bg1"/>
                </a:solidFill>
              </a:defRPr>
            </a:lvl1pPr>
          </a:lstStyle>
          <a:p>
            <a:r>
              <a:rPr lang="en-GB"/>
              <a:t>Immunization stocktake</a:t>
            </a:r>
          </a:p>
        </p:txBody>
      </p:sp>
      <p:cxnSp>
        <p:nvCxnSpPr>
          <p:cNvPr id="5" name="Straight Connector 4">
            <a:extLst>
              <a:ext uri="{FF2B5EF4-FFF2-40B4-BE49-F238E27FC236}">
                <a16:creationId xmlns:a16="http://schemas.microsoft.com/office/drawing/2014/main" id="{1EC20298-0A9B-8B0F-692A-76BFF866697C}"/>
              </a:ext>
            </a:extLst>
          </p:cNvPr>
          <p:cNvCxnSpPr>
            <a:cxnSpLocks/>
          </p:cNvCxnSpPr>
          <p:nvPr userDrawn="1"/>
        </p:nvCxnSpPr>
        <p:spPr>
          <a:xfrm>
            <a:off x="849508" y="10550674"/>
            <a:ext cx="1840508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21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70151" y="4722370"/>
            <a:ext cx="15163801" cy="1864613"/>
          </a:xfrm>
        </p:spPr>
        <p:txBody>
          <a:bodyPr anchor="ctr"/>
          <a:lstStyle>
            <a:lvl1pPr algn="ctr">
              <a:defRPr sz="70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sp>
        <p:nvSpPr>
          <p:cNvPr id="3" name="Slide Number Placeholder 8">
            <a:extLst>
              <a:ext uri="{FF2B5EF4-FFF2-40B4-BE49-F238E27FC236}">
                <a16:creationId xmlns:a16="http://schemas.microsoft.com/office/drawing/2014/main" id="{DE77DCC8-5FEC-9DB0-0CC5-DE1141088780}"/>
              </a:ext>
            </a:extLst>
          </p:cNvPr>
          <p:cNvSpPr>
            <a:spLocks noGrp="1"/>
          </p:cNvSpPr>
          <p:nvPr>
            <p:ph type="sldNum" sz="quarter" idx="12"/>
          </p:nvPr>
        </p:nvSpPr>
        <p:spPr>
          <a:xfrm>
            <a:off x="17769972" y="10690761"/>
            <a:ext cx="1479437" cy="184667"/>
          </a:xfrm>
        </p:spPr>
        <p:txBody>
          <a:bodyPr/>
          <a:lstStyle>
            <a:lvl1pPr>
              <a:defRPr>
                <a:solidFill>
                  <a:schemeClr val="bg1"/>
                </a:solidFill>
              </a:defRPr>
            </a:lvl1pPr>
          </a:lstStyle>
          <a:p>
            <a:fld id="{E2E31AFC-DF42-41A5-B57C-06A83BBA6616}" type="slidenum">
              <a:rPr lang="en-GB" smtClean="0"/>
              <a:pPr/>
              <a:t>‹#›</a:t>
            </a:fld>
            <a:endParaRPr lang="en-GB"/>
          </a:p>
        </p:txBody>
      </p:sp>
      <p:sp>
        <p:nvSpPr>
          <p:cNvPr id="5" name="Footer Placeholder 5">
            <a:extLst>
              <a:ext uri="{FF2B5EF4-FFF2-40B4-BE49-F238E27FC236}">
                <a16:creationId xmlns:a16="http://schemas.microsoft.com/office/drawing/2014/main" id="{022CFB5B-EB6C-5D99-8BE1-F86111217293}"/>
              </a:ext>
            </a:extLst>
          </p:cNvPr>
          <p:cNvSpPr>
            <a:spLocks noGrp="1"/>
          </p:cNvSpPr>
          <p:nvPr>
            <p:ph type="ftr" sz="quarter" idx="11"/>
          </p:nvPr>
        </p:nvSpPr>
        <p:spPr>
          <a:xfrm>
            <a:off x="851907" y="10690761"/>
            <a:ext cx="10684467" cy="184667"/>
          </a:xfrm>
        </p:spPr>
        <p:txBody>
          <a:bodyPr/>
          <a:lstStyle>
            <a:lvl1pPr>
              <a:defRPr>
                <a:solidFill>
                  <a:schemeClr val="bg1"/>
                </a:solidFill>
              </a:defRPr>
            </a:lvl1pPr>
          </a:lstStyle>
          <a:p>
            <a:r>
              <a:rPr lang="en-GB"/>
              <a:t>Immunization stocktake</a:t>
            </a:r>
          </a:p>
        </p:txBody>
      </p:sp>
      <p:cxnSp>
        <p:nvCxnSpPr>
          <p:cNvPr id="6" name="Straight Connector 5">
            <a:extLst>
              <a:ext uri="{FF2B5EF4-FFF2-40B4-BE49-F238E27FC236}">
                <a16:creationId xmlns:a16="http://schemas.microsoft.com/office/drawing/2014/main" id="{0D3CCAC3-8D00-B7B4-AE50-91EA33D0DB29}"/>
              </a:ext>
            </a:extLst>
          </p:cNvPr>
          <p:cNvCxnSpPr>
            <a:cxnSpLocks/>
          </p:cNvCxnSpPr>
          <p:nvPr userDrawn="1"/>
        </p:nvCxnSpPr>
        <p:spPr>
          <a:xfrm>
            <a:off x="849508" y="10550674"/>
            <a:ext cx="1840508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051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68563" y="6070993"/>
            <a:ext cx="15163801" cy="1384482"/>
          </a:xfrm>
        </p:spPr>
        <p:txBody>
          <a:bodyPr anchor="ctr"/>
          <a:lstStyle>
            <a:lvl1pPr algn="ctr">
              <a:defRPr sz="44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3782468"/>
            <a:ext cx="8153400" cy="1743075"/>
          </a:xfrm>
          <a:prstGeom prst="rect">
            <a:avLst/>
          </a:prstGeom>
        </p:spPr>
      </p:pic>
      <p:sp>
        <p:nvSpPr>
          <p:cNvPr id="3" name="Slide Number Placeholder 8">
            <a:extLst>
              <a:ext uri="{FF2B5EF4-FFF2-40B4-BE49-F238E27FC236}">
                <a16:creationId xmlns:a16="http://schemas.microsoft.com/office/drawing/2014/main" id="{0416659A-11B1-8901-AA46-0A7387487982}"/>
              </a:ext>
            </a:extLst>
          </p:cNvPr>
          <p:cNvSpPr>
            <a:spLocks noGrp="1"/>
          </p:cNvSpPr>
          <p:nvPr>
            <p:ph type="sldNum" sz="quarter" idx="12"/>
          </p:nvPr>
        </p:nvSpPr>
        <p:spPr>
          <a:xfrm>
            <a:off x="17769972" y="10690761"/>
            <a:ext cx="1479437" cy="184667"/>
          </a:xfrm>
        </p:spPr>
        <p:txBody>
          <a:bodyPr/>
          <a:lstStyle>
            <a:lvl1pPr>
              <a:defRPr>
                <a:solidFill>
                  <a:schemeClr val="bg1"/>
                </a:solidFill>
              </a:defRPr>
            </a:lvl1pPr>
          </a:lstStyle>
          <a:p>
            <a:fld id="{E2E31AFC-DF42-41A5-B57C-06A83BBA6616}" type="slidenum">
              <a:rPr lang="en-GB" smtClean="0"/>
              <a:pPr/>
              <a:t>‹#›</a:t>
            </a:fld>
            <a:endParaRPr lang="en-GB"/>
          </a:p>
        </p:txBody>
      </p:sp>
      <p:sp>
        <p:nvSpPr>
          <p:cNvPr id="6" name="Footer Placeholder 5">
            <a:extLst>
              <a:ext uri="{FF2B5EF4-FFF2-40B4-BE49-F238E27FC236}">
                <a16:creationId xmlns:a16="http://schemas.microsoft.com/office/drawing/2014/main" id="{AFEDE84F-AC08-DFCC-1659-21CFC15B873E}"/>
              </a:ext>
            </a:extLst>
          </p:cNvPr>
          <p:cNvSpPr>
            <a:spLocks noGrp="1"/>
          </p:cNvSpPr>
          <p:nvPr>
            <p:ph type="ftr" sz="quarter" idx="11"/>
          </p:nvPr>
        </p:nvSpPr>
        <p:spPr>
          <a:xfrm>
            <a:off x="851907" y="10690761"/>
            <a:ext cx="10684467" cy="184667"/>
          </a:xfrm>
        </p:spPr>
        <p:txBody>
          <a:bodyPr/>
          <a:lstStyle>
            <a:lvl1pPr>
              <a:defRPr>
                <a:solidFill>
                  <a:schemeClr val="bg1"/>
                </a:solidFill>
              </a:defRPr>
            </a:lvl1pPr>
          </a:lstStyle>
          <a:p>
            <a:r>
              <a:rPr lang="en-GB"/>
              <a:t>Immunization stocktake</a:t>
            </a:r>
          </a:p>
        </p:txBody>
      </p:sp>
      <p:cxnSp>
        <p:nvCxnSpPr>
          <p:cNvPr id="7" name="Straight Connector 6">
            <a:extLst>
              <a:ext uri="{FF2B5EF4-FFF2-40B4-BE49-F238E27FC236}">
                <a16:creationId xmlns:a16="http://schemas.microsoft.com/office/drawing/2014/main" id="{3D75C41D-1788-20C7-B2D3-9652624D7ACF}"/>
              </a:ext>
            </a:extLst>
          </p:cNvPr>
          <p:cNvCxnSpPr>
            <a:cxnSpLocks/>
          </p:cNvCxnSpPr>
          <p:nvPr userDrawn="1"/>
        </p:nvCxnSpPr>
        <p:spPr>
          <a:xfrm>
            <a:off x="849508" y="10550674"/>
            <a:ext cx="1840508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51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4783139"/>
            <a:ext cx="8153400" cy="1743075"/>
          </a:xfrm>
          <a:prstGeom prst="rect">
            <a:avLst/>
          </a:prstGeom>
        </p:spPr>
      </p:pic>
      <p:sp>
        <p:nvSpPr>
          <p:cNvPr id="3" name="Slide Number Placeholder 8">
            <a:extLst>
              <a:ext uri="{FF2B5EF4-FFF2-40B4-BE49-F238E27FC236}">
                <a16:creationId xmlns:a16="http://schemas.microsoft.com/office/drawing/2014/main" id="{24E28299-5E9D-75F0-32FF-6811994785F6}"/>
              </a:ext>
            </a:extLst>
          </p:cNvPr>
          <p:cNvSpPr>
            <a:spLocks noGrp="1"/>
          </p:cNvSpPr>
          <p:nvPr>
            <p:ph type="sldNum" sz="quarter" idx="12"/>
          </p:nvPr>
        </p:nvSpPr>
        <p:spPr>
          <a:xfrm>
            <a:off x="17769972" y="10690761"/>
            <a:ext cx="1479437" cy="184667"/>
          </a:xfrm>
        </p:spPr>
        <p:txBody>
          <a:bodyPr/>
          <a:lstStyle>
            <a:lvl1pPr>
              <a:defRPr>
                <a:solidFill>
                  <a:schemeClr val="bg1"/>
                </a:solidFill>
              </a:defRPr>
            </a:lvl1pPr>
          </a:lstStyle>
          <a:p>
            <a:fld id="{E2E31AFC-DF42-41A5-B57C-06A83BBA6616}" type="slidenum">
              <a:rPr lang="en-GB" smtClean="0"/>
              <a:pPr/>
              <a:t>‹#›</a:t>
            </a:fld>
            <a:endParaRPr lang="en-GB"/>
          </a:p>
        </p:txBody>
      </p:sp>
      <p:sp>
        <p:nvSpPr>
          <p:cNvPr id="4" name="Footer Placeholder 5">
            <a:extLst>
              <a:ext uri="{FF2B5EF4-FFF2-40B4-BE49-F238E27FC236}">
                <a16:creationId xmlns:a16="http://schemas.microsoft.com/office/drawing/2014/main" id="{3E3380BB-53F1-A7A2-F5D2-47E0CC190AD9}"/>
              </a:ext>
            </a:extLst>
          </p:cNvPr>
          <p:cNvSpPr>
            <a:spLocks noGrp="1"/>
          </p:cNvSpPr>
          <p:nvPr>
            <p:ph type="ftr" sz="quarter" idx="11"/>
          </p:nvPr>
        </p:nvSpPr>
        <p:spPr>
          <a:xfrm>
            <a:off x="851907" y="10690761"/>
            <a:ext cx="10684467" cy="184667"/>
          </a:xfrm>
        </p:spPr>
        <p:txBody>
          <a:bodyPr/>
          <a:lstStyle>
            <a:lvl1pPr>
              <a:defRPr>
                <a:solidFill>
                  <a:schemeClr val="bg1"/>
                </a:solidFill>
              </a:defRPr>
            </a:lvl1pPr>
          </a:lstStyle>
          <a:p>
            <a:r>
              <a:rPr lang="en-GB"/>
              <a:t>Immunization stocktake</a:t>
            </a:r>
          </a:p>
        </p:txBody>
      </p:sp>
      <p:cxnSp>
        <p:nvCxnSpPr>
          <p:cNvPr id="6" name="Straight Connector 5">
            <a:extLst>
              <a:ext uri="{FF2B5EF4-FFF2-40B4-BE49-F238E27FC236}">
                <a16:creationId xmlns:a16="http://schemas.microsoft.com/office/drawing/2014/main" id="{2AA6721E-5E5B-000A-713C-F7F8E3207CDB}"/>
              </a:ext>
            </a:extLst>
          </p:cNvPr>
          <p:cNvCxnSpPr>
            <a:cxnSpLocks/>
          </p:cNvCxnSpPr>
          <p:nvPr userDrawn="1"/>
        </p:nvCxnSpPr>
        <p:spPr>
          <a:xfrm>
            <a:off x="849508" y="10550674"/>
            <a:ext cx="1840508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60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5" y="952506"/>
            <a:ext cx="6565704" cy="1502762"/>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5" y="5159158"/>
            <a:ext cx="6565704" cy="495520"/>
          </a:xfrm>
        </p:spPr>
        <p:txBody>
          <a:bodyPr wrap="square" anchor="b" anchorCtr="0">
            <a:spAutoFit/>
          </a:bodyPr>
          <a:lstStyle>
            <a:lvl1pPr marL="0" indent="0" algn="l">
              <a:buNone/>
              <a:defRPr sz="2799" b="1" i="0">
                <a:solidFill>
                  <a:schemeClr val="tx1"/>
                </a:solidFill>
                <a:latin typeface="Poppins SemiBold" pitchFamily="2" charset="77"/>
                <a:cs typeface="Poppins SemiBold" pitchFamily="2" charset="77"/>
              </a:defRPr>
            </a:lvl1pPr>
            <a:lvl2pPr marL="457120" indent="0" algn="ctr">
              <a:buNone/>
              <a:defRPr sz="2001"/>
            </a:lvl2pPr>
            <a:lvl3pPr marL="914237" indent="0" algn="ctr">
              <a:buNone/>
              <a:defRPr sz="1801"/>
            </a:lvl3pPr>
            <a:lvl4pPr marL="1371357" indent="0" algn="ctr">
              <a:buNone/>
              <a:defRPr sz="1601"/>
            </a:lvl4pPr>
            <a:lvl5pPr marL="1828472" indent="0" algn="ctr">
              <a:buNone/>
              <a:defRPr sz="1601"/>
            </a:lvl5pPr>
            <a:lvl6pPr marL="2285592" indent="0" algn="ctr">
              <a:buNone/>
              <a:defRPr sz="1601"/>
            </a:lvl6pPr>
            <a:lvl7pPr marL="2742710" indent="0" algn="ctr">
              <a:buNone/>
              <a:defRPr sz="1601"/>
            </a:lvl7pPr>
            <a:lvl8pPr marL="3199829" indent="0" algn="ctr">
              <a:buNone/>
              <a:defRPr sz="1601"/>
            </a:lvl8pPr>
            <a:lvl9pPr marL="3656947" indent="0" algn="ctr">
              <a:buNone/>
              <a:defRPr sz="1601"/>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5" y="5890136"/>
            <a:ext cx="6111875" cy="424859"/>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5" y="7412678"/>
            <a:ext cx="6111875" cy="424859"/>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5" y="8048823"/>
            <a:ext cx="6111875" cy="424859"/>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6" y="9483732"/>
            <a:ext cx="2809876" cy="1066799"/>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8534407" y="0"/>
            <a:ext cx="11569701" cy="11309350"/>
          </a:xfrm>
          <a:solidFill>
            <a:schemeClr val="bg2">
              <a:lumMod val="75000"/>
            </a:schemeClr>
          </a:solidFill>
        </p:spPr>
        <p:txBody>
          <a:bodyPr bIns="1764000" anchor="ctr">
            <a:noAutofit/>
          </a:bodyPr>
          <a:lstStyle>
            <a:lvl1pPr algn="ctr">
              <a:defRPr sz="3599" b="1">
                <a:solidFill>
                  <a:schemeClr val="bg1"/>
                </a:solidFill>
              </a:defRPr>
            </a:lvl1pPr>
          </a:lstStyle>
          <a:p>
            <a:r>
              <a:rPr lang="en-GB"/>
              <a:t>Click icon to insert image</a:t>
            </a:r>
          </a:p>
        </p:txBody>
      </p:sp>
    </p:spTree>
    <p:extLst>
      <p:ext uri="{BB962C8B-B14F-4D97-AF65-F5344CB8AC3E}">
        <p14:creationId xmlns:p14="http://schemas.microsoft.com/office/powerpoint/2010/main" val="350370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5" y="952506"/>
            <a:ext cx="6565704" cy="1502762"/>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5" y="5159158"/>
            <a:ext cx="6565704" cy="495520"/>
          </a:xfrm>
        </p:spPr>
        <p:txBody>
          <a:bodyPr wrap="square" anchor="b" anchorCtr="0">
            <a:spAutoFit/>
          </a:bodyPr>
          <a:lstStyle>
            <a:lvl1pPr marL="0" indent="0" algn="l">
              <a:buNone/>
              <a:defRPr sz="2799" b="1" i="0">
                <a:solidFill>
                  <a:schemeClr val="tx1"/>
                </a:solidFill>
                <a:latin typeface="Poppins SemiBold" pitchFamily="2" charset="77"/>
                <a:cs typeface="Poppins SemiBold" pitchFamily="2" charset="77"/>
              </a:defRPr>
            </a:lvl1pPr>
            <a:lvl2pPr marL="457120" indent="0" algn="ctr">
              <a:buNone/>
              <a:defRPr sz="2001"/>
            </a:lvl2pPr>
            <a:lvl3pPr marL="914237" indent="0" algn="ctr">
              <a:buNone/>
              <a:defRPr sz="1801"/>
            </a:lvl3pPr>
            <a:lvl4pPr marL="1371357" indent="0" algn="ctr">
              <a:buNone/>
              <a:defRPr sz="1601"/>
            </a:lvl4pPr>
            <a:lvl5pPr marL="1828472" indent="0" algn="ctr">
              <a:buNone/>
              <a:defRPr sz="1601"/>
            </a:lvl5pPr>
            <a:lvl6pPr marL="2285592" indent="0" algn="ctr">
              <a:buNone/>
              <a:defRPr sz="1601"/>
            </a:lvl6pPr>
            <a:lvl7pPr marL="2742710" indent="0" algn="ctr">
              <a:buNone/>
              <a:defRPr sz="1601"/>
            </a:lvl7pPr>
            <a:lvl8pPr marL="3199829" indent="0" algn="ctr">
              <a:buNone/>
              <a:defRPr sz="1601"/>
            </a:lvl8pPr>
            <a:lvl9pPr marL="3656947" indent="0" algn="ctr">
              <a:buNone/>
              <a:defRPr sz="1601"/>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5" y="5890136"/>
            <a:ext cx="6111875" cy="424859"/>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5" y="7412678"/>
            <a:ext cx="6111875" cy="424859"/>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5" y="8048823"/>
            <a:ext cx="6111875" cy="424859"/>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3" y="9483732"/>
            <a:ext cx="5007429" cy="1066799"/>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8534407" y="0"/>
            <a:ext cx="11569701" cy="11309350"/>
          </a:xfrm>
          <a:solidFill>
            <a:schemeClr val="bg2">
              <a:lumMod val="75000"/>
            </a:schemeClr>
          </a:solidFill>
        </p:spPr>
        <p:txBody>
          <a:bodyPr bIns="1764000" anchor="ctr">
            <a:noAutofit/>
          </a:bodyPr>
          <a:lstStyle>
            <a:lvl1pPr algn="ctr">
              <a:defRPr sz="3599" b="1">
                <a:solidFill>
                  <a:schemeClr val="bg1"/>
                </a:solidFill>
              </a:defRPr>
            </a:lvl1pPr>
          </a:lstStyle>
          <a:p>
            <a:r>
              <a:rPr lang="en-GB"/>
              <a:t>Click icon to insert image</a:t>
            </a:r>
          </a:p>
        </p:txBody>
      </p:sp>
    </p:spTree>
    <p:extLst>
      <p:ext uri="{BB962C8B-B14F-4D97-AF65-F5344CB8AC3E}">
        <p14:creationId xmlns:p14="http://schemas.microsoft.com/office/powerpoint/2010/main" val="345256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5" y="952506"/>
            <a:ext cx="6565704" cy="1502762"/>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5" y="5159158"/>
            <a:ext cx="6565704" cy="495520"/>
          </a:xfrm>
        </p:spPr>
        <p:txBody>
          <a:bodyPr wrap="square" anchor="b" anchorCtr="0">
            <a:spAutoFit/>
          </a:bodyPr>
          <a:lstStyle>
            <a:lvl1pPr marL="0" indent="0" algn="l">
              <a:buNone/>
              <a:defRPr sz="2799" b="1" i="0">
                <a:solidFill>
                  <a:schemeClr val="tx1"/>
                </a:solidFill>
                <a:latin typeface="Poppins SemiBold" pitchFamily="2" charset="77"/>
                <a:cs typeface="Poppins SemiBold" pitchFamily="2" charset="77"/>
              </a:defRPr>
            </a:lvl1pPr>
            <a:lvl2pPr marL="457120" indent="0" algn="ctr">
              <a:buNone/>
              <a:defRPr sz="2001"/>
            </a:lvl2pPr>
            <a:lvl3pPr marL="914237" indent="0" algn="ctr">
              <a:buNone/>
              <a:defRPr sz="1801"/>
            </a:lvl3pPr>
            <a:lvl4pPr marL="1371357" indent="0" algn="ctr">
              <a:buNone/>
              <a:defRPr sz="1601"/>
            </a:lvl4pPr>
            <a:lvl5pPr marL="1828472" indent="0" algn="ctr">
              <a:buNone/>
              <a:defRPr sz="1601"/>
            </a:lvl5pPr>
            <a:lvl6pPr marL="2285592" indent="0" algn="ctr">
              <a:buNone/>
              <a:defRPr sz="1601"/>
            </a:lvl6pPr>
            <a:lvl7pPr marL="2742710" indent="0" algn="ctr">
              <a:buNone/>
              <a:defRPr sz="1601"/>
            </a:lvl7pPr>
            <a:lvl8pPr marL="3199829" indent="0" algn="ctr">
              <a:buNone/>
              <a:defRPr sz="1601"/>
            </a:lvl8pPr>
            <a:lvl9pPr marL="3656947" indent="0" algn="ctr">
              <a:buNone/>
              <a:defRPr sz="1601"/>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5" y="5890136"/>
            <a:ext cx="6111875" cy="424859"/>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5" y="7412678"/>
            <a:ext cx="6111875" cy="424859"/>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5" y="8048823"/>
            <a:ext cx="6111875" cy="424859"/>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92802"/>
            <a:ext cx="1238249" cy="914401"/>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8534407" y="0"/>
            <a:ext cx="11569701" cy="11309350"/>
          </a:xfrm>
          <a:solidFill>
            <a:schemeClr val="bg2">
              <a:lumMod val="75000"/>
            </a:schemeClr>
          </a:solidFill>
        </p:spPr>
        <p:txBody>
          <a:bodyPr bIns="1764000" anchor="ctr">
            <a:noAutofit/>
          </a:bodyPr>
          <a:lstStyle>
            <a:lvl1pPr algn="ctr">
              <a:defRPr sz="3599" b="1">
                <a:solidFill>
                  <a:schemeClr val="bg1"/>
                </a:solidFill>
              </a:defRPr>
            </a:lvl1pPr>
          </a:lstStyle>
          <a:p>
            <a:r>
              <a:rPr lang="en-GB"/>
              <a:t>Click icon to insert image</a:t>
            </a:r>
          </a:p>
        </p:txBody>
      </p:sp>
    </p:spTree>
    <p:extLst>
      <p:ext uri="{BB962C8B-B14F-4D97-AF65-F5344CB8AC3E}">
        <p14:creationId xmlns:p14="http://schemas.microsoft.com/office/powerpoint/2010/main" val="334895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5" y="952506"/>
            <a:ext cx="6565704" cy="1502762"/>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5" y="7350430"/>
            <a:ext cx="6565704" cy="495520"/>
          </a:xfrm>
        </p:spPr>
        <p:txBody>
          <a:bodyPr wrap="square" anchor="b" anchorCtr="0">
            <a:spAutoFit/>
          </a:bodyPr>
          <a:lstStyle>
            <a:lvl1pPr marL="0" indent="0" algn="l">
              <a:buNone/>
              <a:defRPr sz="2799" b="1" i="0">
                <a:solidFill>
                  <a:schemeClr val="tx1"/>
                </a:solidFill>
                <a:latin typeface="Poppins SemiBold" pitchFamily="2" charset="77"/>
                <a:cs typeface="Poppins SemiBold" pitchFamily="2" charset="77"/>
              </a:defRPr>
            </a:lvl1pPr>
            <a:lvl2pPr marL="457120" indent="0" algn="ctr">
              <a:buNone/>
              <a:defRPr sz="2001"/>
            </a:lvl2pPr>
            <a:lvl3pPr marL="914237" indent="0" algn="ctr">
              <a:buNone/>
              <a:defRPr sz="1801"/>
            </a:lvl3pPr>
            <a:lvl4pPr marL="1371357" indent="0" algn="ctr">
              <a:buNone/>
              <a:defRPr sz="1601"/>
            </a:lvl4pPr>
            <a:lvl5pPr marL="1828472" indent="0" algn="ctr">
              <a:buNone/>
              <a:defRPr sz="1601"/>
            </a:lvl5pPr>
            <a:lvl6pPr marL="2285592" indent="0" algn="ctr">
              <a:buNone/>
              <a:defRPr sz="1601"/>
            </a:lvl6pPr>
            <a:lvl7pPr marL="2742710" indent="0" algn="ctr">
              <a:buNone/>
              <a:defRPr sz="1601"/>
            </a:lvl7pPr>
            <a:lvl8pPr marL="3199829" indent="0" algn="ctr">
              <a:buNone/>
              <a:defRPr sz="1601"/>
            </a:lvl8pPr>
            <a:lvl9pPr marL="3656947" indent="0" algn="ctr">
              <a:buNone/>
              <a:defRPr sz="1601"/>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5" y="8081404"/>
            <a:ext cx="6111875" cy="424859"/>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5" y="9603946"/>
            <a:ext cx="6111875" cy="424859"/>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5" y="10240090"/>
            <a:ext cx="6111875" cy="424859"/>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5" y="0"/>
            <a:ext cx="11569701"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56992" y="4573591"/>
            <a:ext cx="5724526" cy="2162176"/>
          </a:xfrm>
          <a:prstGeom prst="rect">
            <a:avLst/>
          </a:prstGeom>
        </p:spPr>
      </p:pic>
    </p:spTree>
    <p:extLst>
      <p:ext uri="{BB962C8B-B14F-4D97-AF65-F5344CB8AC3E}">
        <p14:creationId xmlns:p14="http://schemas.microsoft.com/office/powerpoint/2010/main" val="352058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5" y="952506"/>
            <a:ext cx="6565704" cy="1502762"/>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5" y="7350430"/>
            <a:ext cx="6565704" cy="495520"/>
          </a:xfrm>
        </p:spPr>
        <p:txBody>
          <a:bodyPr wrap="square" anchor="b" anchorCtr="0">
            <a:spAutoFit/>
          </a:bodyPr>
          <a:lstStyle>
            <a:lvl1pPr marL="0" indent="0" algn="l">
              <a:buNone/>
              <a:defRPr sz="2799" b="1" i="0">
                <a:solidFill>
                  <a:schemeClr val="tx1"/>
                </a:solidFill>
                <a:latin typeface="Poppins SemiBold" pitchFamily="2" charset="77"/>
                <a:cs typeface="Poppins SemiBold" pitchFamily="2" charset="77"/>
              </a:defRPr>
            </a:lvl1pPr>
            <a:lvl2pPr marL="457120" indent="0" algn="ctr">
              <a:buNone/>
              <a:defRPr sz="2001"/>
            </a:lvl2pPr>
            <a:lvl3pPr marL="914237" indent="0" algn="ctr">
              <a:buNone/>
              <a:defRPr sz="1801"/>
            </a:lvl3pPr>
            <a:lvl4pPr marL="1371357" indent="0" algn="ctr">
              <a:buNone/>
              <a:defRPr sz="1601"/>
            </a:lvl4pPr>
            <a:lvl5pPr marL="1828472" indent="0" algn="ctr">
              <a:buNone/>
              <a:defRPr sz="1601"/>
            </a:lvl5pPr>
            <a:lvl6pPr marL="2285592" indent="0" algn="ctr">
              <a:buNone/>
              <a:defRPr sz="1601"/>
            </a:lvl6pPr>
            <a:lvl7pPr marL="2742710" indent="0" algn="ctr">
              <a:buNone/>
              <a:defRPr sz="1601"/>
            </a:lvl7pPr>
            <a:lvl8pPr marL="3199829" indent="0" algn="ctr">
              <a:buNone/>
              <a:defRPr sz="1601"/>
            </a:lvl8pPr>
            <a:lvl9pPr marL="3656947" indent="0" algn="ctr">
              <a:buNone/>
              <a:defRPr sz="1601"/>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5" y="8081404"/>
            <a:ext cx="6111875" cy="424859"/>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5" y="9603946"/>
            <a:ext cx="6111875" cy="424859"/>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5" y="10240090"/>
            <a:ext cx="6111875" cy="424859"/>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5" y="0"/>
            <a:ext cx="11569701"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42551" y="4783139"/>
            <a:ext cx="8153400" cy="1743076"/>
          </a:xfrm>
          <a:prstGeom prst="rect">
            <a:avLst/>
          </a:prstGeom>
        </p:spPr>
      </p:pic>
    </p:spTree>
    <p:extLst>
      <p:ext uri="{BB962C8B-B14F-4D97-AF65-F5344CB8AC3E}">
        <p14:creationId xmlns:p14="http://schemas.microsoft.com/office/powerpoint/2010/main" val="299917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5" y="952506"/>
            <a:ext cx="6565704" cy="1502762"/>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5" y="7350430"/>
            <a:ext cx="6565704" cy="495520"/>
          </a:xfrm>
        </p:spPr>
        <p:txBody>
          <a:bodyPr wrap="square" anchor="b" anchorCtr="0">
            <a:spAutoFit/>
          </a:bodyPr>
          <a:lstStyle>
            <a:lvl1pPr marL="0" indent="0" algn="l">
              <a:buNone/>
              <a:defRPr sz="2799" b="1" i="0">
                <a:solidFill>
                  <a:schemeClr val="tx1"/>
                </a:solidFill>
                <a:latin typeface="Poppins SemiBold" pitchFamily="2" charset="77"/>
                <a:cs typeface="Poppins SemiBold" pitchFamily="2" charset="77"/>
              </a:defRPr>
            </a:lvl1pPr>
            <a:lvl2pPr marL="457120" indent="0" algn="ctr">
              <a:buNone/>
              <a:defRPr sz="2001"/>
            </a:lvl2pPr>
            <a:lvl3pPr marL="914237" indent="0" algn="ctr">
              <a:buNone/>
              <a:defRPr sz="1801"/>
            </a:lvl3pPr>
            <a:lvl4pPr marL="1371357" indent="0" algn="ctr">
              <a:buNone/>
              <a:defRPr sz="1601"/>
            </a:lvl4pPr>
            <a:lvl5pPr marL="1828472" indent="0" algn="ctr">
              <a:buNone/>
              <a:defRPr sz="1601"/>
            </a:lvl5pPr>
            <a:lvl6pPr marL="2285592" indent="0" algn="ctr">
              <a:buNone/>
              <a:defRPr sz="1601"/>
            </a:lvl6pPr>
            <a:lvl7pPr marL="2742710" indent="0" algn="ctr">
              <a:buNone/>
              <a:defRPr sz="1601"/>
            </a:lvl7pPr>
            <a:lvl8pPr marL="3199829" indent="0" algn="ctr">
              <a:buNone/>
              <a:defRPr sz="1601"/>
            </a:lvl8pPr>
            <a:lvl9pPr marL="3656947" indent="0" algn="ctr">
              <a:buNone/>
              <a:defRPr sz="1601"/>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5" y="8081404"/>
            <a:ext cx="6111875" cy="424859"/>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5" y="9603946"/>
            <a:ext cx="6111875" cy="424859"/>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5" y="10240090"/>
            <a:ext cx="6111875" cy="424859"/>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5" y="0"/>
            <a:ext cx="11569701"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95195" y="3662414"/>
            <a:ext cx="4048125" cy="3000376"/>
          </a:xfrm>
          <a:prstGeom prst="rect">
            <a:avLst/>
          </a:prstGeom>
        </p:spPr>
      </p:pic>
    </p:spTree>
    <p:extLst>
      <p:ext uri="{BB962C8B-B14F-4D97-AF65-F5344CB8AC3E}">
        <p14:creationId xmlns:p14="http://schemas.microsoft.com/office/powerpoint/2010/main" val="221372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7C273E-E79E-7299-F1AA-B8CC9678041E}"/>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0"/>
            <a:ext cx="11766538" cy="683180"/>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7385060" y="2487404"/>
            <a:ext cx="5333981" cy="7338132"/>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13817618" y="2487404"/>
            <a:ext cx="5333981" cy="7338132"/>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952501" y="2487404"/>
            <a:ext cx="5333981" cy="7338132"/>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1215431"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1215431"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1215431" y="4206875"/>
            <a:ext cx="4798020" cy="318697"/>
          </a:xfrm>
        </p:spPr>
        <p:txBody>
          <a:bodyPr/>
          <a:lstStyle>
            <a:lvl1pPr>
              <a:defRPr sz="1801"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7653040"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7653040"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7653040" y="4206875"/>
            <a:ext cx="4798020" cy="318697"/>
          </a:xfrm>
        </p:spPr>
        <p:txBody>
          <a:bodyPr/>
          <a:lstStyle>
            <a:lvl1pPr>
              <a:defRPr sz="1801"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14085597"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14085597"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14085597" y="4206875"/>
            <a:ext cx="4798020" cy="318697"/>
          </a:xfrm>
        </p:spPr>
        <p:txBody>
          <a:bodyPr/>
          <a:lstStyle>
            <a:lvl1pPr>
              <a:defRPr sz="1801"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8385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10.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5" y="952506"/>
            <a:ext cx="6565704" cy="1502762"/>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5" y="5159158"/>
            <a:ext cx="6565704" cy="495520"/>
          </a:xfrm>
        </p:spPr>
        <p:txBody>
          <a:bodyPr wrap="square" anchor="b" anchorCtr="0">
            <a:spAutoFit/>
          </a:bodyPr>
          <a:lstStyle>
            <a:lvl1pPr marL="0" indent="0" algn="l">
              <a:buNone/>
              <a:defRPr sz="2799" b="1" i="0">
                <a:solidFill>
                  <a:schemeClr val="tx1"/>
                </a:solidFill>
                <a:latin typeface="Poppins SemiBold" pitchFamily="2" charset="77"/>
                <a:cs typeface="Poppins SemiBold" pitchFamily="2" charset="77"/>
              </a:defRPr>
            </a:lvl1pPr>
            <a:lvl2pPr marL="457120" indent="0" algn="ctr">
              <a:buNone/>
              <a:defRPr sz="2001"/>
            </a:lvl2pPr>
            <a:lvl3pPr marL="914237" indent="0" algn="ctr">
              <a:buNone/>
              <a:defRPr sz="1801"/>
            </a:lvl3pPr>
            <a:lvl4pPr marL="1371357" indent="0" algn="ctr">
              <a:buNone/>
              <a:defRPr sz="1601"/>
            </a:lvl4pPr>
            <a:lvl5pPr marL="1828472" indent="0" algn="ctr">
              <a:buNone/>
              <a:defRPr sz="1601"/>
            </a:lvl5pPr>
            <a:lvl6pPr marL="2285592" indent="0" algn="ctr">
              <a:buNone/>
              <a:defRPr sz="1601"/>
            </a:lvl6pPr>
            <a:lvl7pPr marL="2742710" indent="0" algn="ctr">
              <a:buNone/>
              <a:defRPr sz="1601"/>
            </a:lvl7pPr>
            <a:lvl8pPr marL="3199829" indent="0" algn="ctr">
              <a:buNone/>
              <a:defRPr sz="1601"/>
            </a:lvl8pPr>
            <a:lvl9pPr marL="3656947" indent="0" algn="ctr">
              <a:buNone/>
              <a:defRPr sz="1601"/>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5" y="5890136"/>
            <a:ext cx="6111875" cy="424859"/>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5" y="7412678"/>
            <a:ext cx="6111875" cy="424859"/>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5" y="8048823"/>
            <a:ext cx="6111875" cy="424859"/>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3" y="9483732"/>
            <a:ext cx="5007429" cy="1066799"/>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8534407" y="0"/>
            <a:ext cx="11569701" cy="11309350"/>
          </a:xfrm>
          <a:solidFill>
            <a:schemeClr val="bg2"/>
          </a:solidFill>
        </p:spPr>
        <p:txBody>
          <a:bodyPr bIns="1764000" anchor="ctr">
            <a:noAutofit/>
          </a:bodyPr>
          <a:lstStyle>
            <a:lvl1pPr algn="ctr">
              <a:defRPr sz="3599" b="1"/>
            </a:lvl1pPr>
          </a:lstStyle>
          <a:p>
            <a:r>
              <a:rPr lang="en-GB"/>
              <a:t>Click icon to insert image</a:t>
            </a:r>
          </a:p>
        </p:txBody>
      </p:sp>
    </p:spTree>
    <p:extLst>
      <p:ext uri="{BB962C8B-B14F-4D97-AF65-F5344CB8AC3E}">
        <p14:creationId xmlns:p14="http://schemas.microsoft.com/office/powerpoint/2010/main" val="80550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8534407" y="0"/>
            <a:ext cx="11569701" cy="11309350"/>
          </a:xfrm>
          <a:solidFill>
            <a:schemeClr val="bg2"/>
          </a:solidFill>
        </p:spPr>
        <p:txBody>
          <a:bodyPr bIns="1764000" anchor="ctr">
            <a:noAutofit/>
          </a:bodyPr>
          <a:lstStyle>
            <a:lvl1pPr algn="ctr">
              <a:defRPr sz="3599"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5" y="952506"/>
            <a:ext cx="6565704" cy="1502762"/>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5" y="5159158"/>
            <a:ext cx="6565704" cy="495520"/>
          </a:xfrm>
        </p:spPr>
        <p:txBody>
          <a:bodyPr wrap="square" anchor="b" anchorCtr="0">
            <a:spAutoFit/>
          </a:bodyPr>
          <a:lstStyle>
            <a:lvl1pPr marL="0" indent="0" algn="l">
              <a:buNone/>
              <a:defRPr sz="2799" b="1" i="0">
                <a:solidFill>
                  <a:schemeClr val="tx1"/>
                </a:solidFill>
                <a:latin typeface="Poppins SemiBold" pitchFamily="2" charset="77"/>
                <a:cs typeface="Poppins SemiBold" pitchFamily="2" charset="77"/>
              </a:defRPr>
            </a:lvl1pPr>
            <a:lvl2pPr marL="457120" indent="0" algn="ctr">
              <a:buNone/>
              <a:defRPr sz="2001"/>
            </a:lvl2pPr>
            <a:lvl3pPr marL="914237" indent="0" algn="ctr">
              <a:buNone/>
              <a:defRPr sz="1801"/>
            </a:lvl3pPr>
            <a:lvl4pPr marL="1371357" indent="0" algn="ctr">
              <a:buNone/>
              <a:defRPr sz="1601"/>
            </a:lvl4pPr>
            <a:lvl5pPr marL="1828472" indent="0" algn="ctr">
              <a:buNone/>
              <a:defRPr sz="1601"/>
            </a:lvl5pPr>
            <a:lvl6pPr marL="2285592" indent="0" algn="ctr">
              <a:buNone/>
              <a:defRPr sz="1601"/>
            </a:lvl6pPr>
            <a:lvl7pPr marL="2742710" indent="0" algn="ctr">
              <a:buNone/>
              <a:defRPr sz="1601"/>
            </a:lvl7pPr>
            <a:lvl8pPr marL="3199829" indent="0" algn="ctr">
              <a:buNone/>
              <a:defRPr sz="1601"/>
            </a:lvl8pPr>
            <a:lvl9pPr marL="3656947" indent="0" algn="ctr">
              <a:buNone/>
              <a:defRPr sz="1601"/>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5" y="5890136"/>
            <a:ext cx="6111875" cy="424859"/>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5" y="7412678"/>
            <a:ext cx="6111875" cy="424859"/>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5" y="8048823"/>
            <a:ext cx="6111875" cy="424859"/>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92802"/>
            <a:ext cx="1238249" cy="914401"/>
          </a:xfrm>
          <a:prstGeom prst="rect">
            <a:avLst/>
          </a:prstGeom>
        </p:spPr>
      </p:pic>
    </p:spTree>
    <p:extLst>
      <p:ext uri="{BB962C8B-B14F-4D97-AF65-F5344CB8AC3E}">
        <p14:creationId xmlns:p14="http://schemas.microsoft.com/office/powerpoint/2010/main" val="332955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8534402" y="3"/>
            <a:ext cx="11569698" cy="1130934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959662" y="10550531"/>
            <a:ext cx="6615087" cy="72702"/>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952502" y="4862675"/>
            <a:ext cx="6867525" cy="2918109"/>
          </a:xfrm>
        </p:spPr>
        <p:txBody>
          <a:bodyPr lIns="0" tIns="0" rIns="0" bIns="0" anchor="t" anchorCtr="0"/>
          <a:lstStyle>
            <a:lvl1pPr algn="l">
              <a:defRPr sz="7000">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959661" y="4008948"/>
            <a:ext cx="6867525" cy="566233"/>
          </a:xfrm>
        </p:spPr>
        <p:txBody>
          <a:bodyPr wrap="square" anchor="b" anchorCtr="0">
            <a:spAutoFit/>
          </a:bodyPr>
          <a:lstStyle>
            <a:lvl1pPr marL="0" indent="0" algn="l">
              <a:buNone/>
              <a:defRPr sz="3199">
                <a:solidFill>
                  <a:schemeClr val="accent1"/>
                </a:solidFill>
              </a:defRPr>
            </a:lvl1pPr>
            <a:lvl2pPr marL="457120" indent="0" algn="ctr">
              <a:buNone/>
              <a:defRPr sz="2001"/>
            </a:lvl2pPr>
            <a:lvl3pPr marL="914237" indent="0" algn="ctr">
              <a:buNone/>
              <a:defRPr sz="1801"/>
            </a:lvl3pPr>
            <a:lvl4pPr marL="1371357" indent="0" algn="ctr">
              <a:buNone/>
              <a:defRPr sz="1601"/>
            </a:lvl4pPr>
            <a:lvl5pPr marL="1828472" indent="0" algn="ctr">
              <a:buNone/>
              <a:defRPr sz="1601"/>
            </a:lvl5pPr>
            <a:lvl6pPr marL="2285592" indent="0" algn="ctr">
              <a:buNone/>
              <a:defRPr sz="1601"/>
            </a:lvl6pPr>
            <a:lvl7pPr marL="2742710" indent="0" algn="ctr">
              <a:buNone/>
              <a:defRPr sz="1601"/>
            </a:lvl7pPr>
            <a:lvl8pPr marL="3199829" indent="0" algn="ctr">
              <a:buNone/>
              <a:defRPr sz="1601"/>
            </a:lvl8pPr>
            <a:lvl9pPr marL="3656947" indent="0" algn="ctr">
              <a:buNone/>
              <a:defRPr sz="1601"/>
            </a:lvl9pPr>
          </a:lstStyle>
          <a:p>
            <a:r>
              <a:rPr lang="en-US"/>
              <a:t>Click to edit Master subtitle style</a:t>
            </a:r>
            <a:endParaRPr lang="en-GB"/>
          </a:p>
        </p:txBody>
      </p:sp>
    </p:spTree>
    <p:extLst>
      <p:ext uri="{BB962C8B-B14F-4D97-AF65-F5344CB8AC3E}">
        <p14:creationId xmlns:p14="http://schemas.microsoft.com/office/powerpoint/2010/main" val="233899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4" y="885883"/>
            <a:ext cx="8378823" cy="683181"/>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5" y="181087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952500" y="3863543"/>
            <a:ext cx="11872913" cy="5399491"/>
          </a:xfrm>
        </p:spPr>
        <p:txBody>
          <a:bodyPr wrap="square" numCol="2" spcCol="756000">
            <a:noAutofit/>
          </a:bodyPr>
          <a:lstStyle>
            <a:lvl1pPr marL="514259" indent="-514259">
              <a:spcAft>
                <a:spcPts val="0"/>
              </a:spcAft>
              <a:buFont typeface="+mj-lt"/>
              <a:buAutoNum type="arabicPeriod"/>
              <a:defRPr sz="3199" b="0" i="0">
                <a:solidFill>
                  <a:schemeClr val="tx1"/>
                </a:solidFill>
                <a:latin typeface="Poppins Medium" pitchFamily="2" charset="77"/>
                <a:cs typeface="Poppins Medium" pitchFamily="2" charset="77"/>
              </a:defRPr>
            </a:lvl1pPr>
            <a:lvl2pPr marL="514259" indent="-514259">
              <a:spcAft>
                <a:spcPts val="2401"/>
              </a:spcAft>
              <a:buSzPct val="100000"/>
              <a:buFont typeface="+mj-lt"/>
              <a:buAutoNum type="arabicPeriod"/>
              <a:defRPr sz="3199"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7" y="3791290"/>
            <a:ext cx="5572125" cy="5471736"/>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524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4" y="885883"/>
            <a:ext cx="8378823" cy="683181"/>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5" y="181087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952503" y="3863548"/>
            <a:ext cx="18209260" cy="4959485"/>
          </a:xfrm>
        </p:spPr>
        <p:txBody>
          <a:bodyPr wrap="square" numCol="2" spcCol="756000">
            <a:noAutofit/>
          </a:bodyPr>
          <a:lstStyle>
            <a:lvl1pPr marL="514259" indent="-514259">
              <a:spcAft>
                <a:spcPts val="0"/>
              </a:spcAft>
              <a:buFont typeface="+mj-lt"/>
              <a:buAutoNum type="arabicPeriod"/>
              <a:defRPr sz="3199" b="0" i="0">
                <a:solidFill>
                  <a:schemeClr val="tx1"/>
                </a:solidFill>
                <a:latin typeface="Poppins Medium" pitchFamily="2" charset="77"/>
                <a:cs typeface="Poppins Medium" pitchFamily="2" charset="77"/>
              </a:defRPr>
            </a:lvl1pPr>
            <a:lvl2pPr marL="514259" indent="-514259">
              <a:spcAft>
                <a:spcPts val="2401"/>
              </a:spcAft>
              <a:buSzPct val="100000"/>
              <a:buFont typeface="+mj-lt"/>
              <a:buAutoNum type="arabicPeriod"/>
              <a:defRPr sz="3199"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48560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4" y="885883"/>
            <a:ext cx="8378823" cy="683181"/>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5" y="181087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942348" y="3326069"/>
            <a:ext cx="18219769" cy="6327636"/>
          </a:xfrm>
        </p:spPr>
        <p:txBody>
          <a:bodyPr wrap="square" numCol="2" spcCol="756000">
            <a:noAutofit/>
          </a:bodyPr>
          <a:lstStyle>
            <a:lvl1pPr marL="0" indent="0">
              <a:spcAft>
                <a:spcPts val="0"/>
              </a:spcAft>
              <a:buFont typeface="Arial" panose="020B0604020202020204" pitchFamily="34" charset="0"/>
              <a:buNone/>
              <a:defRPr sz="3199" b="0" i="0">
                <a:solidFill>
                  <a:schemeClr val="accent1"/>
                </a:solidFill>
                <a:latin typeface="Poppins Medium" pitchFamily="2" charset="77"/>
                <a:cs typeface="Poppins Medium" pitchFamily="2" charset="77"/>
              </a:defRPr>
            </a:lvl1pPr>
            <a:lvl2pPr marL="0" indent="0">
              <a:spcAft>
                <a:spcPts val="2401"/>
              </a:spcAft>
              <a:buFont typeface="Arial" panose="020B0604020202020204" pitchFamily="34" charset="0"/>
              <a:buNone/>
              <a:defRPr sz="3199" b="0" i="0">
                <a:latin typeface="Poppins Medium" pitchFamily="2" charset="77"/>
                <a:cs typeface="Poppins Medium" pitchFamily="2" charset="77"/>
              </a:defRPr>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Tree>
    <p:extLst>
      <p:ext uri="{BB962C8B-B14F-4D97-AF65-F5344CB8AC3E}">
        <p14:creationId xmlns:p14="http://schemas.microsoft.com/office/powerpoint/2010/main" val="13974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4" y="885883"/>
            <a:ext cx="8378823" cy="683181"/>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952500" y="3863543"/>
            <a:ext cx="11872913" cy="5399491"/>
          </a:xfrm>
        </p:spPr>
        <p:txBody>
          <a:bodyPr wrap="square" numCol="2" spcCol="756000">
            <a:noAutofit/>
          </a:bodyPr>
          <a:lstStyle>
            <a:lvl1pPr marL="0" indent="0">
              <a:spcAft>
                <a:spcPts val="0"/>
              </a:spcAft>
              <a:buFont typeface="Arial" panose="020B0604020202020204" pitchFamily="34" charset="0"/>
              <a:buNone/>
              <a:defRPr sz="2201" b="0" i="0">
                <a:solidFill>
                  <a:schemeClr val="accent1"/>
                </a:solidFill>
                <a:latin typeface="Poppins Medium" pitchFamily="2" charset="77"/>
                <a:cs typeface="Poppins Medium" pitchFamily="2" charset="77"/>
              </a:defRPr>
            </a:lvl1pPr>
            <a:lvl2pPr marL="0" indent="0">
              <a:spcAft>
                <a:spcPts val="2401"/>
              </a:spcAft>
              <a:buFont typeface="Arial" panose="020B0604020202020204" pitchFamily="34" charset="0"/>
              <a:buNone/>
              <a:defRPr sz="2201"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7" y="3791290"/>
            <a:ext cx="5572125" cy="5471736"/>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0820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952505" y="885883"/>
            <a:ext cx="18160886" cy="683181"/>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3976395" y="3850530"/>
            <a:ext cx="5346701" cy="1195198"/>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908051" y="3152937"/>
            <a:ext cx="2619548" cy="2572353"/>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3976395" y="7423904"/>
            <a:ext cx="5346701" cy="1195198"/>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908051" y="6726314"/>
            <a:ext cx="2619548" cy="2572353"/>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13075943" y="3850530"/>
            <a:ext cx="5346701" cy="1195198"/>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10007601" y="3152937"/>
            <a:ext cx="2619548" cy="2572353"/>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13075943" y="7423904"/>
            <a:ext cx="5346701" cy="1195198"/>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10007601" y="6726314"/>
            <a:ext cx="2619548" cy="2572353"/>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08706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5" y="885883"/>
            <a:ext cx="18160886" cy="683181"/>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3976395" y="3850530"/>
            <a:ext cx="5346701" cy="1195198"/>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908051" y="3152937"/>
            <a:ext cx="2619548" cy="2572353"/>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10772775" y="2774677"/>
            <a:ext cx="8378826" cy="257008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021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5" y="885883"/>
            <a:ext cx="18160886" cy="683181"/>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3027407" y="3402993"/>
            <a:ext cx="3678450" cy="1195198"/>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08053" y="3140080"/>
            <a:ext cx="1752601" cy="1721024"/>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248131" y="3402993"/>
            <a:ext cx="3678450" cy="1195198"/>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128777" y="3140080"/>
            <a:ext cx="1752601" cy="1721024"/>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55" y="3402993"/>
            <a:ext cx="3678450" cy="1195198"/>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363996" y="3140080"/>
            <a:ext cx="1752601" cy="1721024"/>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3027407" y="5952224"/>
            <a:ext cx="3678450" cy="1195198"/>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08053" y="5689311"/>
            <a:ext cx="1752601" cy="1721024"/>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9248131" y="5952224"/>
            <a:ext cx="3678450" cy="1195198"/>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128777" y="5689311"/>
            <a:ext cx="1752601" cy="1721024"/>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15483355" y="5952224"/>
            <a:ext cx="3678450" cy="1195198"/>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363996" y="5689311"/>
            <a:ext cx="1752601" cy="1721024"/>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3027407" y="8501455"/>
            <a:ext cx="3678450" cy="1195198"/>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08053" y="8238542"/>
            <a:ext cx="1752601" cy="1721024"/>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9248131" y="8501455"/>
            <a:ext cx="3678450" cy="1195198"/>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128777" y="8238542"/>
            <a:ext cx="1752601" cy="1721024"/>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15483355" y="8501455"/>
            <a:ext cx="3678450" cy="1195198"/>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363996" y="8238542"/>
            <a:ext cx="1752601" cy="1721024"/>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Tree>
    <p:extLst>
      <p:ext uri="{BB962C8B-B14F-4D97-AF65-F5344CB8AC3E}">
        <p14:creationId xmlns:p14="http://schemas.microsoft.com/office/powerpoint/2010/main" val="147682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3AAD03-F8BA-33E9-B4BC-1E54DDA000FA}"/>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430E9A30-9618-1927-81C0-23C2A2C2580A}"/>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6" y="3775338"/>
            <a:ext cx="5572125" cy="618297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945486" y="3811468"/>
            <a:ext cx="5002109"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399"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2399" b="0" i="0">
                <a:latin typeface="Poppins" pitchFamily="2" charset="77"/>
                <a:cs typeface="Poppins" pitchFamily="2" charset="77"/>
              </a:defRPr>
            </a:lvl2pPr>
            <a:lvl3pPr marL="0" indent="0">
              <a:buFontTx/>
              <a:buNone/>
              <a:defRPr sz="2399"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6342995" y="3814495"/>
            <a:ext cx="6841081"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399" b="0" i="0">
                <a:solidFill>
                  <a:schemeClr val="accent1"/>
                </a:solidFill>
                <a:latin typeface="Poppins" pitchFamily="2" charset="77"/>
                <a:cs typeface="Poppins" pitchFamily="2" charset="77"/>
              </a:defRPr>
            </a:lvl1pPr>
            <a:lvl2pPr marL="0" marR="0" indent="0" algn="l" defTabSz="914357"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2300" b="0" i="0">
                <a:latin typeface="Poppins" pitchFamily="2" charset="77"/>
                <a:cs typeface="Poppins" pitchFamily="2" charset="77"/>
              </a:defRPr>
            </a:lvl2pPr>
            <a:lvl3pPr marL="0" indent="0">
              <a:buFontTx/>
              <a:buNone/>
              <a:defRPr sz="2399"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Https://zoom.us/#/########</a:t>
            </a:r>
          </a:p>
          <a:p>
            <a:pPr lvl="1"/>
            <a:endParaRPr lang="en-GB"/>
          </a:p>
          <a:p>
            <a:pPr lvl="0"/>
            <a:r>
              <a:rPr lang="en-GB"/>
              <a:t>Meeting ID</a:t>
            </a:r>
          </a:p>
          <a:p>
            <a:pPr lvl="1"/>
            <a:r>
              <a:rPr lang="en-GB"/>
              <a:t>985 717 469</a:t>
            </a:r>
          </a:p>
          <a:p>
            <a:pPr lvl="0"/>
            <a:r>
              <a:rPr lang="en-GB"/>
              <a:t>One tap mobile</a:t>
            </a:r>
          </a:p>
          <a:p>
            <a:pPr marL="0" marR="0" lvl="1" indent="0" algn="l" defTabSz="914357"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https://zoom.us/#/########</a:t>
            </a:r>
          </a:p>
        </p:txBody>
      </p:sp>
    </p:spTree>
    <p:extLst>
      <p:ext uri="{BB962C8B-B14F-4D97-AF65-F5344CB8AC3E}">
        <p14:creationId xmlns:p14="http://schemas.microsoft.com/office/powerpoint/2010/main" val="176263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5" y="885883"/>
            <a:ext cx="18160886" cy="683181"/>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2869570" y="2659475"/>
            <a:ext cx="3753482"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spcBef>
                <a:spcPts val="0"/>
              </a:spcBef>
              <a:buFontTx/>
              <a:buNone/>
              <a:defRPr sz="1601">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42301" y="2443094"/>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176458" y="2661304"/>
            <a:ext cx="3753482" cy="907364"/>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buFontTx/>
              <a:buNone/>
              <a:defRPr lang="en-GB" sz="1601"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237" rtl="0" eaLnBrk="1" latinLnBrk="0" hangingPunct="1">
              <a:lnSpc>
                <a:spcPct val="120000"/>
              </a:lnSpc>
              <a:spcBef>
                <a:spcPts val="0"/>
              </a:spcBef>
              <a:spcAft>
                <a:spcPts val="1200"/>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249193" y="2443094"/>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52" y="2661304"/>
            <a:ext cx="3753482" cy="907364"/>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buFontTx/>
              <a:buNone/>
              <a:defRPr lang="en-GB" sz="1601"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237" rtl="0" eaLnBrk="1" latinLnBrk="0" hangingPunct="1">
              <a:lnSpc>
                <a:spcPct val="120000"/>
              </a:lnSpc>
              <a:spcBef>
                <a:spcPts val="0"/>
              </a:spcBef>
              <a:spcAft>
                <a:spcPts val="1200"/>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556084" y="2443094"/>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42301" y="4437786"/>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249193" y="4437786"/>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556084" y="4437786"/>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42301" y="8427164"/>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249193" y="8427164"/>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556084" y="8427164"/>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942301" y="6432475"/>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7249193" y="6432475"/>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13556084" y="6432475"/>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2869570" y="4654164"/>
            <a:ext cx="3753482"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spcBef>
                <a:spcPts val="0"/>
              </a:spcBef>
              <a:buFontTx/>
              <a:buNone/>
              <a:defRPr sz="1601">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9176458" y="4655993"/>
            <a:ext cx="3753482" cy="907364"/>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buFontTx/>
              <a:buNone/>
              <a:defRPr lang="en-GB" sz="1601"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237" rtl="0" eaLnBrk="1" latinLnBrk="0" hangingPunct="1">
              <a:lnSpc>
                <a:spcPct val="120000"/>
              </a:lnSpc>
              <a:spcBef>
                <a:spcPts val="0"/>
              </a:spcBef>
              <a:spcAft>
                <a:spcPts val="1200"/>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15483352" y="4655993"/>
            <a:ext cx="3753482" cy="907364"/>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buFontTx/>
              <a:buNone/>
              <a:defRPr lang="en-GB" sz="1601"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237" rtl="0" eaLnBrk="1" latinLnBrk="0" hangingPunct="1">
              <a:lnSpc>
                <a:spcPct val="120000"/>
              </a:lnSpc>
              <a:spcBef>
                <a:spcPts val="0"/>
              </a:spcBef>
              <a:spcAft>
                <a:spcPts val="1200"/>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2869570" y="6648856"/>
            <a:ext cx="3753482"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spcBef>
                <a:spcPts val="0"/>
              </a:spcBef>
              <a:buFontTx/>
              <a:buNone/>
              <a:defRPr sz="1601">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9176458" y="6650685"/>
            <a:ext cx="3753482" cy="907364"/>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buFontTx/>
              <a:buNone/>
              <a:defRPr lang="en-GB" sz="1601"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237" rtl="0" eaLnBrk="1" latinLnBrk="0" hangingPunct="1">
              <a:lnSpc>
                <a:spcPct val="120000"/>
              </a:lnSpc>
              <a:spcBef>
                <a:spcPts val="0"/>
              </a:spcBef>
              <a:spcAft>
                <a:spcPts val="1200"/>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15483352" y="6650685"/>
            <a:ext cx="3753482" cy="907364"/>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buFontTx/>
              <a:buNone/>
              <a:defRPr lang="en-GB" sz="1601"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237" rtl="0" eaLnBrk="1" latinLnBrk="0" hangingPunct="1">
              <a:lnSpc>
                <a:spcPct val="120000"/>
              </a:lnSpc>
              <a:spcBef>
                <a:spcPts val="0"/>
              </a:spcBef>
              <a:spcAft>
                <a:spcPts val="1200"/>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2869570" y="8643545"/>
            <a:ext cx="3753482"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spcBef>
                <a:spcPts val="0"/>
              </a:spcBef>
              <a:buFontTx/>
              <a:buNone/>
              <a:defRPr sz="1601">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9176458" y="8645374"/>
            <a:ext cx="3753482" cy="907364"/>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buFontTx/>
              <a:buNone/>
              <a:defRPr lang="en-GB" sz="1601"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237" rtl="0" eaLnBrk="1" latinLnBrk="0" hangingPunct="1">
              <a:lnSpc>
                <a:spcPct val="120000"/>
              </a:lnSpc>
              <a:spcBef>
                <a:spcPts val="0"/>
              </a:spcBef>
              <a:spcAft>
                <a:spcPts val="1200"/>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15483352" y="8645374"/>
            <a:ext cx="3753482" cy="907364"/>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buFontTx/>
              <a:buNone/>
              <a:defRPr lang="en-GB" sz="1601"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237" rtl="0" eaLnBrk="1" latinLnBrk="0" hangingPunct="1">
              <a:lnSpc>
                <a:spcPct val="120000"/>
              </a:lnSpc>
              <a:spcBef>
                <a:spcPts val="0"/>
              </a:spcBef>
              <a:spcAft>
                <a:spcPts val="1200"/>
              </a:spcAft>
              <a:buSzPct val="75000"/>
              <a:buFontTx/>
              <a:buNone/>
            </a:pPr>
            <a:r>
              <a:rPr lang="en-GB"/>
              <a:t>@social_handle</a:t>
            </a:r>
          </a:p>
        </p:txBody>
      </p:sp>
    </p:spTree>
    <p:extLst>
      <p:ext uri="{BB962C8B-B14F-4D97-AF65-F5344CB8AC3E}">
        <p14:creationId xmlns:p14="http://schemas.microsoft.com/office/powerpoint/2010/main" val="252238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4" y="885878"/>
            <a:ext cx="8378823" cy="133569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5" y="250633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4791079"/>
            <a:ext cx="18199100" cy="2735598"/>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58409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4" y="885878"/>
            <a:ext cx="8378823" cy="1335693"/>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82"/>
            <a:ext cx="18199100" cy="2761781"/>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20277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4" y="885878"/>
            <a:ext cx="8378823" cy="1335693"/>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82"/>
            <a:ext cx="18199100" cy="2761781"/>
          </a:xfrm>
        </p:spPr>
        <p:txBody>
          <a:bodyPr numCol="2" spcCol="1440000"/>
          <a:lstStyle>
            <a:lvl1pPr marL="342839" indent="-342839">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316849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4" y="885878"/>
            <a:ext cx="8378823" cy="1335693"/>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2" y="2774682"/>
            <a:ext cx="18199100" cy="2761781"/>
          </a:xfrm>
        </p:spPr>
        <p:txBody>
          <a:bodyPr numCol="2" spcCol="1440000"/>
          <a:lstStyle>
            <a:lvl1pPr marL="457120" indent="-457120">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76798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952504" y="885878"/>
            <a:ext cx="8378823" cy="1335693"/>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952508" y="4791077"/>
            <a:ext cx="17768887" cy="2579552"/>
          </a:xfrm>
        </p:spPr>
        <p:txBody>
          <a:bodyPr/>
          <a:lstStyle>
            <a:lvl1pPr marL="0" indent="0">
              <a:spcAft>
                <a:spcPts val="1200"/>
              </a:spcAft>
              <a:buFontTx/>
              <a:buNone/>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952505" y="250633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406501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80" y="0"/>
            <a:ext cx="9331325" cy="1130935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4" y="885878"/>
            <a:ext cx="8378823" cy="133569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5" y="250633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5" y="4791077"/>
            <a:ext cx="8378826" cy="257008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952505" y="10504959"/>
            <a:ext cx="8867775" cy="45719"/>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10772775" y="9757061"/>
            <a:ext cx="8378826" cy="247854"/>
          </a:xfrm>
        </p:spPr>
        <p:txBody>
          <a:bodyPr/>
          <a:lstStyle>
            <a:lvl1pPr>
              <a:defRPr sz="1401"/>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952505" y="8397877"/>
            <a:ext cx="1576389" cy="1305521"/>
          </a:xfrm>
        </p:spPr>
        <p:txBody>
          <a:bodyPr/>
          <a:lstStyle/>
          <a:p>
            <a:r>
              <a:rPr lang="en-US"/>
              <a:t>Click icon to add picture</a:t>
            </a:r>
            <a:endParaRPr lang="en-GB"/>
          </a:p>
        </p:txBody>
      </p:sp>
    </p:spTree>
    <p:extLst>
      <p:ext uri="{BB962C8B-B14F-4D97-AF65-F5344CB8AC3E}">
        <p14:creationId xmlns:p14="http://schemas.microsoft.com/office/powerpoint/2010/main" val="299443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4" y="885878"/>
            <a:ext cx="8378823" cy="1335693"/>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5" y="2774677"/>
            <a:ext cx="8378826" cy="257008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5" y="952506"/>
            <a:ext cx="8378826" cy="434390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8"/>
            <a:ext cx="8378826" cy="431000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10890256" y="1062991"/>
            <a:ext cx="8143873" cy="424859"/>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10890256" y="5787390"/>
            <a:ext cx="8143873" cy="424859"/>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952505" y="8397877"/>
            <a:ext cx="1576389" cy="1305521"/>
          </a:xfrm>
        </p:spPr>
        <p:txBody>
          <a:bodyPr/>
          <a:lstStyle/>
          <a:p>
            <a:r>
              <a:rPr lang="en-US"/>
              <a:t>Click icon to add picture</a:t>
            </a:r>
            <a:endParaRPr lang="en-GB"/>
          </a:p>
        </p:txBody>
      </p:sp>
    </p:spTree>
    <p:extLst>
      <p:ext uri="{BB962C8B-B14F-4D97-AF65-F5344CB8AC3E}">
        <p14:creationId xmlns:p14="http://schemas.microsoft.com/office/powerpoint/2010/main" val="348434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8.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4" y="885878"/>
            <a:ext cx="8378823" cy="1335693"/>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5" y="2774677"/>
            <a:ext cx="8378826" cy="257008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8"/>
            <a:ext cx="8378826" cy="431000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10785007" y="3547019"/>
            <a:ext cx="8366595" cy="1384481"/>
          </a:xfrm>
        </p:spPr>
        <p:txBody>
          <a:bodyPr/>
          <a:lstStyle>
            <a:lvl1pPr>
              <a:lnSpc>
                <a:spcPct val="100000"/>
              </a:lnSpc>
              <a:buFont typeface="Arial" panose="020B0604020202020204" pitchFamily="34" charset="0"/>
              <a:buNone/>
              <a:defRPr sz="2401" b="0" i="0">
                <a:solidFill>
                  <a:schemeClr val="tx1"/>
                </a:solidFill>
                <a:latin typeface="Poppins Medium" pitchFamily="2" charset="77"/>
                <a:cs typeface="Poppins Medium" pitchFamily="2" charset="77"/>
              </a:defRPr>
            </a:lvl1pPr>
            <a:lvl2pPr marL="0" indent="0">
              <a:spcAft>
                <a:spcPts val="0"/>
              </a:spcAft>
              <a:buFontTx/>
              <a:buNone/>
              <a:defRPr sz="2401" b="1" i="0">
                <a:solidFill>
                  <a:schemeClr val="accent1"/>
                </a:solidFill>
                <a:latin typeface="Poppins SemiBold" pitchFamily="2" charset="77"/>
                <a:cs typeface="Poppins SemiBold" pitchFamily="2" charset="77"/>
              </a:defRPr>
            </a:lvl2pPr>
            <a:lvl3pPr marL="0" indent="0">
              <a:spcBef>
                <a:spcPts val="0"/>
              </a:spcBef>
              <a:buFontTx/>
              <a:buNone/>
              <a:defRPr sz="2001"/>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952505" y="8397877"/>
            <a:ext cx="1576389" cy="1305521"/>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5011" y="2649763"/>
            <a:ext cx="783108" cy="661591"/>
          </a:xfrm>
          <a:prstGeom prst="rect">
            <a:avLst/>
          </a:prstGeom>
        </p:spPr>
      </p:pic>
    </p:spTree>
    <p:extLst>
      <p:ext uri="{BB962C8B-B14F-4D97-AF65-F5344CB8AC3E}">
        <p14:creationId xmlns:p14="http://schemas.microsoft.com/office/powerpoint/2010/main" val="308874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5" y="885883"/>
            <a:ext cx="18209260" cy="683181"/>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412413" y="6374470"/>
            <a:ext cx="3997493" cy="359979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952500" y="2054679"/>
            <a:ext cx="8739189" cy="7919586"/>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15154109" y="6374470"/>
            <a:ext cx="3997493" cy="359979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10412411" y="2054676"/>
            <a:ext cx="8739189" cy="3599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68745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4D69E7-E95E-D90E-DE6D-9C9D16112FC5}"/>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4F8CE152-D4E5-5AF7-67AE-21CD7041A787}"/>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951813" y="4502150"/>
          <a:ext cx="18199100" cy="5472114"/>
        </p:xfrm>
        <a:graphic>
          <a:graphicData uri="http://schemas.openxmlformats.org/drawingml/2006/table">
            <a:tbl>
              <a:tblPr bandCol="1">
                <a:tableStyleId>{2D5ABB26-0587-4C30-8999-92F81FD0307C}</a:tableStyleId>
              </a:tblPr>
              <a:tblGrid>
                <a:gridCol w="4549775">
                  <a:extLst>
                    <a:ext uri="{9D8B030D-6E8A-4147-A177-3AD203B41FA5}">
                      <a16:colId xmlns:a16="http://schemas.microsoft.com/office/drawing/2014/main" val="4151945498"/>
                    </a:ext>
                  </a:extLst>
                </a:gridCol>
                <a:gridCol w="4549775">
                  <a:extLst>
                    <a:ext uri="{9D8B030D-6E8A-4147-A177-3AD203B41FA5}">
                      <a16:colId xmlns:a16="http://schemas.microsoft.com/office/drawing/2014/main" val="1382627474"/>
                    </a:ext>
                  </a:extLst>
                </a:gridCol>
                <a:gridCol w="4549775">
                  <a:extLst>
                    <a:ext uri="{9D8B030D-6E8A-4147-A177-3AD203B41FA5}">
                      <a16:colId xmlns:a16="http://schemas.microsoft.com/office/drawing/2014/main" val="2312284562"/>
                    </a:ext>
                  </a:extLst>
                </a:gridCol>
                <a:gridCol w="4549775">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4203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40594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5405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3750658"/>
            <a:ext cx="4563731"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15547" y="3750658"/>
            <a:ext cx="452888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59671" y="3750658"/>
            <a:ext cx="452833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588003" y="3750658"/>
            <a:ext cx="457410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6" y="5006237"/>
            <a:ext cx="4563731"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515547" y="5006237"/>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1500" y="5006237"/>
            <a:ext cx="453650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4615780" y="5006237"/>
            <a:ext cx="4535130" cy="569863"/>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Tree>
    <p:extLst>
      <p:ext uri="{BB962C8B-B14F-4D97-AF65-F5344CB8AC3E}">
        <p14:creationId xmlns:p14="http://schemas.microsoft.com/office/powerpoint/2010/main" val="96003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0.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952504" y="885878"/>
            <a:ext cx="8378823" cy="1335693"/>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952505" y="250633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15770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4" y="885878"/>
            <a:ext cx="8378823" cy="1335693"/>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81213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2" y="885883"/>
            <a:ext cx="11949605" cy="683181"/>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966791" y="3292475"/>
            <a:ext cx="8797228" cy="2096167"/>
          </a:xfrm>
        </p:spPr>
        <p:txBody>
          <a:bodyPr/>
          <a:lstStyle>
            <a:lvl1pPr marL="342839" indent="-342839">
              <a:spcAft>
                <a:spcPts val="600"/>
              </a:spcAft>
              <a:buClr>
                <a:schemeClr val="accent1"/>
              </a:buClr>
              <a:buSzPct val="110000"/>
              <a:buFont typeface="Wingdings" pitchFamily="2" charset="2"/>
              <a:buChar char="§"/>
              <a:defRPr sz="2001"/>
            </a:lvl1pPr>
            <a:lvl2pPr>
              <a:spcAft>
                <a:spcPts val="600"/>
              </a:spcAft>
              <a:buSzPct val="110000"/>
              <a:defRPr sz="1801"/>
            </a:lvl2pPr>
            <a:lvl3pPr>
              <a:spcAft>
                <a:spcPts val="600"/>
              </a:spcAft>
              <a:buSzPct val="110000"/>
              <a:defRPr sz="1601"/>
            </a:lvl3pPr>
            <a:lvl4pPr>
              <a:spcAft>
                <a:spcPts val="600"/>
              </a:spcAft>
              <a:buSzPct val="110000"/>
              <a:defRPr sz="1401"/>
            </a:lvl4pPr>
            <a:lvl5pPr>
              <a:spcAft>
                <a:spcPts val="600"/>
              </a:spcAft>
              <a:buSzPct val="110000"/>
              <a:defRPr sz="14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10340083" y="3292475"/>
            <a:ext cx="8797228" cy="2096167"/>
          </a:xfrm>
        </p:spPr>
        <p:txBody>
          <a:bodyPr/>
          <a:lstStyle>
            <a:lvl1pPr marL="342839" indent="-342839">
              <a:spcAft>
                <a:spcPts val="600"/>
              </a:spcAft>
              <a:buClr>
                <a:schemeClr val="accent1"/>
              </a:buClr>
              <a:buSzPct val="110000"/>
              <a:buFont typeface="Wingdings" pitchFamily="2" charset="2"/>
              <a:buChar char="§"/>
              <a:defRPr sz="2001"/>
            </a:lvl1pPr>
            <a:lvl2pPr>
              <a:spcAft>
                <a:spcPts val="600"/>
              </a:spcAft>
              <a:buSzPct val="110000"/>
              <a:defRPr sz="1801"/>
            </a:lvl2pPr>
            <a:lvl3pPr>
              <a:spcAft>
                <a:spcPts val="600"/>
              </a:spcAft>
              <a:buSzPct val="110000"/>
              <a:defRPr sz="1601"/>
            </a:lvl3pPr>
            <a:lvl4pPr>
              <a:spcAft>
                <a:spcPts val="600"/>
              </a:spcAft>
              <a:buSzPct val="110000"/>
              <a:defRPr sz="1401"/>
            </a:lvl4pPr>
            <a:lvl5pPr>
              <a:spcAft>
                <a:spcPts val="600"/>
              </a:spcAft>
              <a:buSzPct val="110000"/>
              <a:defRPr sz="14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1" y="2521651"/>
            <a:ext cx="8797228" cy="495520"/>
          </a:xfrm>
        </p:spPr>
        <p:txBody>
          <a:bodyPr/>
          <a:lstStyle>
            <a:lvl1pPr>
              <a:defRPr lang="en-GB" sz="2799"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0340083" y="2521651"/>
            <a:ext cx="8797228" cy="488211"/>
          </a:xfrm>
        </p:spPr>
        <p:txBody>
          <a:bodyPr/>
          <a:lstStyle>
            <a:lvl1pPr>
              <a:defRPr lang="en-GB" sz="2799" b="1" i="0" kern="1200" dirty="0">
                <a:solidFill>
                  <a:schemeClr val="accent1"/>
                </a:solidFill>
                <a:latin typeface="Poppins SemiBold" pitchFamily="2" charset="77"/>
                <a:ea typeface="+mn-ea"/>
                <a:cs typeface="Poppins SemiBold" pitchFamily="2" charset="77"/>
              </a:defRPr>
            </a:lvl1pPr>
          </a:lstStyle>
          <a:p>
            <a:pPr marL="0" lvl="0" indent="0" algn="l" defTabSz="914237" rtl="0" eaLnBrk="1" latinLnBrk="0" hangingPunct="1">
              <a:lnSpc>
                <a:spcPct val="120000"/>
              </a:lnSpc>
              <a:spcBef>
                <a:spcPts val="1000"/>
              </a:spcBef>
              <a:spcAft>
                <a:spcPts val="1200"/>
              </a:spcAft>
              <a:buSzPct val="75000"/>
              <a:buFontTx/>
              <a:buNone/>
            </a:pPr>
            <a:r>
              <a:rPr lang="en-US"/>
              <a:t>Click to edit Master text styles</a:t>
            </a:r>
          </a:p>
        </p:txBody>
      </p:sp>
    </p:spTree>
    <p:extLst>
      <p:ext uri="{BB962C8B-B14F-4D97-AF65-F5344CB8AC3E}">
        <p14:creationId xmlns:p14="http://schemas.microsoft.com/office/powerpoint/2010/main" val="22558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2" y="885883"/>
            <a:ext cx="11949605" cy="683181"/>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4" y="2521651"/>
            <a:ext cx="5700117" cy="495520"/>
          </a:xfrm>
        </p:spPr>
        <p:txBody>
          <a:bodyPr/>
          <a:lstStyle>
            <a:lvl1pPr>
              <a:defRPr lang="en-GB" sz="2799"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7201998" y="2521651"/>
            <a:ext cx="5700117" cy="488211"/>
          </a:xfrm>
        </p:spPr>
        <p:txBody>
          <a:bodyPr/>
          <a:lstStyle>
            <a:lvl1pPr>
              <a:defRPr lang="en-GB" sz="2799" b="1" i="0" kern="1200" dirty="0">
                <a:solidFill>
                  <a:schemeClr val="accent1"/>
                </a:solidFill>
                <a:latin typeface="Poppins SemiBold" pitchFamily="2" charset="77"/>
                <a:ea typeface="+mn-ea"/>
                <a:cs typeface="Poppins SemiBold" pitchFamily="2" charset="77"/>
              </a:defRPr>
            </a:lvl1pPr>
          </a:lstStyle>
          <a:p>
            <a:pPr marL="0" lvl="0" indent="0" algn="l" defTabSz="914237" rtl="0" eaLnBrk="1" latinLnBrk="0" hangingPunct="1">
              <a:lnSpc>
                <a:spcPct val="120000"/>
              </a:lnSpc>
              <a:spcBef>
                <a:spcPts val="1000"/>
              </a:spcBef>
              <a:spcAft>
                <a:spcPts val="1200"/>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3437200" y="2521651"/>
            <a:ext cx="5700117" cy="488211"/>
          </a:xfrm>
        </p:spPr>
        <p:txBody>
          <a:bodyPr/>
          <a:lstStyle>
            <a:lvl1pPr>
              <a:defRPr lang="en-GB" sz="2799" b="1" i="0" kern="1200" dirty="0">
                <a:solidFill>
                  <a:schemeClr val="accent1"/>
                </a:solidFill>
                <a:latin typeface="Poppins SemiBold" pitchFamily="2" charset="77"/>
                <a:ea typeface="+mn-ea"/>
                <a:cs typeface="Poppins SemiBold" pitchFamily="2" charset="77"/>
              </a:defRPr>
            </a:lvl1pPr>
          </a:lstStyle>
          <a:p>
            <a:pPr marL="0" lvl="0" indent="0" algn="l" defTabSz="914237" rtl="0" eaLnBrk="1" latinLnBrk="0" hangingPunct="1">
              <a:lnSpc>
                <a:spcPct val="120000"/>
              </a:lnSpc>
              <a:spcBef>
                <a:spcPts val="1000"/>
              </a:spcBef>
              <a:spcAft>
                <a:spcPts val="1200"/>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966794" y="3292475"/>
            <a:ext cx="5700117" cy="2096167"/>
          </a:xfrm>
        </p:spPr>
        <p:txBody>
          <a:bodyPr/>
          <a:lstStyle>
            <a:lvl1pPr marL="342839" indent="-342839">
              <a:spcAft>
                <a:spcPts val="600"/>
              </a:spcAft>
              <a:buClr>
                <a:schemeClr val="accent1"/>
              </a:buClr>
              <a:buSzPct val="110000"/>
              <a:buFont typeface="Wingdings" pitchFamily="2" charset="2"/>
              <a:buChar char="§"/>
              <a:defRPr sz="2001"/>
            </a:lvl1pPr>
            <a:lvl2pPr>
              <a:spcAft>
                <a:spcPts val="600"/>
              </a:spcAft>
              <a:buSzPct val="110000"/>
              <a:defRPr sz="1801"/>
            </a:lvl2pPr>
            <a:lvl3pPr>
              <a:spcAft>
                <a:spcPts val="600"/>
              </a:spcAft>
              <a:buSzPct val="110000"/>
              <a:defRPr sz="1601"/>
            </a:lvl3pPr>
            <a:lvl4pPr>
              <a:spcAft>
                <a:spcPts val="600"/>
              </a:spcAft>
              <a:buSzPct val="110000"/>
              <a:defRPr sz="1401"/>
            </a:lvl4pPr>
            <a:lvl5pPr>
              <a:spcAft>
                <a:spcPts val="600"/>
              </a:spcAft>
              <a:buSzPct val="110000"/>
              <a:defRPr sz="14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7198524" y="3292475"/>
            <a:ext cx="5700117" cy="2096167"/>
          </a:xfrm>
        </p:spPr>
        <p:txBody>
          <a:bodyPr/>
          <a:lstStyle>
            <a:lvl1pPr marL="342839" indent="-342839">
              <a:spcAft>
                <a:spcPts val="600"/>
              </a:spcAft>
              <a:buClr>
                <a:schemeClr val="accent1"/>
              </a:buClr>
              <a:buSzPct val="110000"/>
              <a:buFont typeface="Wingdings" pitchFamily="2" charset="2"/>
              <a:buChar char="§"/>
              <a:defRPr sz="2001"/>
            </a:lvl1pPr>
            <a:lvl2pPr>
              <a:spcAft>
                <a:spcPts val="600"/>
              </a:spcAft>
              <a:buSzPct val="110000"/>
              <a:defRPr sz="1801"/>
            </a:lvl2pPr>
            <a:lvl3pPr>
              <a:spcAft>
                <a:spcPts val="600"/>
              </a:spcAft>
              <a:buSzPct val="110000"/>
              <a:defRPr sz="1601"/>
            </a:lvl3pPr>
            <a:lvl4pPr>
              <a:spcAft>
                <a:spcPts val="600"/>
              </a:spcAft>
              <a:buSzPct val="110000"/>
              <a:defRPr sz="1401"/>
            </a:lvl4pPr>
            <a:lvl5pPr>
              <a:spcAft>
                <a:spcPts val="600"/>
              </a:spcAft>
              <a:buSzPct val="110000"/>
              <a:defRPr sz="14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13440267" y="3292475"/>
            <a:ext cx="5700117" cy="2096167"/>
          </a:xfrm>
        </p:spPr>
        <p:txBody>
          <a:bodyPr/>
          <a:lstStyle>
            <a:lvl1pPr marL="342839" indent="-342839">
              <a:spcAft>
                <a:spcPts val="600"/>
              </a:spcAft>
              <a:buClr>
                <a:schemeClr val="accent1"/>
              </a:buClr>
              <a:buSzPct val="110000"/>
              <a:buFont typeface="Wingdings" pitchFamily="2" charset="2"/>
              <a:buChar char="§"/>
              <a:defRPr sz="2001"/>
            </a:lvl1pPr>
            <a:lvl2pPr>
              <a:spcAft>
                <a:spcPts val="600"/>
              </a:spcAft>
              <a:buSzPct val="110000"/>
              <a:defRPr sz="1801"/>
            </a:lvl2pPr>
            <a:lvl3pPr>
              <a:spcAft>
                <a:spcPts val="600"/>
              </a:spcAft>
              <a:buSzPct val="110000"/>
              <a:defRPr sz="1601"/>
            </a:lvl3pPr>
            <a:lvl4pPr>
              <a:spcAft>
                <a:spcPts val="600"/>
              </a:spcAft>
              <a:buSzPct val="110000"/>
              <a:defRPr sz="1401"/>
            </a:lvl4pPr>
            <a:lvl5pPr>
              <a:spcAft>
                <a:spcPts val="600"/>
              </a:spcAft>
              <a:buSzPct val="110000"/>
              <a:defRPr sz="14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3304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952503" y="952506"/>
            <a:ext cx="18161000" cy="1298817"/>
          </a:xfrm>
        </p:spPr>
        <p:txBody>
          <a:bodyPr numCol="5" spcCol="144000"/>
          <a:lstStyle>
            <a:lvl1pPr>
              <a:spcBef>
                <a:spcPts val="1801"/>
              </a:spcBef>
              <a:defRPr sz="2401"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35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0130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83"/>
            <a:ext cx="11766538" cy="683181"/>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7385062" y="2487406"/>
            <a:ext cx="5333980" cy="733813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13817618" y="2487406"/>
            <a:ext cx="5333980" cy="733813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952504" y="2487406"/>
            <a:ext cx="5333980" cy="733813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1215430" y="2754996"/>
            <a:ext cx="4798020" cy="424731"/>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1215430" y="3236255"/>
            <a:ext cx="4798020" cy="1446550"/>
          </a:xfrm>
        </p:spPr>
        <p:txBody>
          <a:bodyPr/>
          <a:lstStyle>
            <a:lvl1pPr>
              <a:defRPr sz="3999"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1215430" y="4206876"/>
            <a:ext cx="4798020" cy="318698"/>
          </a:xfrm>
        </p:spPr>
        <p:txBody>
          <a:bodyPr/>
          <a:lstStyle>
            <a:lvl1pPr>
              <a:defRPr sz="1801"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7653040" y="2754996"/>
            <a:ext cx="4798020" cy="424731"/>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7653040" y="3236255"/>
            <a:ext cx="4798020" cy="1446550"/>
          </a:xfrm>
        </p:spPr>
        <p:txBody>
          <a:bodyPr/>
          <a:lstStyle>
            <a:lvl1pPr>
              <a:defRPr sz="3999"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7653040" y="4206876"/>
            <a:ext cx="4798020" cy="318698"/>
          </a:xfrm>
        </p:spPr>
        <p:txBody>
          <a:bodyPr/>
          <a:lstStyle>
            <a:lvl1pPr>
              <a:defRPr sz="1801"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14085598" y="2754996"/>
            <a:ext cx="4798020" cy="424731"/>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14085598" y="3236255"/>
            <a:ext cx="4798020" cy="1446550"/>
          </a:xfrm>
        </p:spPr>
        <p:txBody>
          <a:bodyPr/>
          <a:lstStyle>
            <a:lvl1pPr>
              <a:defRPr sz="3999"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14085598" y="4206876"/>
            <a:ext cx="4798020" cy="318698"/>
          </a:xfrm>
        </p:spPr>
        <p:txBody>
          <a:bodyPr/>
          <a:lstStyle>
            <a:lvl1pPr>
              <a:defRPr sz="1801"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2702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3"/>
            <a:ext cx="8378823" cy="683181"/>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5" y="181087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7" y="3791293"/>
            <a:ext cx="5572125" cy="618297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945486" y="3863544"/>
            <a:ext cx="5002109" cy="6110714"/>
          </a:xfrm>
        </p:spPr>
        <p:txBody>
          <a:bodyPr wrap="square" numCol="1" spcCol="756000" anchor="t">
            <a:noAutofit/>
          </a:bodyPr>
          <a:lstStyle>
            <a:lvl1pPr marL="0" indent="0">
              <a:spcBef>
                <a:spcPts val="1601"/>
              </a:spcBef>
              <a:spcAft>
                <a:spcPts val="0"/>
              </a:spcAft>
              <a:buFont typeface="Arial" panose="020B0604020202020204" pitchFamily="34" charset="0"/>
              <a:buNone/>
              <a:defRPr sz="2401"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2401" b="0" i="0">
                <a:latin typeface="Poppins" pitchFamily="2" charset="77"/>
                <a:cs typeface="Poppins" pitchFamily="2" charset="77"/>
              </a:defRPr>
            </a:lvl2pPr>
            <a:lvl3pPr marL="0" indent="0">
              <a:buFontTx/>
              <a:buNone/>
              <a:defRPr sz="2401"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6342996" y="3875497"/>
            <a:ext cx="6841082" cy="6110714"/>
          </a:xfrm>
        </p:spPr>
        <p:txBody>
          <a:bodyPr wrap="square" numCol="1" spcCol="756000" anchor="t">
            <a:noAutofit/>
          </a:bodyPr>
          <a:lstStyle>
            <a:lvl1pPr marL="0" indent="0">
              <a:spcBef>
                <a:spcPts val="1601"/>
              </a:spcBef>
              <a:spcAft>
                <a:spcPts val="0"/>
              </a:spcAft>
              <a:buFont typeface="Arial" panose="020B0604020202020204" pitchFamily="34" charset="0"/>
              <a:buNone/>
              <a:defRPr sz="2401" b="0" i="0">
                <a:solidFill>
                  <a:schemeClr val="accent1"/>
                </a:solidFill>
                <a:latin typeface="Poppins" pitchFamily="2" charset="77"/>
                <a:cs typeface="Poppins" pitchFamily="2" charset="77"/>
              </a:defRPr>
            </a:lvl1pPr>
            <a:lvl2pPr marL="0" marR="0" indent="0" algn="l" defTabSz="914237"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2300" b="0" i="0">
                <a:latin typeface="Poppins" pitchFamily="2" charset="77"/>
                <a:cs typeface="Poppins" pitchFamily="2" charset="77"/>
              </a:defRPr>
            </a:lvl2pPr>
            <a:lvl3pPr marL="0" indent="0">
              <a:buFontTx/>
              <a:buNone/>
              <a:defRPr sz="2401"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914237"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106463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545894335"/>
              </p:ext>
            </p:extLst>
          </p:nvPr>
        </p:nvGraphicFramePr>
        <p:xfrm>
          <a:off x="951814" y="4502151"/>
          <a:ext cx="18199100" cy="5472114"/>
        </p:xfrm>
        <a:graphic>
          <a:graphicData uri="http://schemas.openxmlformats.org/drawingml/2006/table">
            <a:tbl>
              <a:tblPr bandCol="1">
                <a:tableStyleId>{2D5ABB26-0587-4C30-8999-92F81FD0307C}</a:tableStyleId>
              </a:tblPr>
              <a:tblGrid>
                <a:gridCol w="4549775">
                  <a:extLst>
                    <a:ext uri="{9D8B030D-6E8A-4147-A177-3AD203B41FA5}">
                      <a16:colId xmlns:a16="http://schemas.microsoft.com/office/drawing/2014/main" val="4151945498"/>
                    </a:ext>
                  </a:extLst>
                </a:gridCol>
                <a:gridCol w="4549775">
                  <a:extLst>
                    <a:ext uri="{9D8B030D-6E8A-4147-A177-3AD203B41FA5}">
                      <a16:colId xmlns:a16="http://schemas.microsoft.com/office/drawing/2014/main" val="1382627474"/>
                    </a:ext>
                  </a:extLst>
                </a:gridCol>
                <a:gridCol w="4549775">
                  <a:extLst>
                    <a:ext uri="{9D8B030D-6E8A-4147-A177-3AD203B41FA5}">
                      <a16:colId xmlns:a16="http://schemas.microsoft.com/office/drawing/2014/main" val="2312284562"/>
                    </a:ext>
                  </a:extLst>
                </a:gridCol>
                <a:gridCol w="4549775">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3"/>
            <a:ext cx="8378823" cy="683181"/>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5" y="181087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7"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9" y="4406736"/>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42039" y="4406736"/>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405943" y="4406736"/>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54053" y="4406736"/>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8" y="3750662"/>
            <a:ext cx="4563732"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15546" y="3750662"/>
            <a:ext cx="4528884"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59672" y="3750662"/>
            <a:ext cx="4528330"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588005" y="3750662"/>
            <a:ext cx="4574109"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8" y="5006237"/>
            <a:ext cx="4563732" cy="570056"/>
          </a:xfrm>
        </p:spPr>
        <p:txBody>
          <a:bodyPr lIns="288000" rIns="288000" bIns="288000" anchor="t" anchorCtr="0"/>
          <a:lstStyle>
            <a:lvl1pPr>
              <a:defRPr lang="en-GB" sz="1601" kern="1200" dirty="0">
                <a:solidFill>
                  <a:schemeClr val="tx1"/>
                </a:solidFill>
                <a:latin typeface="Poppins" pitchFamily="2" charset="77"/>
                <a:ea typeface="+mn-ea"/>
                <a:cs typeface="Poppins" pitchFamily="2" charset="77"/>
              </a:defRPr>
            </a:lvl1pPr>
          </a:lstStyle>
          <a:p>
            <a:pPr lvl="0">
              <a:lnSpc>
                <a:spcPct val="120000"/>
              </a:lnSpc>
              <a:spcAft>
                <a:spcPts val="2401"/>
              </a:spcAft>
            </a:pPr>
            <a:r>
              <a:rPr lang="en-US" sz="1601"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515551" y="5006237"/>
            <a:ext cx="4536502" cy="570056"/>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sz="1601"/>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1501" y="5006237"/>
            <a:ext cx="4536502" cy="570056"/>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sz="1601"/>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4615785" y="5006237"/>
            <a:ext cx="4535130" cy="570056"/>
          </a:xfrm>
        </p:spPr>
        <p:txBody>
          <a:bodyPr lIns="288000" rIns="288000" bIns="288000" anchor="t" anchorCtr="0"/>
          <a:lstStyle>
            <a:lvl1pPr>
              <a:defRPr sz="1601" b="0">
                <a:latin typeface="Poppins" pitchFamily="2" charset="77"/>
                <a:cs typeface="Poppins" pitchFamily="2" charset="77"/>
              </a:defRPr>
            </a:lvl1pPr>
          </a:lstStyle>
          <a:p>
            <a:pPr lvl="0" algn="l">
              <a:lnSpc>
                <a:spcPct val="120000"/>
              </a:lnSpc>
              <a:spcAft>
                <a:spcPts val="2401"/>
              </a:spcAft>
            </a:pPr>
            <a:r>
              <a:rPr lang="en-US" sz="1601"/>
              <a:t>Click to edit Master text styles</a:t>
            </a:r>
          </a:p>
        </p:txBody>
      </p:sp>
    </p:spTree>
    <p:extLst>
      <p:ext uri="{BB962C8B-B14F-4D97-AF65-F5344CB8AC3E}">
        <p14:creationId xmlns:p14="http://schemas.microsoft.com/office/powerpoint/2010/main" val="176795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435796544"/>
              </p:ext>
            </p:extLst>
          </p:nvPr>
        </p:nvGraphicFramePr>
        <p:xfrm>
          <a:off x="951817" y="4502151"/>
          <a:ext cx="18199430" cy="5472114"/>
        </p:xfrm>
        <a:graphic>
          <a:graphicData uri="http://schemas.openxmlformats.org/drawingml/2006/table">
            <a:tbl>
              <a:tblPr bandCol="1">
                <a:tableStyleId>{2D5ABB26-0587-4C30-8999-92F81FD0307C}</a:tableStyleId>
              </a:tblPr>
              <a:tblGrid>
                <a:gridCol w="3639886">
                  <a:extLst>
                    <a:ext uri="{9D8B030D-6E8A-4147-A177-3AD203B41FA5}">
                      <a16:colId xmlns:a16="http://schemas.microsoft.com/office/drawing/2014/main" val="4151945498"/>
                    </a:ext>
                  </a:extLst>
                </a:gridCol>
                <a:gridCol w="3639886">
                  <a:extLst>
                    <a:ext uri="{9D8B030D-6E8A-4147-A177-3AD203B41FA5}">
                      <a16:colId xmlns:a16="http://schemas.microsoft.com/office/drawing/2014/main" val="1382627474"/>
                    </a:ext>
                  </a:extLst>
                </a:gridCol>
                <a:gridCol w="3639886">
                  <a:extLst>
                    <a:ext uri="{9D8B030D-6E8A-4147-A177-3AD203B41FA5}">
                      <a16:colId xmlns:a16="http://schemas.microsoft.com/office/drawing/2014/main" val="2312284562"/>
                    </a:ext>
                  </a:extLst>
                </a:gridCol>
                <a:gridCol w="3639886">
                  <a:extLst>
                    <a:ext uri="{9D8B030D-6E8A-4147-A177-3AD203B41FA5}">
                      <a16:colId xmlns:a16="http://schemas.microsoft.com/office/drawing/2014/main" val="1977789979"/>
                    </a:ext>
                  </a:extLst>
                </a:gridCol>
                <a:gridCol w="3639886">
                  <a:extLst>
                    <a:ext uri="{9D8B030D-6E8A-4147-A177-3AD203B41FA5}">
                      <a16:colId xmlns:a16="http://schemas.microsoft.com/office/drawing/2014/main" val="289107806"/>
                    </a:ext>
                  </a:extLst>
                </a:gridCol>
              </a:tblGrid>
              <a:tr h="5472114">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3"/>
            <a:ext cx="8378823" cy="683181"/>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5" y="181087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7"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9" y="4406736"/>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916705" y="4406736"/>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8574880" y="4406736"/>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2202443" y="4406736"/>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5870931" y="4406736"/>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8" y="3750662"/>
            <a:ext cx="3617674"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4600101" y="3754316"/>
            <a:ext cx="3648287" cy="488211"/>
          </a:xfrm>
        </p:spPr>
        <p:txBody>
          <a:bodyPr lIns="288000" rIns="288000" anchor="ctr" anchorCtr="0"/>
          <a:lstStyle>
            <a:lvl1pPr>
              <a:defRPr sz="2799" b="1" i="0">
                <a:latin typeface="Poppins SemiBold" pitchFamily="2" charset="77"/>
                <a:cs typeface="Poppins SemiBold" pitchFamily="2" charset="77"/>
              </a:defRPr>
            </a:lvl1pPr>
          </a:lstStyle>
          <a:p>
            <a:pPr marL="0" marR="0" lvl="0" indent="0" algn="l" defTabSz="914237" rtl="0" eaLnBrk="1" fontAlgn="auto" latinLnBrk="0" hangingPunct="1">
              <a:lnSpc>
                <a:spcPct val="120000"/>
              </a:lnSpc>
              <a:spcBef>
                <a:spcPts val="1000"/>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8248389" y="3750662"/>
            <a:ext cx="3626591"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1866065" y="3750662"/>
            <a:ext cx="3626591"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5524662" y="3750662"/>
            <a:ext cx="3626591"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8" y="5006238"/>
            <a:ext cx="3617674" cy="570056"/>
          </a:xfrm>
        </p:spPr>
        <p:txBody>
          <a:bodyPr lIns="288000" rIns="288000" bIns="288000" anchor="t" anchorCtr="0"/>
          <a:lstStyle>
            <a:lvl1pPr>
              <a:defRPr lang="en-GB" sz="1601" kern="1200" dirty="0">
                <a:solidFill>
                  <a:schemeClr val="tx1"/>
                </a:solidFill>
                <a:latin typeface="Poppins" pitchFamily="2" charset="77"/>
                <a:ea typeface="+mn-ea"/>
                <a:cs typeface="Poppins" pitchFamily="2" charset="77"/>
              </a:defRPr>
            </a:lvl1pPr>
          </a:lstStyle>
          <a:p>
            <a:pPr lvl="0">
              <a:lnSpc>
                <a:spcPct val="120000"/>
              </a:lnSpc>
              <a:spcAft>
                <a:spcPts val="2401"/>
              </a:spcAft>
            </a:pPr>
            <a:r>
              <a:rPr lang="en-US" sz="1601"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4600101" y="5006238"/>
            <a:ext cx="3617674" cy="570056"/>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8248389" y="5006238"/>
            <a:ext cx="3617674" cy="570056"/>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sz="1601"/>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1866062" y="5006238"/>
            <a:ext cx="3637453" cy="570056"/>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sz="1601"/>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5524659" y="5006238"/>
            <a:ext cx="3637453" cy="570056"/>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sz="1601"/>
              <a:t>Click to edit Master text styles</a:t>
            </a:r>
          </a:p>
        </p:txBody>
      </p:sp>
    </p:spTree>
    <p:extLst>
      <p:ext uri="{BB962C8B-B14F-4D97-AF65-F5344CB8AC3E}">
        <p14:creationId xmlns:p14="http://schemas.microsoft.com/office/powerpoint/2010/main" val="395710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490219616"/>
              </p:ext>
            </p:extLst>
          </p:nvPr>
        </p:nvGraphicFramePr>
        <p:xfrm>
          <a:off x="951814" y="4502151"/>
          <a:ext cx="18199434" cy="5472114"/>
        </p:xfrm>
        <a:graphic>
          <a:graphicData uri="http://schemas.openxmlformats.org/drawingml/2006/table">
            <a:tbl>
              <a:tblPr bandCol="1">
                <a:tableStyleId>{2D5ABB26-0587-4C30-8999-92F81FD0307C}</a:tableStyleId>
              </a:tblPr>
              <a:tblGrid>
                <a:gridCol w="3033239">
                  <a:extLst>
                    <a:ext uri="{9D8B030D-6E8A-4147-A177-3AD203B41FA5}">
                      <a16:colId xmlns:a16="http://schemas.microsoft.com/office/drawing/2014/main" val="4151945498"/>
                    </a:ext>
                  </a:extLst>
                </a:gridCol>
                <a:gridCol w="3033239">
                  <a:extLst>
                    <a:ext uri="{9D8B030D-6E8A-4147-A177-3AD203B41FA5}">
                      <a16:colId xmlns:a16="http://schemas.microsoft.com/office/drawing/2014/main" val="1382627474"/>
                    </a:ext>
                  </a:extLst>
                </a:gridCol>
                <a:gridCol w="3033239">
                  <a:extLst>
                    <a:ext uri="{9D8B030D-6E8A-4147-A177-3AD203B41FA5}">
                      <a16:colId xmlns:a16="http://schemas.microsoft.com/office/drawing/2014/main" val="2312284562"/>
                    </a:ext>
                  </a:extLst>
                </a:gridCol>
                <a:gridCol w="3033239">
                  <a:extLst>
                    <a:ext uri="{9D8B030D-6E8A-4147-A177-3AD203B41FA5}">
                      <a16:colId xmlns:a16="http://schemas.microsoft.com/office/drawing/2014/main" val="1977789979"/>
                    </a:ext>
                  </a:extLst>
                </a:gridCol>
                <a:gridCol w="3033239">
                  <a:extLst>
                    <a:ext uri="{9D8B030D-6E8A-4147-A177-3AD203B41FA5}">
                      <a16:colId xmlns:a16="http://schemas.microsoft.com/office/drawing/2014/main" val="289107806"/>
                    </a:ext>
                  </a:extLst>
                </a:gridCol>
                <a:gridCol w="3033239">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3"/>
            <a:ext cx="8378823" cy="683181"/>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5" y="181087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7"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9" y="4406736"/>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305846" y="4406736"/>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7354207" y="4406736"/>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0388431" y="4406736"/>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3422659" y="4406736"/>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6469980" y="4406736"/>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3750662"/>
            <a:ext cx="2619548"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989246" y="3754316"/>
            <a:ext cx="2619548" cy="488211"/>
          </a:xfrm>
        </p:spPr>
        <p:txBody>
          <a:bodyPr lIns="288000" rIns="288000" anchor="ctr" anchorCtr="0"/>
          <a:lstStyle>
            <a:lvl1pPr>
              <a:defRPr sz="2799" b="1" i="0">
                <a:latin typeface="Poppins SemiBold" pitchFamily="2" charset="77"/>
                <a:cs typeface="Poppins SemiBold" pitchFamily="2" charset="77"/>
              </a:defRPr>
            </a:lvl1pPr>
          </a:lstStyle>
          <a:p>
            <a:pPr marL="0" marR="0" lvl="0" indent="0" algn="l" defTabSz="914237" rtl="0" eaLnBrk="1" fontAlgn="auto" latinLnBrk="0" hangingPunct="1">
              <a:lnSpc>
                <a:spcPct val="120000"/>
              </a:lnSpc>
              <a:spcBef>
                <a:spcPts val="1000"/>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7027716" y="3750662"/>
            <a:ext cx="2619548"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0052050" y="3750662"/>
            <a:ext cx="2619548"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3076387" y="3750662"/>
            <a:ext cx="2619548"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6113819" y="3750662"/>
            <a:ext cx="2619548"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6" y="5006238"/>
            <a:ext cx="2619548" cy="865650"/>
          </a:xfrm>
        </p:spPr>
        <p:txBody>
          <a:bodyPr lIns="288000" rIns="288000" bIns="288000" anchor="t" anchorCtr="0"/>
          <a:lstStyle>
            <a:lvl1pPr>
              <a:defRPr lang="en-GB" sz="1601" kern="1200" dirty="0">
                <a:solidFill>
                  <a:schemeClr val="tx1"/>
                </a:solidFill>
                <a:latin typeface="Poppins" pitchFamily="2" charset="77"/>
                <a:ea typeface="+mn-ea"/>
                <a:cs typeface="Poppins" pitchFamily="2" charset="77"/>
              </a:defRPr>
            </a:lvl1pPr>
          </a:lstStyle>
          <a:p>
            <a:pPr lvl="0">
              <a:lnSpc>
                <a:spcPct val="120000"/>
              </a:lnSpc>
              <a:spcAft>
                <a:spcPts val="2401"/>
              </a:spcAft>
            </a:pPr>
            <a:r>
              <a:rPr lang="en-US" sz="1601"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989246" y="5006238"/>
            <a:ext cx="2619548" cy="865650"/>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7027716" y="5006238"/>
            <a:ext cx="2619548" cy="865650"/>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sz="1601"/>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2050" y="5006238"/>
            <a:ext cx="2619548" cy="865650"/>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sz="1601"/>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3076387" y="5006238"/>
            <a:ext cx="2619548" cy="865650"/>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sz="1601"/>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6113819" y="5007133"/>
            <a:ext cx="2619548" cy="865650"/>
          </a:xfrm>
        </p:spPr>
        <p:txBody>
          <a:bodyPr lIns="288000" rIns="288000" bIns="288000" anchor="t" anchorCtr="0"/>
          <a:lstStyle>
            <a:lvl1pPr>
              <a:defRPr sz="1601" b="0">
                <a:latin typeface="Poppins" pitchFamily="2" charset="77"/>
                <a:cs typeface="Poppins" pitchFamily="2" charset="77"/>
              </a:defRPr>
            </a:lvl1pPr>
          </a:lstStyle>
          <a:p>
            <a:pPr lvl="0" algn="l">
              <a:lnSpc>
                <a:spcPct val="120000"/>
              </a:lnSpc>
              <a:spcAft>
                <a:spcPts val="2401"/>
              </a:spcAft>
            </a:pPr>
            <a:r>
              <a:rPr lang="en-US" sz="1601"/>
              <a:t>Click to edit Master text styles</a:t>
            </a:r>
          </a:p>
        </p:txBody>
      </p:sp>
    </p:spTree>
    <p:extLst>
      <p:ext uri="{BB962C8B-B14F-4D97-AF65-F5344CB8AC3E}">
        <p14:creationId xmlns:p14="http://schemas.microsoft.com/office/powerpoint/2010/main" val="158436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2FF1DC-CF48-177A-0FA8-023C9FDC6FF5}"/>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A87B8410-B75E-B1ED-EB3A-F1C002E96106}"/>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951815" y="4502150"/>
          <a:ext cx="18199440" cy="5472114"/>
        </p:xfrm>
        <a:graphic>
          <a:graphicData uri="http://schemas.openxmlformats.org/drawingml/2006/table">
            <a:tbl>
              <a:tblPr bandCol="1">
                <a:tableStyleId>{2D5ABB26-0587-4C30-8999-92F81FD0307C}</a:tableStyleId>
              </a:tblPr>
              <a:tblGrid>
                <a:gridCol w="3639888">
                  <a:extLst>
                    <a:ext uri="{9D8B030D-6E8A-4147-A177-3AD203B41FA5}">
                      <a16:colId xmlns:a16="http://schemas.microsoft.com/office/drawing/2014/main" val="4151945498"/>
                    </a:ext>
                  </a:extLst>
                </a:gridCol>
                <a:gridCol w="3639888">
                  <a:extLst>
                    <a:ext uri="{9D8B030D-6E8A-4147-A177-3AD203B41FA5}">
                      <a16:colId xmlns:a16="http://schemas.microsoft.com/office/drawing/2014/main" val="1382627474"/>
                    </a:ext>
                  </a:extLst>
                </a:gridCol>
                <a:gridCol w="3639888">
                  <a:extLst>
                    <a:ext uri="{9D8B030D-6E8A-4147-A177-3AD203B41FA5}">
                      <a16:colId xmlns:a16="http://schemas.microsoft.com/office/drawing/2014/main" val="2312284562"/>
                    </a:ext>
                  </a:extLst>
                </a:gridCol>
                <a:gridCol w="3639888">
                  <a:extLst>
                    <a:ext uri="{9D8B030D-6E8A-4147-A177-3AD203B41FA5}">
                      <a16:colId xmlns:a16="http://schemas.microsoft.com/office/drawing/2014/main" val="1977789979"/>
                    </a:ext>
                  </a:extLst>
                </a:gridCol>
                <a:gridCol w="3639888">
                  <a:extLst>
                    <a:ext uri="{9D8B030D-6E8A-4147-A177-3AD203B41FA5}">
                      <a16:colId xmlns:a16="http://schemas.microsoft.com/office/drawing/2014/main" val="289107806"/>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91670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8574878"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2202442"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587092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3617673"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4600103" y="3754250"/>
            <a:ext cx="3648287"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8248391"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1866063"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5524658" y="3750658"/>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3617673" cy="569863"/>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4600102"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8248390" y="5006236"/>
            <a:ext cx="3617673"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1866062"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5524657" y="5006236"/>
            <a:ext cx="3637454" cy="569863"/>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Tree>
    <p:extLst>
      <p:ext uri="{BB962C8B-B14F-4D97-AF65-F5344CB8AC3E}">
        <p14:creationId xmlns:p14="http://schemas.microsoft.com/office/powerpoint/2010/main" val="166933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1409280343"/>
              </p:ext>
            </p:extLst>
          </p:nvPr>
        </p:nvGraphicFramePr>
        <p:xfrm>
          <a:off x="951816" y="4502151"/>
          <a:ext cx="18199097" cy="5472114"/>
        </p:xfrm>
        <a:graphic>
          <a:graphicData uri="http://schemas.openxmlformats.org/drawingml/2006/table">
            <a:tbl>
              <a:tblPr bandCol="1">
                <a:tableStyleId>{2D5ABB26-0587-4C30-8999-92F81FD0307C}</a:tableStyleId>
              </a:tblPr>
              <a:tblGrid>
                <a:gridCol w="2599871">
                  <a:extLst>
                    <a:ext uri="{9D8B030D-6E8A-4147-A177-3AD203B41FA5}">
                      <a16:colId xmlns:a16="http://schemas.microsoft.com/office/drawing/2014/main" val="4151945498"/>
                    </a:ext>
                  </a:extLst>
                </a:gridCol>
                <a:gridCol w="2599871">
                  <a:extLst>
                    <a:ext uri="{9D8B030D-6E8A-4147-A177-3AD203B41FA5}">
                      <a16:colId xmlns:a16="http://schemas.microsoft.com/office/drawing/2014/main" val="1382627474"/>
                    </a:ext>
                  </a:extLst>
                </a:gridCol>
                <a:gridCol w="2599871">
                  <a:extLst>
                    <a:ext uri="{9D8B030D-6E8A-4147-A177-3AD203B41FA5}">
                      <a16:colId xmlns:a16="http://schemas.microsoft.com/office/drawing/2014/main" val="2312284562"/>
                    </a:ext>
                  </a:extLst>
                </a:gridCol>
                <a:gridCol w="2599871">
                  <a:extLst>
                    <a:ext uri="{9D8B030D-6E8A-4147-A177-3AD203B41FA5}">
                      <a16:colId xmlns:a16="http://schemas.microsoft.com/office/drawing/2014/main" val="1977789979"/>
                    </a:ext>
                  </a:extLst>
                </a:gridCol>
                <a:gridCol w="2599871">
                  <a:extLst>
                    <a:ext uri="{9D8B030D-6E8A-4147-A177-3AD203B41FA5}">
                      <a16:colId xmlns:a16="http://schemas.microsoft.com/office/drawing/2014/main" val="289107806"/>
                    </a:ext>
                  </a:extLst>
                </a:gridCol>
                <a:gridCol w="2599871">
                  <a:extLst>
                    <a:ext uri="{9D8B030D-6E8A-4147-A177-3AD203B41FA5}">
                      <a16:colId xmlns:a16="http://schemas.microsoft.com/office/drawing/2014/main" val="380964293"/>
                    </a:ext>
                  </a:extLst>
                </a:gridCol>
                <a:gridCol w="2599871">
                  <a:extLst>
                    <a:ext uri="{9D8B030D-6E8A-4147-A177-3AD203B41FA5}">
                      <a16:colId xmlns:a16="http://schemas.microsoft.com/office/drawing/2014/main" val="2998086781"/>
                    </a:ext>
                  </a:extLst>
                </a:gridCol>
              </a:tblGrid>
              <a:tr h="5472114">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500" kern="1200">
                        <a:solidFill>
                          <a:schemeClr val="tx1"/>
                        </a:solidFill>
                        <a:latin typeface="+mn-lt"/>
                        <a:ea typeface="+mn-ea"/>
                        <a:cs typeface="+mn-cs"/>
                      </a:endParaRPr>
                    </a:p>
                  </a:txBody>
                  <a:tcPr marL="288000" marR="288000" marT="359999" marB="288001">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3"/>
            <a:ext cx="8378823" cy="683181"/>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5" y="181087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7"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9" y="4406736"/>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3865006" y="4406736"/>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6471488" y="4406736"/>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9077971" y="4406736"/>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1684453" y="4406736"/>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4290932" y="4406736"/>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6897417" y="4406736"/>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3750662"/>
            <a:ext cx="2619548"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548407" y="3754316"/>
            <a:ext cx="2619548" cy="488211"/>
          </a:xfrm>
        </p:spPr>
        <p:txBody>
          <a:bodyPr lIns="288000" rIns="288000" anchor="ctr" anchorCtr="0"/>
          <a:lstStyle>
            <a:lvl1pPr>
              <a:defRPr sz="2799" b="1" i="0">
                <a:latin typeface="Poppins SemiBold" pitchFamily="2" charset="77"/>
                <a:cs typeface="Poppins SemiBold" pitchFamily="2" charset="77"/>
              </a:defRPr>
            </a:lvl1pPr>
          </a:lstStyle>
          <a:p>
            <a:pPr marL="0" marR="0" lvl="0" indent="0" algn="l" defTabSz="914237" rtl="0" eaLnBrk="1" fontAlgn="auto" latinLnBrk="0" hangingPunct="1">
              <a:lnSpc>
                <a:spcPct val="120000"/>
              </a:lnSpc>
              <a:spcBef>
                <a:spcPts val="1000"/>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6144997" y="3750662"/>
            <a:ext cx="2619548"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8741590" y="3750662"/>
            <a:ext cx="2619548"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1338181" y="3750662"/>
            <a:ext cx="2619548"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3934771" y="3750662"/>
            <a:ext cx="2619548"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6531364" y="3750662"/>
            <a:ext cx="2619548"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6" y="5006238"/>
            <a:ext cx="2619548" cy="865650"/>
          </a:xfrm>
        </p:spPr>
        <p:txBody>
          <a:bodyPr lIns="288000" rIns="288000" bIns="288000" anchor="t" anchorCtr="0"/>
          <a:lstStyle>
            <a:lvl1pPr>
              <a:defRPr lang="en-GB" sz="1601" kern="1200" dirty="0">
                <a:solidFill>
                  <a:schemeClr val="tx1"/>
                </a:solidFill>
                <a:latin typeface="Poppins" pitchFamily="2" charset="77"/>
                <a:ea typeface="+mn-ea"/>
                <a:cs typeface="Poppins" pitchFamily="2" charset="77"/>
              </a:defRPr>
            </a:lvl1pPr>
          </a:lstStyle>
          <a:p>
            <a:pPr lvl="0">
              <a:lnSpc>
                <a:spcPct val="120000"/>
              </a:lnSpc>
              <a:spcAft>
                <a:spcPts val="2401"/>
              </a:spcAft>
            </a:pPr>
            <a:r>
              <a:rPr lang="en-US" sz="1601"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548407" y="5006238"/>
            <a:ext cx="2619548" cy="865650"/>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6144997" y="5006238"/>
            <a:ext cx="2619548" cy="865650"/>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sz="1601"/>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8741590" y="5006238"/>
            <a:ext cx="2619548" cy="865650"/>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sz="1601"/>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1338181" y="5006238"/>
            <a:ext cx="2619548" cy="865650"/>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sz="1601"/>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3934771" y="5006238"/>
            <a:ext cx="2619548" cy="865650"/>
          </a:xfrm>
        </p:spPr>
        <p:txBody>
          <a:bodyPr lIns="288000" rIns="288000" bIns="288000" anchor="t" anchorCtr="0"/>
          <a:lstStyle>
            <a:lvl1pPr>
              <a:defRPr sz="1601" b="0">
                <a:latin typeface="Poppins" pitchFamily="2" charset="77"/>
                <a:cs typeface="Poppins" pitchFamily="2" charset="77"/>
              </a:defRPr>
            </a:lvl1pPr>
          </a:lstStyle>
          <a:p>
            <a:pPr lvl="0" algn="l">
              <a:lnSpc>
                <a:spcPct val="120000"/>
              </a:lnSpc>
              <a:spcAft>
                <a:spcPts val="2401"/>
              </a:spcAft>
            </a:pPr>
            <a:r>
              <a:rPr lang="en-US" sz="1601"/>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6531364" y="5006238"/>
            <a:ext cx="2619548" cy="865650"/>
          </a:xfrm>
        </p:spPr>
        <p:txBody>
          <a:bodyPr lIns="288000" rIns="288000" bIns="288000" anchor="t" anchorCtr="0"/>
          <a:lstStyle>
            <a:lvl1pPr>
              <a:defRPr sz="1601" b="0">
                <a:latin typeface="Poppins" pitchFamily="2" charset="77"/>
                <a:cs typeface="Poppins" pitchFamily="2" charset="77"/>
              </a:defRPr>
            </a:lvl1pPr>
          </a:lstStyle>
          <a:p>
            <a:pPr marL="0" marR="0" lvl="0" indent="0" algn="l" defTabSz="914237" rtl="0" eaLnBrk="1" fontAlgn="auto" latinLnBrk="0" hangingPunct="1">
              <a:lnSpc>
                <a:spcPct val="120000"/>
              </a:lnSpc>
              <a:spcBef>
                <a:spcPts val="0"/>
              </a:spcBef>
              <a:spcAft>
                <a:spcPts val="2401"/>
              </a:spcAft>
              <a:buClrTx/>
              <a:buSzTx/>
              <a:buFontTx/>
              <a:buNone/>
              <a:tabLst/>
              <a:defRPr/>
            </a:pPr>
            <a:r>
              <a:rPr lang="en-US" sz="1601" b="0" i="0">
                <a:solidFill>
                  <a:schemeClr val="tx1"/>
                </a:solidFill>
              </a:rPr>
              <a:t>Click to edit Master text styles</a:t>
            </a:r>
          </a:p>
        </p:txBody>
      </p:sp>
    </p:spTree>
    <p:extLst>
      <p:ext uri="{BB962C8B-B14F-4D97-AF65-F5344CB8AC3E}">
        <p14:creationId xmlns:p14="http://schemas.microsoft.com/office/powerpoint/2010/main" val="202371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273132744"/>
              </p:ext>
            </p:extLst>
          </p:nvPr>
        </p:nvGraphicFramePr>
        <p:xfrm>
          <a:off x="951814" y="5156392"/>
          <a:ext cx="18219424" cy="4817875"/>
        </p:xfrm>
        <a:graphic>
          <a:graphicData uri="http://schemas.openxmlformats.org/drawingml/2006/table">
            <a:tbl>
              <a:tblPr bandCol="1">
                <a:tableStyleId>{2D5ABB26-0587-4C30-8999-92F81FD0307C}</a:tableStyleId>
              </a:tblPr>
              <a:tblGrid>
                <a:gridCol w="4554856">
                  <a:extLst>
                    <a:ext uri="{9D8B030D-6E8A-4147-A177-3AD203B41FA5}">
                      <a16:colId xmlns:a16="http://schemas.microsoft.com/office/drawing/2014/main" val="1382627474"/>
                    </a:ext>
                  </a:extLst>
                </a:gridCol>
                <a:gridCol w="4554856">
                  <a:extLst>
                    <a:ext uri="{9D8B030D-6E8A-4147-A177-3AD203B41FA5}">
                      <a16:colId xmlns:a16="http://schemas.microsoft.com/office/drawing/2014/main" val="2312284562"/>
                    </a:ext>
                  </a:extLst>
                </a:gridCol>
                <a:gridCol w="4554856">
                  <a:extLst>
                    <a:ext uri="{9D8B030D-6E8A-4147-A177-3AD203B41FA5}">
                      <a16:colId xmlns:a16="http://schemas.microsoft.com/office/drawing/2014/main" val="1977789979"/>
                    </a:ext>
                  </a:extLst>
                </a:gridCol>
                <a:gridCol w="4554856">
                  <a:extLst>
                    <a:ext uri="{9D8B030D-6E8A-4147-A177-3AD203B41FA5}">
                      <a16:colId xmlns:a16="http://schemas.microsoft.com/office/drawing/2014/main" val="289107806"/>
                    </a:ext>
                  </a:extLst>
                </a:gridCol>
              </a:tblGrid>
              <a:tr h="4817875">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3"/>
            <a:ext cx="8378823" cy="683181"/>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5" y="181087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7" y="516245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9" y="506097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22324" y="506097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386120" y="506097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49916" y="5060970"/>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4404898"/>
            <a:ext cx="4550461"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08134" y="4404898"/>
            <a:ext cx="4550461"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64457" y="4404898"/>
            <a:ext cx="4550461"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620773" y="4404898"/>
            <a:ext cx="4550461"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5748464" y="5645326"/>
            <a:ext cx="13213039" cy="570056"/>
          </a:xfrm>
          <a:solidFill>
            <a:schemeClr val="accent1"/>
          </a:solidFill>
        </p:spPr>
        <p:txBody>
          <a:bodyPr vert="horz" wrap="square" lIns="288000" tIns="144000" rIns="288000" bIns="144000" rtlCol="0" anchor="ctr" anchorCtr="0">
            <a:spAutoFit/>
          </a:bodyPr>
          <a:lstStyle>
            <a:lvl1pPr>
              <a:defRPr lang="en-US" sz="1601"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1"/>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1184668" y="5645326"/>
            <a:ext cx="4043389" cy="570056"/>
          </a:xfrm>
          <a:solidFill>
            <a:schemeClr val="accent1">
              <a:lumMod val="40000"/>
              <a:lumOff val="60000"/>
            </a:schemeClr>
          </a:solidFill>
        </p:spPr>
        <p:txBody>
          <a:bodyPr vert="horz" wrap="square" lIns="288000" tIns="144000" rIns="288000" bIns="144000" rtlCol="0" anchor="ctr" anchorCtr="0">
            <a:spAutoFit/>
          </a:bodyPr>
          <a:lstStyle>
            <a:lvl1pPr>
              <a:defRPr lang="en-US" sz="1601"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1"/>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14876052" y="6510047"/>
            <a:ext cx="4085448" cy="570056"/>
          </a:xfrm>
          <a:solidFill>
            <a:schemeClr val="accent1"/>
          </a:solidFill>
        </p:spPr>
        <p:txBody>
          <a:bodyPr vert="horz" wrap="square" lIns="288000" tIns="144000" rIns="288000" bIns="144000" rtlCol="0" anchor="ctr" anchorCtr="0">
            <a:spAutoFit/>
          </a:bodyPr>
          <a:lstStyle>
            <a:lvl1pPr>
              <a:defRPr lang="en-US" sz="1601"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1"/>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1184668" y="6510047"/>
            <a:ext cx="13213039" cy="570056"/>
          </a:xfrm>
          <a:solidFill>
            <a:schemeClr val="accent1">
              <a:lumMod val="40000"/>
              <a:lumOff val="60000"/>
            </a:schemeClr>
          </a:solidFill>
        </p:spPr>
        <p:txBody>
          <a:bodyPr vert="horz" wrap="square" lIns="288000" tIns="144000" rIns="288000" bIns="144000" rtlCol="0" anchor="ctr" anchorCtr="0">
            <a:spAutoFit/>
          </a:bodyPr>
          <a:lstStyle>
            <a:lvl1pPr>
              <a:defRPr lang="en-US" sz="1601"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1"/>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1184664" y="7374769"/>
            <a:ext cx="17776835" cy="570056"/>
          </a:xfrm>
          <a:solidFill>
            <a:schemeClr val="accent1">
              <a:lumMod val="40000"/>
              <a:lumOff val="60000"/>
            </a:schemeClr>
          </a:solidFill>
        </p:spPr>
        <p:txBody>
          <a:bodyPr vert="horz" wrap="square" lIns="288000" tIns="144000" rIns="288000" bIns="144000" rtlCol="0" anchor="ctr" anchorCtr="0">
            <a:spAutoFit/>
          </a:bodyPr>
          <a:lstStyle>
            <a:lvl1pPr>
              <a:defRPr lang="en-US" sz="1601"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1"/>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3212053" y="8239491"/>
            <a:ext cx="15728418" cy="570056"/>
          </a:xfrm>
          <a:solidFill>
            <a:schemeClr val="accent1">
              <a:lumMod val="40000"/>
              <a:lumOff val="60000"/>
            </a:schemeClr>
          </a:solidFill>
        </p:spPr>
        <p:txBody>
          <a:bodyPr vert="horz" wrap="square" lIns="288000" tIns="144000" rIns="288000" bIns="144000" rtlCol="0" anchor="ctr" anchorCtr="0">
            <a:spAutoFit/>
          </a:bodyPr>
          <a:lstStyle>
            <a:lvl1pPr>
              <a:defRPr lang="en-US" sz="1601"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1"/>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12356052" y="9104212"/>
            <a:ext cx="6573944" cy="570056"/>
          </a:xfrm>
          <a:solidFill>
            <a:schemeClr val="accent1">
              <a:lumMod val="40000"/>
              <a:lumOff val="60000"/>
            </a:schemeClr>
          </a:solidFill>
        </p:spPr>
        <p:txBody>
          <a:bodyPr vert="horz" wrap="square" lIns="288000" tIns="144000" rIns="288000" bIns="144000" rtlCol="0" anchor="ctr" anchorCtr="0">
            <a:spAutoFit/>
          </a:bodyPr>
          <a:lstStyle>
            <a:lvl1pPr>
              <a:defRPr lang="en-US" sz="1601"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1"/>
              </a:spcAft>
              <a:buClrTx/>
              <a:tabLst/>
            </a:pPr>
            <a:r>
              <a:rPr lang="en-US"/>
              <a:t>Click to edit Master text styles</a:t>
            </a:r>
          </a:p>
        </p:txBody>
      </p:sp>
    </p:spTree>
    <p:extLst>
      <p:ext uri="{BB962C8B-B14F-4D97-AF65-F5344CB8AC3E}">
        <p14:creationId xmlns:p14="http://schemas.microsoft.com/office/powerpoint/2010/main" val="208061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3"/>
            <a:ext cx="8378823" cy="683181"/>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5" y="181087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17975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5" y="885883"/>
            <a:ext cx="18160886" cy="683181"/>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3027407" y="3402993"/>
            <a:ext cx="3678450" cy="1195198"/>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908053" y="3140080"/>
            <a:ext cx="1752601" cy="1721024"/>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9248131" y="3402993"/>
            <a:ext cx="3678450" cy="1195198"/>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7128777" y="3140080"/>
            <a:ext cx="1752601" cy="1721024"/>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5" y="2453156"/>
            <a:ext cx="8378826" cy="430888"/>
          </a:xfrm>
        </p:spPr>
        <p:txBody>
          <a:bodyPr/>
          <a:lstStyle>
            <a:lvl1pPr>
              <a:lnSpc>
                <a:spcPct val="100000"/>
              </a:lnSpc>
              <a:buFont typeface="Arial" panose="020B0604020202020204" pitchFamily="34" charset="0"/>
              <a:buNone/>
              <a:defRPr sz="2799"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5" y="5680987"/>
            <a:ext cx="8378826" cy="430888"/>
          </a:xfrm>
        </p:spPr>
        <p:txBody>
          <a:bodyPr/>
          <a:lstStyle>
            <a:lvl1pPr>
              <a:lnSpc>
                <a:spcPct val="100000"/>
              </a:lnSpc>
              <a:buFont typeface="Arial" panose="020B0604020202020204" pitchFamily="34" charset="0"/>
              <a:buNone/>
              <a:defRPr sz="2799"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7" y="2453157"/>
            <a:ext cx="4549775" cy="861773"/>
          </a:xfrm>
        </p:spPr>
        <p:txBody>
          <a:bodyPr/>
          <a:lstStyle>
            <a:lvl1pPr>
              <a:lnSpc>
                <a:spcPct val="100000"/>
              </a:lnSpc>
              <a:buFont typeface="Arial" panose="020B0604020202020204" pitchFamily="34" charset="0"/>
              <a:buNone/>
              <a:defRPr sz="2799"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7" y="3140080"/>
            <a:ext cx="4549775" cy="7216768"/>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952505" y="6340474"/>
            <a:ext cx="8378826" cy="1549079"/>
          </a:xfrm>
        </p:spPr>
        <p:txBody>
          <a:bodyPr/>
          <a:lstStyle>
            <a:lvl2pPr marL="357125" indent="-357125">
              <a:defRPr/>
            </a:lvl2pPr>
            <a:lvl3pPr marL="628538" indent="-287287">
              <a:defRPr/>
            </a:lvl3pPr>
            <a:lvl4pPr marL="1526904" indent="-303156">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6689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5" y="885883"/>
            <a:ext cx="18160886" cy="683181"/>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5" y="2453156"/>
            <a:ext cx="8378826" cy="430888"/>
          </a:xfrm>
        </p:spPr>
        <p:txBody>
          <a:bodyPr/>
          <a:lstStyle>
            <a:lvl1pPr>
              <a:lnSpc>
                <a:spcPct val="100000"/>
              </a:lnSpc>
              <a:buFont typeface="Arial" panose="020B0604020202020204" pitchFamily="34" charset="0"/>
              <a:buNone/>
              <a:defRPr sz="2799"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5" y="5680987"/>
            <a:ext cx="8378826" cy="430888"/>
          </a:xfrm>
        </p:spPr>
        <p:txBody>
          <a:bodyPr/>
          <a:lstStyle>
            <a:lvl1pPr>
              <a:lnSpc>
                <a:spcPct val="100000"/>
              </a:lnSpc>
              <a:buFont typeface="Arial" panose="020B0604020202020204" pitchFamily="34" charset="0"/>
              <a:buNone/>
              <a:defRPr sz="2799"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7" y="2453157"/>
            <a:ext cx="4549775" cy="861773"/>
          </a:xfrm>
        </p:spPr>
        <p:txBody>
          <a:bodyPr/>
          <a:lstStyle>
            <a:lvl1pPr>
              <a:lnSpc>
                <a:spcPct val="100000"/>
              </a:lnSpc>
              <a:buFont typeface="Arial" panose="020B0604020202020204" pitchFamily="34" charset="0"/>
              <a:buNone/>
              <a:defRPr sz="2799"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7" y="3140080"/>
            <a:ext cx="4549775" cy="7216768"/>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948252" y="3222948"/>
            <a:ext cx="4738834" cy="424859"/>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6242052" y="3222948"/>
            <a:ext cx="4738834" cy="424859"/>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952505" y="6340474"/>
            <a:ext cx="8378826" cy="1549079"/>
          </a:xfrm>
        </p:spPr>
        <p:txBody>
          <a:bodyPr/>
          <a:lstStyle>
            <a:lvl2pPr marL="357125" indent="-357125">
              <a:defRPr/>
            </a:lvl2pPr>
            <a:lvl3pPr marL="628538" indent="-287287">
              <a:defRPr/>
            </a:lvl3pPr>
            <a:lvl4pPr marL="1526904" indent="-303156">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9447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4" y="885883"/>
            <a:ext cx="8378823" cy="683181"/>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5" y="181087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2468568" y="5796959"/>
            <a:ext cx="15167649" cy="424859"/>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942978" y="9735287"/>
            <a:ext cx="18218149" cy="247854"/>
          </a:xfrm>
        </p:spPr>
        <p:txBody>
          <a:bodyPr/>
          <a:lstStyle>
            <a:lvl1pPr>
              <a:defRPr sz="1401"/>
            </a:lvl1pPr>
          </a:lstStyle>
          <a:p>
            <a:pPr lvl="0"/>
            <a:r>
              <a:rPr lang="en-US"/>
              <a:t>Click to edit Master text styles</a:t>
            </a:r>
          </a:p>
        </p:txBody>
      </p:sp>
    </p:spTree>
    <p:extLst>
      <p:ext uri="{BB962C8B-B14F-4D97-AF65-F5344CB8AC3E}">
        <p14:creationId xmlns:p14="http://schemas.microsoft.com/office/powerpoint/2010/main" val="355039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5" y="885883"/>
            <a:ext cx="18160886" cy="683181"/>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908056" y="3264297"/>
            <a:ext cx="2278757"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908056" y="6866403"/>
            <a:ext cx="2278757"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10007604" y="3264297"/>
            <a:ext cx="2278757"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10007604" y="6866403"/>
            <a:ext cx="2278757"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3976395" y="3852586"/>
            <a:ext cx="5346701" cy="1195198"/>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13075943" y="3852586"/>
            <a:ext cx="5346701" cy="1195198"/>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3976395" y="7454687"/>
            <a:ext cx="5346701" cy="1195198"/>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13075943" y="7454687"/>
            <a:ext cx="5346701" cy="1195198"/>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178401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47.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952500" y="9789582"/>
            <a:ext cx="18214974" cy="568586"/>
          </a:xfrm>
          <a:solidFill>
            <a:schemeClr val="bg2"/>
          </a:solidFill>
        </p:spPr>
        <p:txBody>
          <a:bodyPr tIns="108000" bIns="144000"/>
          <a:lstStyle>
            <a:lvl1pPr algn="ctr">
              <a:defRPr sz="1801"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5" y="885883"/>
            <a:ext cx="18160886" cy="683181"/>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5" y="2211312"/>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3" y="3927836"/>
            <a:ext cx="3032124"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3" y="4869002"/>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6" y="2211312"/>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7" y="3927836"/>
            <a:ext cx="3032124"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7" y="4869002"/>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80" y="2211312"/>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31" y="3927836"/>
            <a:ext cx="3032124"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31" y="4869002"/>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8" y="2211312"/>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9" y="3927836"/>
            <a:ext cx="3032124"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9" y="4869002"/>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5" y="2211312"/>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3927836"/>
            <a:ext cx="3032124"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4869002"/>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3456745" y="9221794"/>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Tree>
    <p:extLst>
      <p:ext uri="{BB962C8B-B14F-4D97-AF65-F5344CB8AC3E}">
        <p14:creationId xmlns:p14="http://schemas.microsoft.com/office/powerpoint/2010/main" val="73722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831851" y="3508240"/>
            <a:ext cx="1636712" cy="1703516"/>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952500" y="5929248"/>
            <a:ext cx="18219420" cy="670953"/>
          </a:xfrm>
        </p:spPr>
        <p:txBody>
          <a:bodyPr numCol="6" spcCol="360000" anchor="b" anchorCtr="0"/>
          <a:lstStyle>
            <a:lvl1pPr marL="0" indent="358710">
              <a:buClr>
                <a:schemeClr val="accent1"/>
              </a:buClr>
              <a:buSzPct val="100000"/>
              <a:buFont typeface="+mj-lt"/>
              <a:buAutoNum type="arabicPeriod"/>
              <a:defRPr sz="2799"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952502" y="6835643"/>
            <a:ext cx="18199100" cy="486288"/>
          </a:xfrm>
        </p:spPr>
        <p:txBody>
          <a:bodyPr numCol="6" spcCol="360000"/>
          <a:lstStyle>
            <a:lvl1pPr marL="0" indent="0" algn="l">
              <a:buFont typeface="Arial" panose="020B0604020202020204" pitchFamily="34" charset="0"/>
              <a:buNone/>
              <a:defRPr sz="1801" b="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7001510" y="3508240"/>
            <a:ext cx="1636712" cy="1703516"/>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3916683" y="3508240"/>
            <a:ext cx="1636712" cy="1703516"/>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10083407" y="3508240"/>
            <a:ext cx="1636712" cy="1703516"/>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16253070" y="3508240"/>
            <a:ext cx="1636712" cy="1703516"/>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13168238" y="3508240"/>
            <a:ext cx="1636712" cy="1703516"/>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952504" y="885883"/>
            <a:ext cx="11763845" cy="683181"/>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53047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8" y="885883"/>
            <a:ext cx="11835851" cy="683181"/>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49" y="4123147"/>
            <a:ext cx="2308225" cy="2402437"/>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0" y="7136173"/>
            <a:ext cx="18219420" cy="670953"/>
          </a:xfrm>
        </p:spPr>
        <p:txBody>
          <a:bodyPr numCol="3" spcCol="720000" anchor="t" anchorCtr="0"/>
          <a:lstStyle>
            <a:lvl1pPr marL="0" indent="358710">
              <a:buClr>
                <a:schemeClr val="accent1"/>
              </a:buClr>
              <a:buSzPct val="100000"/>
              <a:buFont typeface="+mj-lt"/>
              <a:buAutoNum type="arabicPeriod"/>
              <a:defRPr sz="2799"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4" y="4123147"/>
            <a:ext cx="2308225" cy="2402437"/>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199" y="4123147"/>
            <a:ext cx="2308225" cy="2402437"/>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Tree>
    <p:extLst>
      <p:ext uri="{BB962C8B-B14F-4D97-AF65-F5344CB8AC3E}">
        <p14:creationId xmlns:p14="http://schemas.microsoft.com/office/powerpoint/2010/main" val="16888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C2C1DE-611E-3743-0885-D4C3941B0EDC}"/>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BD46D6AD-BF2D-D481-E55F-0F75081B15ED}"/>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951815" y="4502150"/>
          <a:ext cx="18199434" cy="5472114"/>
        </p:xfrm>
        <a:graphic>
          <a:graphicData uri="http://schemas.openxmlformats.org/drawingml/2006/table">
            <a:tbl>
              <a:tblPr bandCol="1">
                <a:tableStyleId>{2D5ABB26-0587-4C30-8999-92F81FD0307C}</a:tableStyleId>
              </a:tblPr>
              <a:tblGrid>
                <a:gridCol w="3033239">
                  <a:extLst>
                    <a:ext uri="{9D8B030D-6E8A-4147-A177-3AD203B41FA5}">
                      <a16:colId xmlns:a16="http://schemas.microsoft.com/office/drawing/2014/main" val="4151945498"/>
                    </a:ext>
                  </a:extLst>
                </a:gridCol>
                <a:gridCol w="3033239">
                  <a:extLst>
                    <a:ext uri="{9D8B030D-6E8A-4147-A177-3AD203B41FA5}">
                      <a16:colId xmlns:a16="http://schemas.microsoft.com/office/drawing/2014/main" val="1382627474"/>
                    </a:ext>
                  </a:extLst>
                </a:gridCol>
                <a:gridCol w="3033239">
                  <a:extLst>
                    <a:ext uri="{9D8B030D-6E8A-4147-A177-3AD203B41FA5}">
                      <a16:colId xmlns:a16="http://schemas.microsoft.com/office/drawing/2014/main" val="2312284562"/>
                    </a:ext>
                  </a:extLst>
                </a:gridCol>
                <a:gridCol w="3033239">
                  <a:extLst>
                    <a:ext uri="{9D8B030D-6E8A-4147-A177-3AD203B41FA5}">
                      <a16:colId xmlns:a16="http://schemas.microsoft.com/office/drawing/2014/main" val="1977789979"/>
                    </a:ext>
                  </a:extLst>
                </a:gridCol>
                <a:gridCol w="3033239">
                  <a:extLst>
                    <a:ext uri="{9D8B030D-6E8A-4147-A177-3AD203B41FA5}">
                      <a16:colId xmlns:a16="http://schemas.microsoft.com/office/drawing/2014/main" val="289107806"/>
                    </a:ext>
                  </a:extLst>
                </a:gridCol>
                <a:gridCol w="3033239">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30584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73542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0388431"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342265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646997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989248" y="3754250"/>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7027716"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005205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307638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6113817"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98924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7027716"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2050"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3076387"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6113817" y="5007130"/>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Tree>
    <p:extLst>
      <p:ext uri="{BB962C8B-B14F-4D97-AF65-F5344CB8AC3E}">
        <p14:creationId xmlns:p14="http://schemas.microsoft.com/office/powerpoint/2010/main" val="74525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49" y="854075"/>
            <a:ext cx="1495662" cy="1556708"/>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0" y="2835275"/>
            <a:ext cx="18219420" cy="670953"/>
          </a:xfrm>
        </p:spPr>
        <p:txBody>
          <a:bodyPr numCol="3" spcCol="720000" anchor="t" anchorCtr="0"/>
          <a:lstStyle>
            <a:lvl1pPr marL="0" indent="358710">
              <a:buClr>
                <a:schemeClr val="accent1"/>
              </a:buClr>
              <a:buSzPct val="100000"/>
              <a:buFont typeface="+mj-lt"/>
              <a:buAutoNum type="arabicPeriod"/>
              <a:defRPr sz="2799"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7" y="854075"/>
            <a:ext cx="1495662" cy="1556708"/>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1" y="854075"/>
            <a:ext cx="1495662" cy="1556708"/>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952500" y="4511741"/>
            <a:ext cx="5502275" cy="418769"/>
          </a:xfrm>
        </p:spPr>
        <p:txBody>
          <a:bodyPr numCol="1" spcCol="720000"/>
          <a:lstStyle>
            <a:lvl1pPr marL="0" indent="0">
              <a:buClr>
                <a:schemeClr val="accent2"/>
              </a:buClr>
              <a:buSzPct val="100000"/>
              <a:buFont typeface="Wingdings" panose="05000000000000000000" pitchFamily="2" charset="2"/>
              <a:buChar char="§"/>
              <a:defRPr sz="2401" b="0"/>
            </a:lvl1pPr>
            <a:lvl2pPr marL="0" indent="0">
              <a:buFont typeface="Arial" panose="020B0604020202020204" pitchFamily="34" charset="0"/>
              <a:buNone/>
              <a:defRPr sz="1801"/>
            </a:lvl2pPr>
            <a:lvl3pPr marL="358710" indent="-358710">
              <a:defRPr lang="en-GB" sz="1801" kern="1200" dirty="0">
                <a:solidFill>
                  <a:schemeClr val="tx1"/>
                </a:solidFill>
                <a:latin typeface="+mn-lt"/>
                <a:ea typeface="+mn-ea"/>
                <a:cs typeface="+mn-cs"/>
              </a:defRPr>
            </a:lvl3pPr>
          </a:lstStyle>
          <a:p>
            <a:pPr marL="0" marR="0" lvl="0" indent="-358710" algn="l" defTabSz="914237" rtl="0" eaLnBrk="1" fontAlgn="auto" latinLnBrk="0" hangingPunct="1">
              <a:lnSpc>
                <a:spcPct val="120000"/>
              </a:lnSpc>
              <a:spcBef>
                <a:spcPts val="499"/>
              </a:spcBef>
              <a:spcAft>
                <a:spcPts val="600"/>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13636690" y="4511741"/>
            <a:ext cx="5502275" cy="418769"/>
          </a:xfrm>
        </p:spPr>
        <p:txBody>
          <a:bodyPr numCol="1" spcCol="720000"/>
          <a:lstStyle>
            <a:lvl1pPr marL="0" indent="0">
              <a:buClr>
                <a:schemeClr val="accent2"/>
              </a:buClr>
              <a:buSzPct val="100000"/>
              <a:buFont typeface="Wingdings" panose="05000000000000000000" pitchFamily="2" charset="2"/>
              <a:buChar char="§"/>
              <a:defRPr sz="2401" b="0"/>
            </a:lvl1pPr>
            <a:lvl2pPr marL="0" indent="0">
              <a:buFont typeface="Arial" panose="020B0604020202020204" pitchFamily="34" charset="0"/>
              <a:buNone/>
              <a:defRPr sz="1801"/>
            </a:lvl2pPr>
            <a:lvl3pPr marL="358710" indent="-358710">
              <a:defRPr lang="en-GB" sz="1801" kern="1200" dirty="0">
                <a:solidFill>
                  <a:schemeClr val="tx1"/>
                </a:solidFill>
                <a:latin typeface="+mn-lt"/>
                <a:ea typeface="+mn-ea"/>
                <a:cs typeface="+mn-cs"/>
              </a:defRPr>
            </a:lvl3pPr>
          </a:lstStyle>
          <a:p>
            <a:pPr marL="0" marR="0" lvl="0" indent="-358710" algn="l" defTabSz="914237" rtl="0" eaLnBrk="1" fontAlgn="auto" latinLnBrk="0" hangingPunct="1">
              <a:lnSpc>
                <a:spcPct val="120000"/>
              </a:lnSpc>
              <a:spcBef>
                <a:spcPts val="499"/>
              </a:spcBef>
              <a:spcAft>
                <a:spcPts val="600"/>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7294598" y="4511741"/>
            <a:ext cx="5502275" cy="418769"/>
          </a:xfrm>
        </p:spPr>
        <p:txBody>
          <a:bodyPr numCol="1" spcCol="720000"/>
          <a:lstStyle>
            <a:lvl1pPr marL="0" indent="0">
              <a:buClr>
                <a:schemeClr val="accent2"/>
              </a:buClr>
              <a:buSzPct val="100000"/>
              <a:buFont typeface="Wingdings" panose="05000000000000000000" pitchFamily="2" charset="2"/>
              <a:buChar char="§"/>
              <a:defRPr sz="2401" b="0"/>
            </a:lvl1pPr>
            <a:lvl2pPr marL="0" indent="0">
              <a:buFont typeface="Arial" panose="020B0604020202020204" pitchFamily="34" charset="0"/>
              <a:buNone/>
              <a:defRPr sz="1801"/>
            </a:lvl2pPr>
            <a:lvl3pPr marL="358710" indent="-358710">
              <a:defRPr lang="en-GB" sz="1801" kern="1200" dirty="0">
                <a:solidFill>
                  <a:schemeClr val="tx1"/>
                </a:solidFill>
                <a:latin typeface="+mn-lt"/>
                <a:ea typeface="+mn-ea"/>
                <a:cs typeface="+mn-cs"/>
              </a:defRPr>
            </a:lvl3pPr>
          </a:lstStyle>
          <a:p>
            <a:pPr marL="0" marR="0" lvl="0" indent="-358710" algn="l" defTabSz="914237" rtl="0" eaLnBrk="1" fontAlgn="auto" latinLnBrk="0" hangingPunct="1">
              <a:lnSpc>
                <a:spcPct val="120000"/>
              </a:lnSpc>
              <a:spcBef>
                <a:spcPts val="499"/>
              </a:spcBef>
              <a:spcAft>
                <a:spcPts val="600"/>
              </a:spcAft>
              <a:buClrTx/>
              <a:buSzPct val="75000"/>
              <a:tabLst/>
              <a:defRPr/>
            </a:pPr>
            <a:r>
              <a:rPr lang="en-US"/>
              <a:t>Click to edit Master text styles</a:t>
            </a:r>
          </a:p>
        </p:txBody>
      </p:sp>
    </p:spTree>
    <p:extLst>
      <p:ext uri="{BB962C8B-B14F-4D97-AF65-F5344CB8AC3E}">
        <p14:creationId xmlns:p14="http://schemas.microsoft.com/office/powerpoint/2010/main" val="362815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5" y="885883"/>
            <a:ext cx="18160886" cy="683181"/>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5" y="2617523"/>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6" y="2617523"/>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80" y="2617523"/>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8" y="2617523"/>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5" y="2617523"/>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952503" y="4511745"/>
            <a:ext cx="3032124" cy="1751763"/>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10" indent="-358710">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4744250" y="4511747"/>
            <a:ext cx="3032124" cy="1751763"/>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10" indent="-358710">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8535990" y="4511747"/>
            <a:ext cx="3032124" cy="1751763"/>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10" indent="-358710">
              <a:spcAft>
                <a:spcPts val="600"/>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12327739" y="4511747"/>
            <a:ext cx="3032124" cy="1751763"/>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10" indent="-358710">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16119477" y="4511745"/>
            <a:ext cx="3032124" cy="1751763"/>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10" indent="-358710">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5921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5" y="885883"/>
            <a:ext cx="18160886" cy="683181"/>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5" y="5218704"/>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3" y="6935228"/>
            <a:ext cx="3032124"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3" y="7539994"/>
            <a:ext cx="3032124" cy="867930"/>
          </a:xfrm>
        </p:spPr>
        <p:txBody>
          <a:bodyPr/>
          <a:lstStyle>
            <a:lvl1pPr marL="0" indent="0">
              <a:buFont typeface="Arial" panose="020B0604020202020204" pitchFamily="34" charset="0"/>
              <a:buNone/>
              <a:defRPr sz="2401" b="0">
                <a:solidFill>
                  <a:schemeClr val="tx1"/>
                </a:solidFill>
                <a:latin typeface="Poppins" pitchFamily="2" charset="77"/>
                <a:cs typeface="Poppins" pitchFamily="2" charset="77"/>
              </a:defRPr>
            </a:lvl1pPr>
            <a:lvl2pPr marL="0" indent="0">
              <a:buFont typeface="Arial" panose="020B0604020202020204" pitchFamily="34" charset="0"/>
              <a:buNone/>
              <a:defRPr sz="2401"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6" y="5218704"/>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7" y="6935228"/>
            <a:ext cx="3032124"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7" y="7539994"/>
            <a:ext cx="3032124" cy="867930"/>
          </a:xfrm>
        </p:spPr>
        <p:txBody>
          <a:bodyPr/>
          <a:lstStyle>
            <a:lvl1pPr marL="0" indent="0">
              <a:buFont typeface="Arial" panose="020B0604020202020204" pitchFamily="34" charset="0"/>
              <a:buNone/>
              <a:defRPr sz="2401" b="0">
                <a:solidFill>
                  <a:schemeClr val="tx1"/>
                </a:solidFill>
                <a:latin typeface="Poppins" pitchFamily="2" charset="77"/>
                <a:cs typeface="Poppins" pitchFamily="2" charset="77"/>
              </a:defRPr>
            </a:lvl1pPr>
            <a:lvl2pPr marL="0" indent="0">
              <a:buFont typeface="Arial" panose="020B0604020202020204" pitchFamily="34" charset="0"/>
              <a:buNone/>
              <a:defRPr sz="2401"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80" y="5218704"/>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31" y="6935228"/>
            <a:ext cx="3032124"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31" y="7539994"/>
            <a:ext cx="3032124" cy="867930"/>
          </a:xfrm>
        </p:spPr>
        <p:txBody>
          <a:bodyPr/>
          <a:lstStyle>
            <a:lvl1pPr marL="0" indent="0">
              <a:buFont typeface="Arial" panose="020B0604020202020204" pitchFamily="34" charset="0"/>
              <a:buNone/>
              <a:defRPr sz="2401" b="0">
                <a:solidFill>
                  <a:schemeClr val="tx1"/>
                </a:solidFill>
                <a:latin typeface="Poppins" pitchFamily="2" charset="77"/>
                <a:cs typeface="Poppins" pitchFamily="2" charset="77"/>
              </a:defRPr>
            </a:lvl1pPr>
            <a:lvl2pPr marL="0" indent="0">
              <a:buFont typeface="Arial" panose="020B0604020202020204" pitchFamily="34" charset="0"/>
              <a:buNone/>
              <a:defRPr sz="2401"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8" y="5218704"/>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9" y="6935228"/>
            <a:ext cx="3032124"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9" y="7539994"/>
            <a:ext cx="3032124" cy="867930"/>
          </a:xfrm>
        </p:spPr>
        <p:txBody>
          <a:bodyPr/>
          <a:lstStyle>
            <a:lvl1pPr marL="0" indent="0">
              <a:buFont typeface="Arial" panose="020B0604020202020204" pitchFamily="34" charset="0"/>
              <a:buNone/>
              <a:defRPr sz="2401" b="0">
                <a:solidFill>
                  <a:schemeClr val="tx1"/>
                </a:solidFill>
                <a:latin typeface="Poppins" pitchFamily="2" charset="77"/>
                <a:cs typeface="Poppins" pitchFamily="2" charset="77"/>
              </a:defRPr>
            </a:lvl1pPr>
            <a:lvl2pPr marL="0" indent="0">
              <a:buFont typeface="Arial" panose="020B0604020202020204" pitchFamily="34" charset="0"/>
              <a:buNone/>
              <a:defRPr sz="2401"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5" y="5218704"/>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6935228"/>
            <a:ext cx="3032124"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7539994"/>
            <a:ext cx="3032124" cy="867930"/>
          </a:xfrm>
        </p:spPr>
        <p:txBody>
          <a:bodyPr/>
          <a:lstStyle>
            <a:lvl1pPr marL="0" indent="0">
              <a:buFont typeface="Arial" panose="020B0604020202020204" pitchFamily="34" charset="0"/>
              <a:buNone/>
              <a:defRPr sz="2401" b="0">
                <a:solidFill>
                  <a:schemeClr val="tx1"/>
                </a:solidFill>
                <a:latin typeface="Poppins" pitchFamily="2" charset="77"/>
                <a:cs typeface="Poppins" pitchFamily="2" charset="77"/>
              </a:defRPr>
            </a:lvl1pPr>
            <a:lvl2pPr marL="0" indent="0">
              <a:buFont typeface="Arial" panose="020B0604020202020204" pitchFamily="34" charset="0"/>
              <a:buNone/>
              <a:defRPr sz="2401"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755655" y="2701702"/>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2492377" y="2558275"/>
            <a:ext cx="7559676" cy="4247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2492377" y="3163043"/>
            <a:ext cx="7559676" cy="424731"/>
          </a:xfrm>
        </p:spPr>
        <p:txBody>
          <a:bodyPr/>
          <a:lstStyle>
            <a:lvl1pPr marL="0" indent="0">
              <a:buFont typeface="Arial" panose="020B0604020202020204" pitchFamily="34" charset="0"/>
              <a:buNone/>
              <a:defRPr sz="2401" b="0">
                <a:solidFill>
                  <a:schemeClr val="tx1"/>
                </a:solidFill>
                <a:latin typeface="Poppins" pitchFamily="2" charset="77"/>
                <a:cs typeface="Poppins" pitchFamily="2" charset="77"/>
              </a:defRPr>
            </a:lvl1pPr>
            <a:lvl2pPr marL="0" indent="0">
              <a:buFont typeface="Arial" panose="020B0604020202020204" pitchFamily="34" charset="0"/>
              <a:buNone/>
              <a:defRPr sz="2401"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119055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5" y="885883"/>
            <a:ext cx="9099548" cy="683181"/>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3" y="2506343"/>
            <a:ext cx="12131674" cy="430710"/>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52500" y="4509504"/>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3821336" y="4509504"/>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7386918" y="4509504"/>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0" y="7006634"/>
            <a:ext cx="5330264" cy="424859"/>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3821336" y="7006634"/>
            <a:ext cx="5330264" cy="424859"/>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7386918" y="7006634"/>
            <a:ext cx="5330264" cy="424859"/>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66384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5" y="885883"/>
            <a:ext cx="9099548" cy="683181"/>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5" y="250633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04879" y="3535719"/>
            <a:ext cx="3127377" cy="2357048"/>
          </a:xfrm>
        </p:spPr>
        <p:txBody>
          <a:bodyPr numCol="1" spcCol="756000" anchor="b">
            <a:noAutofit/>
          </a:bodyPr>
          <a:lstStyle>
            <a:lvl1pPr marL="0" indent="0">
              <a:buFont typeface="Arial" panose="020B0604020202020204" pitchFamily="34" charset="0"/>
              <a:buNone/>
              <a:defRPr sz="9599" b="0" i="0" spc="-121"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3" y="6032857"/>
            <a:ext cx="3032124" cy="862125"/>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4683696" y="3535719"/>
            <a:ext cx="3127377" cy="2357048"/>
          </a:xfrm>
        </p:spPr>
        <p:txBody>
          <a:bodyPr numCol="1" spcCol="756000" anchor="b">
            <a:noAutofit/>
          </a:bodyPr>
          <a:lstStyle>
            <a:lvl1pPr marL="0" indent="0">
              <a:buFont typeface="Arial" panose="020B0604020202020204" pitchFamily="34" charset="0"/>
              <a:buNone/>
              <a:defRPr sz="9599" b="0" i="0" spc="-121"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4731320" y="6032857"/>
            <a:ext cx="3032124" cy="862125"/>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8488368" y="3535719"/>
            <a:ext cx="3127377" cy="2357048"/>
          </a:xfrm>
        </p:spPr>
        <p:txBody>
          <a:bodyPr numCol="1" spcCol="756000" anchor="b">
            <a:noAutofit/>
          </a:bodyPr>
          <a:lstStyle>
            <a:lvl1pPr marL="0" indent="0">
              <a:buFont typeface="Arial" panose="020B0604020202020204" pitchFamily="34" charset="0"/>
              <a:buNone/>
              <a:defRPr sz="9599" b="0" i="0" spc="-121"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8535990" y="6032857"/>
            <a:ext cx="3032124" cy="862125"/>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12305911" y="3535719"/>
            <a:ext cx="3127377" cy="2357048"/>
          </a:xfrm>
        </p:spPr>
        <p:txBody>
          <a:bodyPr numCol="1" spcCol="756000" anchor="b">
            <a:noAutofit/>
          </a:bodyPr>
          <a:lstStyle>
            <a:lvl1pPr marL="0" indent="0">
              <a:buFont typeface="Arial" panose="020B0604020202020204" pitchFamily="34" charset="0"/>
              <a:buNone/>
              <a:defRPr sz="9599" b="0" i="0" spc="-121"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12353533" y="6032857"/>
            <a:ext cx="3032124" cy="862125"/>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16071855" y="3535719"/>
            <a:ext cx="3127377" cy="2357048"/>
          </a:xfrm>
        </p:spPr>
        <p:txBody>
          <a:bodyPr numCol="1" spcCol="756000" anchor="b">
            <a:noAutofit/>
          </a:bodyPr>
          <a:lstStyle>
            <a:lvl1pPr marL="0" indent="0">
              <a:buFont typeface="Arial" panose="020B0604020202020204" pitchFamily="34" charset="0"/>
              <a:buNone/>
              <a:defRPr sz="9599" b="0" i="0" spc="-121"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16119477" y="6032857"/>
            <a:ext cx="3032124" cy="862125"/>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1880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20104100" cy="1130935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2212054" y="3476181"/>
            <a:ext cx="6950063" cy="2357048"/>
          </a:xfrm>
        </p:spPr>
        <p:txBody>
          <a:bodyPr numCol="1" spcCol="756000" anchor="b">
            <a:noAutofit/>
          </a:bodyPr>
          <a:lstStyle>
            <a:lvl1pPr marL="0" indent="0">
              <a:buFont typeface="Arial" panose="020B0604020202020204" pitchFamily="34" charset="0"/>
              <a:buNone/>
              <a:defRPr sz="19996" b="0" i="0" spc="-1051">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2212049" y="5739598"/>
            <a:ext cx="6950060" cy="495281"/>
          </a:xfrm>
        </p:spPr>
        <p:txBody>
          <a:bodyPr numCol="1" spcCol="756000"/>
          <a:lstStyle>
            <a:lvl1pPr marL="0" indent="0">
              <a:buFont typeface="Arial" panose="020B0604020202020204" pitchFamily="34" charset="0"/>
              <a:buNone/>
              <a:defRPr sz="2799"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Tree>
    <p:extLst>
      <p:ext uri="{BB962C8B-B14F-4D97-AF65-F5344CB8AC3E}">
        <p14:creationId xmlns:p14="http://schemas.microsoft.com/office/powerpoint/2010/main" val="175467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2052" y="2489729"/>
            <a:ext cx="15163801" cy="7484538"/>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952505" y="885883"/>
            <a:ext cx="18160886" cy="683181"/>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952505" y="1860010"/>
            <a:ext cx="8378826" cy="430888"/>
          </a:xfrm>
        </p:spPr>
        <p:txBody>
          <a:bodyPr/>
          <a:lstStyle>
            <a:lvl1pPr>
              <a:lnSpc>
                <a:spcPct val="100000"/>
              </a:lnSpc>
              <a:buFont typeface="Arial" panose="020B0604020202020204" pitchFamily="34" charset="0"/>
              <a:buNone/>
              <a:defRPr sz="2799">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952504" y="9852326"/>
            <a:ext cx="5178424" cy="283155"/>
          </a:xfrm>
        </p:spPr>
        <p:txBody>
          <a:bodyPr tIns="0" bIns="0" anchor="t" anchorCtr="0"/>
          <a:lstStyle>
            <a:lvl1pPr marL="358710" indent="-358710">
              <a:spcBef>
                <a:spcPts val="0"/>
              </a:spcBef>
              <a:buSzPct val="200000"/>
              <a:buFontTx/>
              <a:buBlip>
                <a:blip r:embed="rId4">
                  <a:extLst>
                    <a:ext uri="{96DAC541-7B7A-43D3-8B79-37D633B846F1}">
                      <asvg:svgBlip xmlns:asvg="http://schemas.microsoft.com/office/drawing/2016/SVG/main" r:embed="rId5"/>
                    </a:ext>
                  </a:extLst>
                </a:blip>
              </a:buBlip>
              <a:defRPr sz="2401"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952504" y="9132393"/>
            <a:ext cx="5178424" cy="283155"/>
          </a:xfrm>
        </p:spPr>
        <p:txBody>
          <a:bodyPr tIns="0" bIns="0" anchor="t" anchorCtr="0"/>
          <a:lstStyle>
            <a:lvl1pPr marL="358710" indent="-358710">
              <a:spcBef>
                <a:spcPts val="0"/>
              </a:spcBef>
              <a:buSzPct val="200000"/>
              <a:buFontTx/>
              <a:buBlip>
                <a:blip r:embed="rId6">
                  <a:extLst>
                    <a:ext uri="{96DAC541-7B7A-43D3-8B79-37D633B846F1}">
                      <asvg:svgBlip xmlns:asvg="http://schemas.microsoft.com/office/drawing/2016/SVG/main" r:embed="rId7"/>
                    </a:ext>
                  </a:extLst>
                </a:blip>
              </a:buBlip>
              <a:defRPr sz="2401"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6236056" y="6865813"/>
            <a:ext cx="3816000" cy="283155"/>
          </a:xfrm>
        </p:spPr>
        <p:txBody>
          <a:bodyPr wrap="square" tIns="0" bIns="0" anchor="t" anchorCtr="0">
            <a:spAutoFit/>
          </a:bodyPr>
          <a:lstStyle>
            <a:lvl1pPr marL="358710" indent="-358710">
              <a:spcBef>
                <a:spcPts val="0"/>
              </a:spcBef>
              <a:buSzPct val="200000"/>
              <a:buFontTx/>
              <a:buBlip>
                <a:blip r:embed="rId4">
                  <a:extLst>
                    <a:ext uri="{96DAC541-7B7A-43D3-8B79-37D633B846F1}">
                      <asvg:svgBlip xmlns:asvg="http://schemas.microsoft.com/office/drawing/2016/SVG/main" r:embed="rId5"/>
                    </a:ext>
                  </a:extLst>
                </a:blip>
              </a:buBlip>
              <a:defRPr sz="2401"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9769628" y="5006680"/>
            <a:ext cx="3816000" cy="283155"/>
          </a:xfrm>
        </p:spPr>
        <p:txBody>
          <a:bodyPr wrap="square" tIns="0" bIns="0" anchor="t" anchorCtr="0">
            <a:spAutoFit/>
          </a:bodyPr>
          <a:lstStyle>
            <a:lvl1pPr marL="358710" indent="-358710">
              <a:spcBef>
                <a:spcPts val="0"/>
              </a:spcBef>
              <a:buSzPct val="200000"/>
              <a:buFontTx/>
              <a:buBlip>
                <a:blip r:embed="rId6">
                  <a:extLst>
                    <a:ext uri="{96DAC541-7B7A-43D3-8B79-37D633B846F1}">
                      <asvg:svgBlip xmlns:asvg="http://schemas.microsoft.com/office/drawing/2016/SVG/main" r:embed="rId7"/>
                    </a:ext>
                  </a:extLst>
                </a:blip>
              </a:buBlip>
              <a:defRPr sz="2401"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222887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7.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952504" y="10690762"/>
            <a:ext cx="12492038" cy="184666"/>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469100" y="925600"/>
            <a:ext cx="9165900" cy="1965896"/>
          </a:xfrm>
        </p:spPr>
        <p:txBody>
          <a:bodyPr lIns="0" tIns="0" rIns="0" bIns="0" anchor="b" anchorCtr="0"/>
          <a:lstStyle>
            <a:lvl1pPr algn="ctr">
              <a:defRPr sz="70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8" y="3566678"/>
            <a:ext cx="18124266" cy="955775"/>
          </a:xfrm>
        </p:spPr>
        <p:txBody>
          <a:bodyPr/>
          <a:lstStyle>
            <a:lvl1pPr algn="ctr">
              <a:defRPr sz="5400">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6" y="8730301"/>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301"/>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52502" y="8644310"/>
            <a:ext cx="2797741" cy="367408"/>
          </a:xfrm>
          <a:prstGeom prst="rect">
            <a:avLst/>
          </a:prstGeom>
        </p:spPr>
        <p:txBody>
          <a:bodyPr vert="horz" wrap="square" lIns="0" tIns="13335"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Associated</a:t>
            </a:r>
            <a:r>
              <a:rPr sz="2300" b="0" i="0" spc="-99">
                <a:solidFill>
                  <a:srgbClr val="FFFFFF"/>
                </a:solidFill>
                <a:latin typeface="Poppins Medium" pitchFamily="2" charset="77"/>
                <a:cs typeface="Poppins Medium" pitchFamily="2" charset="77"/>
              </a:rPr>
              <a:t> </a:t>
            </a:r>
            <a:r>
              <a:rPr sz="2300" b="0" i="0" spc="-24">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24" y="8644310"/>
            <a:ext cx="2875451" cy="367408"/>
          </a:xfrm>
          <a:prstGeom prst="rect">
            <a:avLst/>
          </a:prstGeom>
        </p:spPr>
        <p:txBody>
          <a:bodyPr vert="horz" wrap="square" lIns="0" tIns="13335"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5" y="8644310"/>
            <a:ext cx="2875449" cy="367408"/>
          </a:xfrm>
          <a:prstGeom prst="rect">
            <a:avLst/>
          </a:prstGeom>
        </p:spPr>
        <p:txBody>
          <a:bodyPr vert="horz" wrap="square" lIns="0" tIns="13335"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Hosted</a:t>
            </a:r>
            <a:r>
              <a:rPr sz="2300" b="0" i="0" spc="-106">
                <a:solidFill>
                  <a:srgbClr val="FFFFFF"/>
                </a:solidFill>
                <a:latin typeface="Poppins Medium" pitchFamily="2" charset="77"/>
                <a:cs typeface="Poppins Medium" pitchFamily="2" charset="77"/>
              </a:rPr>
              <a:t> </a:t>
            </a:r>
            <a:r>
              <a:rPr sz="2300" b="0" i="0" spc="-24">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Tree>
    <p:extLst>
      <p:ext uri="{BB962C8B-B14F-4D97-AF65-F5344CB8AC3E}">
        <p14:creationId xmlns:p14="http://schemas.microsoft.com/office/powerpoint/2010/main" val="339130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989124" y="2122777"/>
            <a:ext cx="12095052" cy="768721"/>
          </a:xfrm>
        </p:spPr>
        <p:txBody>
          <a:bodyPr lIns="0" tIns="0" rIns="0" bIns="0" anchor="b" anchorCtr="0"/>
          <a:lstStyle>
            <a:lvl1pPr algn="l">
              <a:defRPr sz="54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8" y="3566677"/>
            <a:ext cx="13612703" cy="495281"/>
          </a:xfrm>
        </p:spPr>
        <p:txBody>
          <a:bodyPr/>
          <a:lstStyle>
            <a:lvl1pPr algn="l">
              <a:defRPr sz="2799">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6" y="8730301"/>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301"/>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89130" y="8644310"/>
            <a:ext cx="3101143" cy="367408"/>
          </a:xfrm>
          <a:prstGeom prst="rect">
            <a:avLst/>
          </a:prstGeom>
        </p:spPr>
        <p:txBody>
          <a:bodyPr vert="horz" wrap="square" lIns="0" tIns="13335"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Associated</a:t>
            </a:r>
            <a:r>
              <a:rPr sz="2300" b="0" i="0" spc="-99">
                <a:solidFill>
                  <a:srgbClr val="FFFFFF"/>
                </a:solidFill>
                <a:latin typeface="Poppins Medium" pitchFamily="2" charset="77"/>
                <a:cs typeface="Poppins Medium" pitchFamily="2" charset="77"/>
              </a:rPr>
              <a:t> </a:t>
            </a:r>
            <a:r>
              <a:rPr sz="2300" b="0" i="0" spc="-24">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9" y="8644310"/>
            <a:ext cx="3595532" cy="367408"/>
          </a:xfrm>
          <a:prstGeom prst="rect">
            <a:avLst/>
          </a:prstGeom>
        </p:spPr>
        <p:txBody>
          <a:bodyPr vert="horz" wrap="square" lIns="0" tIns="13335"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8" y="8644310"/>
            <a:ext cx="2406277" cy="367408"/>
          </a:xfrm>
          <a:prstGeom prst="rect">
            <a:avLst/>
          </a:prstGeom>
        </p:spPr>
        <p:txBody>
          <a:bodyPr vert="horz" wrap="square" lIns="0" tIns="13335"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Hosted</a:t>
            </a:r>
            <a:r>
              <a:rPr sz="2300" b="0" i="0" spc="-106">
                <a:solidFill>
                  <a:srgbClr val="FFFFFF"/>
                </a:solidFill>
                <a:latin typeface="Poppins Medium" pitchFamily="2" charset="77"/>
                <a:cs typeface="Poppins Medium" pitchFamily="2" charset="77"/>
              </a:rPr>
              <a:t> </a:t>
            </a:r>
            <a:r>
              <a:rPr sz="2300" b="0" i="0" spc="-24">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952857" y="8245476"/>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Tree>
    <p:extLst>
      <p:ext uri="{BB962C8B-B14F-4D97-AF65-F5344CB8AC3E}">
        <p14:creationId xmlns:p14="http://schemas.microsoft.com/office/powerpoint/2010/main" val="315676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9.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70154" y="4722373"/>
            <a:ext cx="15163801" cy="1864612"/>
          </a:xfrm>
        </p:spPr>
        <p:txBody>
          <a:bodyPr anchor="ctr"/>
          <a:lstStyle>
            <a:lvl1pPr algn="ctr">
              <a:defRPr sz="70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0185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03F150-EB9F-5D47-0E5D-1BBEF4BD960F}"/>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06DC990E-BF96-23BE-F5C5-BEFF390B2A22}"/>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951816" y="4502150"/>
          <a:ext cx="18199097" cy="5472114"/>
        </p:xfrm>
        <a:graphic>
          <a:graphicData uri="http://schemas.openxmlformats.org/drawingml/2006/table">
            <a:tbl>
              <a:tblPr bandCol="1">
                <a:tableStyleId>{2D5ABB26-0587-4C30-8999-92F81FD0307C}</a:tableStyleId>
              </a:tblPr>
              <a:tblGrid>
                <a:gridCol w="2599871">
                  <a:extLst>
                    <a:ext uri="{9D8B030D-6E8A-4147-A177-3AD203B41FA5}">
                      <a16:colId xmlns:a16="http://schemas.microsoft.com/office/drawing/2014/main" val="4151945498"/>
                    </a:ext>
                  </a:extLst>
                </a:gridCol>
                <a:gridCol w="2599871">
                  <a:extLst>
                    <a:ext uri="{9D8B030D-6E8A-4147-A177-3AD203B41FA5}">
                      <a16:colId xmlns:a16="http://schemas.microsoft.com/office/drawing/2014/main" val="1382627474"/>
                    </a:ext>
                  </a:extLst>
                </a:gridCol>
                <a:gridCol w="2599871">
                  <a:extLst>
                    <a:ext uri="{9D8B030D-6E8A-4147-A177-3AD203B41FA5}">
                      <a16:colId xmlns:a16="http://schemas.microsoft.com/office/drawing/2014/main" val="2312284562"/>
                    </a:ext>
                  </a:extLst>
                </a:gridCol>
                <a:gridCol w="2599871">
                  <a:extLst>
                    <a:ext uri="{9D8B030D-6E8A-4147-A177-3AD203B41FA5}">
                      <a16:colId xmlns:a16="http://schemas.microsoft.com/office/drawing/2014/main" val="1977789979"/>
                    </a:ext>
                  </a:extLst>
                </a:gridCol>
                <a:gridCol w="2599871">
                  <a:extLst>
                    <a:ext uri="{9D8B030D-6E8A-4147-A177-3AD203B41FA5}">
                      <a16:colId xmlns:a16="http://schemas.microsoft.com/office/drawing/2014/main" val="289107806"/>
                    </a:ext>
                  </a:extLst>
                </a:gridCol>
                <a:gridCol w="2599871">
                  <a:extLst>
                    <a:ext uri="{9D8B030D-6E8A-4147-A177-3AD203B41FA5}">
                      <a16:colId xmlns:a16="http://schemas.microsoft.com/office/drawing/2014/main" val="380964293"/>
                    </a:ext>
                  </a:extLst>
                </a:gridCol>
                <a:gridCol w="2599871">
                  <a:extLst>
                    <a:ext uri="{9D8B030D-6E8A-4147-A177-3AD203B41FA5}">
                      <a16:colId xmlns:a16="http://schemas.microsoft.com/office/drawing/2014/main" val="2998086781"/>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3865006"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647148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9077967"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1684449"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4290930"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6897413" y="4406730"/>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548407" y="3754250"/>
            <a:ext cx="2619548" cy="488339"/>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357" rtl="0" eaLnBrk="1" fontAlgn="auto" latinLnBrk="0" hangingPunct="1">
              <a:lnSpc>
                <a:spcPct val="120000"/>
              </a:lnSpc>
              <a:spcBef>
                <a:spcPts val="999"/>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614499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8741588"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1338180"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3934772"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6531363" y="3750658"/>
            <a:ext cx="2619548"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8" cy="865329"/>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399"/>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548407"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614499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8741588"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1338180"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399"/>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3934772" y="5006236"/>
            <a:ext cx="2619548" cy="865329"/>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399"/>
              </a:spcAft>
            </a:pPr>
            <a:r>
              <a:rPr lang="en-US" sz="160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6531363" y="5006236"/>
            <a:ext cx="2619548" cy="865329"/>
          </a:xfrm>
        </p:spPr>
        <p:txBody>
          <a:bodyPr lIns="288000" rIns="288000" bIns="288000" anchor="t" anchorCtr="0"/>
          <a:lstStyle>
            <a:lvl1pPr>
              <a:defRPr sz="1600" b="0">
                <a:latin typeface="Poppins" pitchFamily="2" charset="77"/>
                <a:cs typeface="Poppins" pitchFamily="2" charset="77"/>
              </a:defRPr>
            </a:lvl1pPr>
          </a:lstStyle>
          <a:p>
            <a:pPr marL="0" marR="0" lvl="0" indent="0" algn="l" defTabSz="914357" rtl="0" eaLnBrk="1" fontAlgn="auto" latinLnBrk="0" hangingPunct="1">
              <a:lnSpc>
                <a:spcPct val="120000"/>
              </a:lnSpc>
              <a:spcBef>
                <a:spcPts val="0"/>
              </a:spcBef>
              <a:spcAft>
                <a:spcPts val="2399"/>
              </a:spcAft>
              <a:buClrTx/>
              <a:buSzTx/>
              <a:buFontTx/>
              <a:buNone/>
              <a:tabLst/>
              <a:defRPr/>
            </a:pPr>
            <a:r>
              <a:rPr lang="en-US" sz="1600" b="0" i="0">
                <a:solidFill>
                  <a:schemeClr val="tx1"/>
                </a:solidFill>
              </a:rPr>
              <a:t>Click to edit Master text styles</a:t>
            </a:r>
          </a:p>
        </p:txBody>
      </p:sp>
    </p:spTree>
    <p:extLst>
      <p:ext uri="{BB962C8B-B14F-4D97-AF65-F5344CB8AC3E}">
        <p14:creationId xmlns:p14="http://schemas.microsoft.com/office/powerpoint/2010/main" val="337302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68569" y="6070997"/>
            <a:ext cx="15163801" cy="1384481"/>
          </a:xfrm>
        </p:spPr>
        <p:txBody>
          <a:bodyPr anchor="ctr"/>
          <a:lstStyle>
            <a:lvl1pPr algn="ctr">
              <a:defRPr sz="4399"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3" y="3782470"/>
            <a:ext cx="8153400" cy="1743076"/>
          </a:xfrm>
          <a:prstGeom prst="rect">
            <a:avLst/>
          </a:prstGeom>
        </p:spPr>
      </p:pic>
    </p:spTree>
    <p:extLst>
      <p:ext uri="{BB962C8B-B14F-4D97-AF65-F5344CB8AC3E}">
        <p14:creationId xmlns:p14="http://schemas.microsoft.com/office/powerpoint/2010/main" val="31932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7"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3" y="4783139"/>
            <a:ext cx="8153400" cy="1743076"/>
          </a:xfrm>
          <a:prstGeom prst="rect">
            <a:avLst/>
          </a:prstGeom>
        </p:spPr>
      </p:pic>
    </p:spTree>
    <p:extLst>
      <p:ext uri="{BB962C8B-B14F-4D97-AF65-F5344CB8AC3E}">
        <p14:creationId xmlns:p14="http://schemas.microsoft.com/office/powerpoint/2010/main" val="349084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5" y="952502"/>
            <a:ext cx="6565704" cy="1502762"/>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5" y="5159156"/>
            <a:ext cx="6565704" cy="495520"/>
          </a:xfrm>
        </p:spPr>
        <p:txBody>
          <a:bodyPr wrap="square" anchor="b" anchorCtr="0">
            <a:spAutoFit/>
          </a:bodyPr>
          <a:lstStyle>
            <a:lvl1pPr marL="0" indent="0" algn="l">
              <a:buNone/>
              <a:defRPr sz="2799" b="1" i="0">
                <a:solidFill>
                  <a:schemeClr val="tx1"/>
                </a:solidFill>
                <a:latin typeface="Poppins SemiBold" pitchFamily="2" charset="77"/>
                <a:cs typeface="Poppins SemiBold" pitchFamily="2" charset="77"/>
              </a:defRPr>
            </a:lvl1pPr>
            <a:lvl2pPr marL="457166" indent="0" algn="ctr">
              <a:buNone/>
              <a:defRPr sz="2001"/>
            </a:lvl2pPr>
            <a:lvl3pPr marL="914330" indent="0" algn="ctr">
              <a:buNone/>
              <a:defRPr sz="1801"/>
            </a:lvl3pPr>
            <a:lvl4pPr marL="1371495" indent="0" algn="ctr">
              <a:buNone/>
              <a:defRPr sz="1601"/>
            </a:lvl4pPr>
            <a:lvl5pPr marL="1828659" indent="0" algn="ctr">
              <a:buNone/>
              <a:defRPr sz="1601"/>
            </a:lvl5pPr>
            <a:lvl6pPr marL="2285825" indent="0" algn="ctr">
              <a:buNone/>
              <a:defRPr sz="1601"/>
            </a:lvl6pPr>
            <a:lvl7pPr marL="2742989" indent="0" algn="ctr">
              <a:buNone/>
              <a:defRPr sz="1601"/>
            </a:lvl7pPr>
            <a:lvl8pPr marL="3200155" indent="0" algn="ctr">
              <a:buNone/>
              <a:defRPr sz="1601"/>
            </a:lvl8pPr>
            <a:lvl9pPr marL="3657318" indent="0" algn="ctr">
              <a:buNone/>
              <a:defRPr sz="1601"/>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5890135"/>
            <a:ext cx="6111875" cy="418726"/>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7412677"/>
            <a:ext cx="6111875" cy="418726"/>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8048822"/>
            <a:ext cx="6111875" cy="418726"/>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2" y="9483727"/>
            <a:ext cx="2809876" cy="1066799"/>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8534402" y="0"/>
            <a:ext cx="11569701" cy="11309350"/>
          </a:xfrm>
          <a:solidFill>
            <a:schemeClr val="bg2">
              <a:lumMod val="75000"/>
            </a:schemeClr>
          </a:solidFill>
        </p:spPr>
        <p:txBody>
          <a:bodyPr bIns="1764000" anchor="ctr">
            <a:noAutofit/>
          </a:bodyPr>
          <a:lstStyle>
            <a:lvl1pPr algn="ctr">
              <a:defRPr sz="3599" b="1">
                <a:solidFill>
                  <a:schemeClr val="bg1"/>
                </a:solidFill>
              </a:defRPr>
            </a:lvl1pPr>
          </a:lstStyle>
          <a:p>
            <a:r>
              <a:rPr lang="en-GB"/>
              <a:t>Click icon to insert image</a:t>
            </a:r>
          </a:p>
        </p:txBody>
      </p:sp>
    </p:spTree>
    <p:extLst>
      <p:ext uri="{BB962C8B-B14F-4D97-AF65-F5344CB8AC3E}">
        <p14:creationId xmlns:p14="http://schemas.microsoft.com/office/powerpoint/2010/main" val="307626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5" y="952502"/>
            <a:ext cx="6565704" cy="1502762"/>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5" y="5159156"/>
            <a:ext cx="6565704" cy="495520"/>
          </a:xfrm>
        </p:spPr>
        <p:txBody>
          <a:bodyPr wrap="square" anchor="b" anchorCtr="0">
            <a:spAutoFit/>
          </a:bodyPr>
          <a:lstStyle>
            <a:lvl1pPr marL="0" indent="0" algn="l">
              <a:buNone/>
              <a:defRPr sz="2799" b="1" i="0">
                <a:solidFill>
                  <a:schemeClr val="tx1"/>
                </a:solidFill>
                <a:latin typeface="Poppins SemiBold" pitchFamily="2" charset="77"/>
                <a:cs typeface="Poppins SemiBold" pitchFamily="2" charset="77"/>
              </a:defRPr>
            </a:lvl1pPr>
            <a:lvl2pPr marL="457166" indent="0" algn="ctr">
              <a:buNone/>
              <a:defRPr sz="2001"/>
            </a:lvl2pPr>
            <a:lvl3pPr marL="914330" indent="0" algn="ctr">
              <a:buNone/>
              <a:defRPr sz="1801"/>
            </a:lvl3pPr>
            <a:lvl4pPr marL="1371495" indent="0" algn="ctr">
              <a:buNone/>
              <a:defRPr sz="1601"/>
            </a:lvl4pPr>
            <a:lvl5pPr marL="1828659" indent="0" algn="ctr">
              <a:buNone/>
              <a:defRPr sz="1601"/>
            </a:lvl5pPr>
            <a:lvl6pPr marL="2285825" indent="0" algn="ctr">
              <a:buNone/>
              <a:defRPr sz="1601"/>
            </a:lvl6pPr>
            <a:lvl7pPr marL="2742989" indent="0" algn="ctr">
              <a:buNone/>
              <a:defRPr sz="1601"/>
            </a:lvl7pPr>
            <a:lvl8pPr marL="3200155" indent="0" algn="ctr">
              <a:buNone/>
              <a:defRPr sz="1601"/>
            </a:lvl8pPr>
            <a:lvl9pPr marL="3657318" indent="0" algn="ctr">
              <a:buNone/>
              <a:defRPr sz="1601"/>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5890135"/>
            <a:ext cx="6111875" cy="418726"/>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7412677"/>
            <a:ext cx="6111875" cy="418726"/>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8048822"/>
            <a:ext cx="6111875" cy="418726"/>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83727"/>
            <a:ext cx="5007429" cy="1066799"/>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8534402" y="0"/>
            <a:ext cx="11569701" cy="11309350"/>
          </a:xfrm>
          <a:solidFill>
            <a:schemeClr val="bg2">
              <a:lumMod val="75000"/>
            </a:schemeClr>
          </a:solidFill>
        </p:spPr>
        <p:txBody>
          <a:bodyPr bIns="1764000" anchor="ctr">
            <a:noAutofit/>
          </a:bodyPr>
          <a:lstStyle>
            <a:lvl1pPr algn="ctr">
              <a:defRPr sz="3599" b="1">
                <a:solidFill>
                  <a:schemeClr val="bg1"/>
                </a:solidFill>
              </a:defRPr>
            </a:lvl1pPr>
          </a:lstStyle>
          <a:p>
            <a:r>
              <a:rPr lang="en-GB"/>
              <a:t>Click icon to insert image</a:t>
            </a:r>
          </a:p>
        </p:txBody>
      </p:sp>
    </p:spTree>
    <p:extLst>
      <p:ext uri="{BB962C8B-B14F-4D97-AF65-F5344CB8AC3E}">
        <p14:creationId xmlns:p14="http://schemas.microsoft.com/office/powerpoint/2010/main" val="321847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5" y="952502"/>
            <a:ext cx="6565704" cy="1502762"/>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5" y="5159156"/>
            <a:ext cx="6565704" cy="495520"/>
          </a:xfrm>
        </p:spPr>
        <p:txBody>
          <a:bodyPr wrap="square" anchor="b" anchorCtr="0">
            <a:spAutoFit/>
          </a:bodyPr>
          <a:lstStyle>
            <a:lvl1pPr marL="0" indent="0" algn="l">
              <a:buNone/>
              <a:defRPr sz="2799" b="1" i="0">
                <a:solidFill>
                  <a:schemeClr val="tx1"/>
                </a:solidFill>
                <a:latin typeface="Poppins SemiBold" pitchFamily="2" charset="77"/>
                <a:cs typeface="Poppins SemiBold" pitchFamily="2" charset="77"/>
              </a:defRPr>
            </a:lvl1pPr>
            <a:lvl2pPr marL="457166" indent="0" algn="ctr">
              <a:buNone/>
              <a:defRPr sz="2001"/>
            </a:lvl2pPr>
            <a:lvl3pPr marL="914330" indent="0" algn="ctr">
              <a:buNone/>
              <a:defRPr sz="1801"/>
            </a:lvl3pPr>
            <a:lvl4pPr marL="1371495" indent="0" algn="ctr">
              <a:buNone/>
              <a:defRPr sz="1601"/>
            </a:lvl4pPr>
            <a:lvl5pPr marL="1828659" indent="0" algn="ctr">
              <a:buNone/>
              <a:defRPr sz="1601"/>
            </a:lvl5pPr>
            <a:lvl6pPr marL="2285825" indent="0" algn="ctr">
              <a:buNone/>
              <a:defRPr sz="1601"/>
            </a:lvl6pPr>
            <a:lvl7pPr marL="2742989" indent="0" algn="ctr">
              <a:buNone/>
              <a:defRPr sz="1601"/>
            </a:lvl7pPr>
            <a:lvl8pPr marL="3200155" indent="0" algn="ctr">
              <a:buNone/>
              <a:defRPr sz="1601"/>
            </a:lvl8pPr>
            <a:lvl9pPr marL="3657318" indent="0" algn="ctr">
              <a:buNone/>
              <a:defRPr sz="1601"/>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5890135"/>
            <a:ext cx="6111875" cy="418726"/>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7412677"/>
            <a:ext cx="6111875" cy="418726"/>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8048822"/>
            <a:ext cx="6111875" cy="418726"/>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92802"/>
            <a:ext cx="1238249" cy="914401"/>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8534402" y="0"/>
            <a:ext cx="11569701" cy="11309350"/>
          </a:xfrm>
          <a:solidFill>
            <a:schemeClr val="bg2">
              <a:lumMod val="75000"/>
            </a:schemeClr>
          </a:solidFill>
        </p:spPr>
        <p:txBody>
          <a:bodyPr bIns="1764000" anchor="ctr">
            <a:noAutofit/>
          </a:bodyPr>
          <a:lstStyle>
            <a:lvl1pPr algn="ctr">
              <a:defRPr sz="3599" b="1">
                <a:solidFill>
                  <a:schemeClr val="bg1"/>
                </a:solidFill>
              </a:defRPr>
            </a:lvl1pPr>
          </a:lstStyle>
          <a:p>
            <a:r>
              <a:rPr lang="en-GB"/>
              <a:t>Click icon to insert image</a:t>
            </a:r>
          </a:p>
        </p:txBody>
      </p:sp>
    </p:spTree>
    <p:extLst>
      <p:ext uri="{BB962C8B-B14F-4D97-AF65-F5344CB8AC3E}">
        <p14:creationId xmlns:p14="http://schemas.microsoft.com/office/powerpoint/2010/main" val="30623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5" y="952502"/>
            <a:ext cx="6565704" cy="1502762"/>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5" y="7350426"/>
            <a:ext cx="6565704" cy="495520"/>
          </a:xfrm>
        </p:spPr>
        <p:txBody>
          <a:bodyPr wrap="square" anchor="b" anchorCtr="0">
            <a:spAutoFit/>
          </a:bodyPr>
          <a:lstStyle>
            <a:lvl1pPr marL="0" indent="0" algn="l">
              <a:buNone/>
              <a:defRPr sz="2799" b="1" i="0">
                <a:solidFill>
                  <a:schemeClr val="tx1"/>
                </a:solidFill>
                <a:latin typeface="Poppins SemiBold" pitchFamily="2" charset="77"/>
                <a:cs typeface="Poppins SemiBold" pitchFamily="2" charset="77"/>
              </a:defRPr>
            </a:lvl1pPr>
            <a:lvl2pPr marL="457166" indent="0" algn="ctr">
              <a:buNone/>
              <a:defRPr sz="2001"/>
            </a:lvl2pPr>
            <a:lvl3pPr marL="914330" indent="0" algn="ctr">
              <a:buNone/>
              <a:defRPr sz="1801"/>
            </a:lvl3pPr>
            <a:lvl4pPr marL="1371495" indent="0" algn="ctr">
              <a:buNone/>
              <a:defRPr sz="1601"/>
            </a:lvl4pPr>
            <a:lvl5pPr marL="1828659" indent="0" algn="ctr">
              <a:buNone/>
              <a:defRPr sz="1601"/>
            </a:lvl5pPr>
            <a:lvl6pPr marL="2285825" indent="0" algn="ctr">
              <a:buNone/>
              <a:defRPr sz="1601"/>
            </a:lvl6pPr>
            <a:lvl7pPr marL="2742989" indent="0" algn="ctr">
              <a:buNone/>
              <a:defRPr sz="1601"/>
            </a:lvl7pPr>
            <a:lvl8pPr marL="3200155" indent="0" algn="ctr">
              <a:buNone/>
              <a:defRPr sz="1601"/>
            </a:lvl8pPr>
            <a:lvl9pPr marL="3657318" indent="0" algn="ctr">
              <a:buNone/>
              <a:defRPr sz="1601"/>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8081403"/>
            <a:ext cx="6111875" cy="418726"/>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9603945"/>
            <a:ext cx="6111875" cy="418726"/>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10240089"/>
            <a:ext cx="6111875" cy="418726"/>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0" y="0"/>
            <a:ext cx="11569701"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56990" y="4573589"/>
            <a:ext cx="5724526" cy="2162176"/>
          </a:xfrm>
          <a:prstGeom prst="rect">
            <a:avLst/>
          </a:prstGeom>
        </p:spPr>
      </p:pic>
    </p:spTree>
    <p:extLst>
      <p:ext uri="{BB962C8B-B14F-4D97-AF65-F5344CB8AC3E}">
        <p14:creationId xmlns:p14="http://schemas.microsoft.com/office/powerpoint/2010/main" val="268462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5" y="952502"/>
            <a:ext cx="6565704" cy="1502762"/>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5" y="7350426"/>
            <a:ext cx="6565704" cy="495520"/>
          </a:xfrm>
        </p:spPr>
        <p:txBody>
          <a:bodyPr wrap="square" anchor="b" anchorCtr="0">
            <a:spAutoFit/>
          </a:bodyPr>
          <a:lstStyle>
            <a:lvl1pPr marL="0" indent="0" algn="l">
              <a:buNone/>
              <a:defRPr sz="2799" b="1" i="0">
                <a:solidFill>
                  <a:schemeClr val="tx1"/>
                </a:solidFill>
                <a:latin typeface="Poppins SemiBold" pitchFamily="2" charset="77"/>
                <a:cs typeface="Poppins SemiBold" pitchFamily="2" charset="77"/>
              </a:defRPr>
            </a:lvl1pPr>
            <a:lvl2pPr marL="457166" indent="0" algn="ctr">
              <a:buNone/>
              <a:defRPr sz="2001"/>
            </a:lvl2pPr>
            <a:lvl3pPr marL="914330" indent="0" algn="ctr">
              <a:buNone/>
              <a:defRPr sz="1801"/>
            </a:lvl3pPr>
            <a:lvl4pPr marL="1371495" indent="0" algn="ctr">
              <a:buNone/>
              <a:defRPr sz="1601"/>
            </a:lvl4pPr>
            <a:lvl5pPr marL="1828659" indent="0" algn="ctr">
              <a:buNone/>
              <a:defRPr sz="1601"/>
            </a:lvl5pPr>
            <a:lvl6pPr marL="2285825" indent="0" algn="ctr">
              <a:buNone/>
              <a:defRPr sz="1601"/>
            </a:lvl6pPr>
            <a:lvl7pPr marL="2742989" indent="0" algn="ctr">
              <a:buNone/>
              <a:defRPr sz="1601"/>
            </a:lvl7pPr>
            <a:lvl8pPr marL="3200155" indent="0" algn="ctr">
              <a:buNone/>
              <a:defRPr sz="1601"/>
            </a:lvl8pPr>
            <a:lvl9pPr marL="3657318" indent="0" algn="ctr">
              <a:buNone/>
              <a:defRPr sz="1601"/>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8081403"/>
            <a:ext cx="6111875" cy="418726"/>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9603945"/>
            <a:ext cx="6111875" cy="418726"/>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10240089"/>
            <a:ext cx="6111875" cy="418726"/>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0" y="0"/>
            <a:ext cx="11569701"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42551" y="4783137"/>
            <a:ext cx="8153400" cy="1743076"/>
          </a:xfrm>
          <a:prstGeom prst="rect">
            <a:avLst/>
          </a:prstGeom>
        </p:spPr>
      </p:pic>
    </p:spTree>
    <p:extLst>
      <p:ext uri="{BB962C8B-B14F-4D97-AF65-F5344CB8AC3E}">
        <p14:creationId xmlns:p14="http://schemas.microsoft.com/office/powerpoint/2010/main" val="427787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5" y="952502"/>
            <a:ext cx="6565704" cy="1502762"/>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5" y="7350426"/>
            <a:ext cx="6565704" cy="495520"/>
          </a:xfrm>
        </p:spPr>
        <p:txBody>
          <a:bodyPr wrap="square" anchor="b" anchorCtr="0">
            <a:spAutoFit/>
          </a:bodyPr>
          <a:lstStyle>
            <a:lvl1pPr marL="0" indent="0" algn="l">
              <a:buNone/>
              <a:defRPr sz="2799" b="1" i="0">
                <a:solidFill>
                  <a:schemeClr val="tx1"/>
                </a:solidFill>
                <a:latin typeface="Poppins SemiBold" pitchFamily="2" charset="77"/>
                <a:cs typeface="Poppins SemiBold" pitchFamily="2" charset="77"/>
              </a:defRPr>
            </a:lvl1pPr>
            <a:lvl2pPr marL="457166" indent="0" algn="ctr">
              <a:buNone/>
              <a:defRPr sz="2001"/>
            </a:lvl2pPr>
            <a:lvl3pPr marL="914330" indent="0" algn="ctr">
              <a:buNone/>
              <a:defRPr sz="1801"/>
            </a:lvl3pPr>
            <a:lvl4pPr marL="1371495" indent="0" algn="ctr">
              <a:buNone/>
              <a:defRPr sz="1601"/>
            </a:lvl4pPr>
            <a:lvl5pPr marL="1828659" indent="0" algn="ctr">
              <a:buNone/>
              <a:defRPr sz="1601"/>
            </a:lvl5pPr>
            <a:lvl6pPr marL="2285825" indent="0" algn="ctr">
              <a:buNone/>
              <a:defRPr sz="1601"/>
            </a:lvl6pPr>
            <a:lvl7pPr marL="2742989" indent="0" algn="ctr">
              <a:buNone/>
              <a:defRPr sz="1601"/>
            </a:lvl7pPr>
            <a:lvl8pPr marL="3200155" indent="0" algn="ctr">
              <a:buNone/>
              <a:defRPr sz="1601"/>
            </a:lvl8pPr>
            <a:lvl9pPr marL="3657318" indent="0" algn="ctr">
              <a:buNone/>
              <a:defRPr sz="1601"/>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8081403"/>
            <a:ext cx="6111875" cy="418726"/>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9603945"/>
            <a:ext cx="6111875" cy="418726"/>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10240089"/>
            <a:ext cx="6111875" cy="418726"/>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0" y="0"/>
            <a:ext cx="11569701"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95190" y="3662412"/>
            <a:ext cx="4048125" cy="3000376"/>
          </a:xfrm>
          <a:prstGeom prst="rect">
            <a:avLst/>
          </a:prstGeom>
        </p:spPr>
      </p:pic>
    </p:spTree>
    <p:extLst>
      <p:ext uri="{BB962C8B-B14F-4D97-AF65-F5344CB8AC3E}">
        <p14:creationId xmlns:p14="http://schemas.microsoft.com/office/powerpoint/2010/main" val="179174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5" y="952502"/>
            <a:ext cx="6565704" cy="1502762"/>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5" y="5159156"/>
            <a:ext cx="6565704" cy="495520"/>
          </a:xfrm>
        </p:spPr>
        <p:txBody>
          <a:bodyPr wrap="square" anchor="b" anchorCtr="0">
            <a:spAutoFit/>
          </a:bodyPr>
          <a:lstStyle>
            <a:lvl1pPr marL="0" indent="0" algn="l">
              <a:buNone/>
              <a:defRPr sz="2799" b="1" i="0">
                <a:solidFill>
                  <a:schemeClr val="tx1"/>
                </a:solidFill>
                <a:latin typeface="Poppins SemiBold" pitchFamily="2" charset="77"/>
                <a:cs typeface="Poppins SemiBold" pitchFamily="2" charset="77"/>
              </a:defRPr>
            </a:lvl1pPr>
            <a:lvl2pPr marL="457166" indent="0" algn="ctr">
              <a:buNone/>
              <a:defRPr sz="2001"/>
            </a:lvl2pPr>
            <a:lvl3pPr marL="914330" indent="0" algn="ctr">
              <a:buNone/>
              <a:defRPr sz="1801"/>
            </a:lvl3pPr>
            <a:lvl4pPr marL="1371495" indent="0" algn="ctr">
              <a:buNone/>
              <a:defRPr sz="1601"/>
            </a:lvl4pPr>
            <a:lvl5pPr marL="1828659" indent="0" algn="ctr">
              <a:buNone/>
              <a:defRPr sz="1601"/>
            </a:lvl5pPr>
            <a:lvl6pPr marL="2285825" indent="0" algn="ctr">
              <a:buNone/>
              <a:defRPr sz="1601"/>
            </a:lvl6pPr>
            <a:lvl7pPr marL="2742989" indent="0" algn="ctr">
              <a:buNone/>
              <a:defRPr sz="1601"/>
            </a:lvl7pPr>
            <a:lvl8pPr marL="3200155" indent="0" algn="ctr">
              <a:buNone/>
              <a:defRPr sz="1601"/>
            </a:lvl8pPr>
            <a:lvl9pPr marL="3657318" indent="0" algn="ctr">
              <a:buNone/>
              <a:defRPr sz="1601"/>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5890135"/>
            <a:ext cx="6111875" cy="418726"/>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7412677"/>
            <a:ext cx="6111875" cy="418726"/>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8048822"/>
            <a:ext cx="6111875" cy="418726"/>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83727"/>
            <a:ext cx="5007429" cy="1066799"/>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8534402" y="0"/>
            <a:ext cx="11569701" cy="11309350"/>
          </a:xfrm>
          <a:solidFill>
            <a:schemeClr val="bg2"/>
          </a:solidFill>
        </p:spPr>
        <p:txBody>
          <a:bodyPr bIns="1764000" anchor="ctr">
            <a:noAutofit/>
          </a:bodyPr>
          <a:lstStyle>
            <a:lvl1pPr algn="ctr">
              <a:defRPr sz="3599" b="1"/>
            </a:lvl1pPr>
          </a:lstStyle>
          <a:p>
            <a:r>
              <a:rPr lang="en-GB"/>
              <a:t>Click icon to insert image</a:t>
            </a:r>
          </a:p>
        </p:txBody>
      </p:sp>
    </p:spTree>
    <p:extLst>
      <p:ext uri="{BB962C8B-B14F-4D97-AF65-F5344CB8AC3E}">
        <p14:creationId xmlns:p14="http://schemas.microsoft.com/office/powerpoint/2010/main" val="58120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8534402" y="0"/>
            <a:ext cx="11569701" cy="11309350"/>
          </a:xfrm>
          <a:solidFill>
            <a:schemeClr val="bg2"/>
          </a:solidFill>
        </p:spPr>
        <p:txBody>
          <a:bodyPr bIns="1764000" anchor="ctr">
            <a:noAutofit/>
          </a:bodyPr>
          <a:lstStyle>
            <a:lvl1pPr algn="ctr">
              <a:defRPr sz="3599"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5" y="952502"/>
            <a:ext cx="6565704" cy="1502762"/>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5" y="5159156"/>
            <a:ext cx="6565704" cy="495520"/>
          </a:xfrm>
        </p:spPr>
        <p:txBody>
          <a:bodyPr wrap="square" anchor="b" anchorCtr="0">
            <a:spAutoFit/>
          </a:bodyPr>
          <a:lstStyle>
            <a:lvl1pPr marL="0" indent="0" algn="l">
              <a:buNone/>
              <a:defRPr sz="2799" b="1" i="0">
                <a:solidFill>
                  <a:schemeClr val="tx1"/>
                </a:solidFill>
                <a:latin typeface="Poppins SemiBold" pitchFamily="2" charset="77"/>
                <a:cs typeface="Poppins SemiBold" pitchFamily="2" charset="77"/>
              </a:defRPr>
            </a:lvl1pPr>
            <a:lvl2pPr marL="457166" indent="0" algn="ctr">
              <a:buNone/>
              <a:defRPr sz="2001"/>
            </a:lvl2pPr>
            <a:lvl3pPr marL="914330" indent="0" algn="ctr">
              <a:buNone/>
              <a:defRPr sz="1801"/>
            </a:lvl3pPr>
            <a:lvl4pPr marL="1371495" indent="0" algn="ctr">
              <a:buNone/>
              <a:defRPr sz="1601"/>
            </a:lvl4pPr>
            <a:lvl5pPr marL="1828659" indent="0" algn="ctr">
              <a:buNone/>
              <a:defRPr sz="1601"/>
            </a:lvl5pPr>
            <a:lvl6pPr marL="2285825" indent="0" algn="ctr">
              <a:buNone/>
              <a:defRPr sz="1601"/>
            </a:lvl6pPr>
            <a:lvl7pPr marL="2742989" indent="0" algn="ctr">
              <a:buNone/>
              <a:defRPr sz="1601"/>
            </a:lvl7pPr>
            <a:lvl8pPr marL="3200155" indent="0" algn="ctr">
              <a:buNone/>
              <a:defRPr sz="1601"/>
            </a:lvl8pPr>
            <a:lvl9pPr marL="3657318" indent="0" algn="ctr">
              <a:buNone/>
              <a:defRPr sz="1601"/>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5890135"/>
            <a:ext cx="6111875" cy="418726"/>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7412677"/>
            <a:ext cx="6111875" cy="418726"/>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8048822"/>
            <a:ext cx="6111875" cy="418726"/>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92802"/>
            <a:ext cx="1238249" cy="914401"/>
          </a:xfrm>
          <a:prstGeom prst="rect">
            <a:avLst/>
          </a:prstGeom>
        </p:spPr>
      </p:pic>
    </p:spTree>
    <p:extLst>
      <p:ext uri="{BB962C8B-B14F-4D97-AF65-F5344CB8AC3E}">
        <p14:creationId xmlns:p14="http://schemas.microsoft.com/office/powerpoint/2010/main" val="40593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F747F4-4109-65F4-CD92-344B04E22D49}"/>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8"/>
              <a:t>https://climate.nasa.gov/</a:t>
            </a:r>
            <a:endParaRPr lang="en-CH" sz="2968"/>
          </a:p>
        </p:txBody>
      </p:sp>
      <p:sp>
        <p:nvSpPr>
          <p:cNvPr id="2" name="Rectangle: Rounded Corners 1">
            <a:extLst>
              <a:ext uri="{FF2B5EF4-FFF2-40B4-BE49-F238E27FC236}">
                <a16:creationId xmlns:a16="http://schemas.microsoft.com/office/drawing/2014/main" id="{38FBD840-1B3C-FAD9-C07A-E7BA4130EAC0}"/>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951813" y="5156388"/>
          <a:ext cx="18219420" cy="4817875"/>
        </p:xfrm>
        <a:graphic>
          <a:graphicData uri="http://schemas.openxmlformats.org/drawingml/2006/table">
            <a:tbl>
              <a:tblPr bandCol="1">
                <a:tableStyleId>{2D5ABB26-0587-4C30-8999-92F81FD0307C}</a:tableStyleId>
              </a:tblPr>
              <a:tblGrid>
                <a:gridCol w="4554855">
                  <a:extLst>
                    <a:ext uri="{9D8B030D-6E8A-4147-A177-3AD203B41FA5}">
                      <a16:colId xmlns:a16="http://schemas.microsoft.com/office/drawing/2014/main" val="1382627474"/>
                    </a:ext>
                  </a:extLst>
                </a:gridCol>
                <a:gridCol w="4554855">
                  <a:extLst>
                    <a:ext uri="{9D8B030D-6E8A-4147-A177-3AD203B41FA5}">
                      <a16:colId xmlns:a16="http://schemas.microsoft.com/office/drawing/2014/main" val="2312284562"/>
                    </a:ext>
                  </a:extLst>
                </a:gridCol>
                <a:gridCol w="4554855">
                  <a:extLst>
                    <a:ext uri="{9D8B030D-6E8A-4147-A177-3AD203B41FA5}">
                      <a16:colId xmlns:a16="http://schemas.microsoft.com/office/drawing/2014/main" val="1977789979"/>
                    </a:ext>
                  </a:extLst>
                </a:gridCol>
                <a:gridCol w="4554855">
                  <a:extLst>
                    <a:ext uri="{9D8B030D-6E8A-4147-A177-3AD203B41FA5}">
                      <a16:colId xmlns:a16="http://schemas.microsoft.com/office/drawing/2014/main" val="289107806"/>
                    </a:ext>
                  </a:extLst>
                </a:gridCol>
              </a:tblGrid>
              <a:tr h="4817875">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59999" marB="287999">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5162454"/>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4"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22322"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386117"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49913" y="5060967"/>
            <a:ext cx="222026"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0813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64456"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62077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5748459" y="5645424"/>
            <a:ext cx="13213040"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1184663" y="5645424"/>
            <a:ext cx="404338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14876050" y="6510145"/>
            <a:ext cx="4085448" cy="569863"/>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1184661" y="6510145"/>
            <a:ext cx="13213040"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1184663" y="7374867"/>
            <a:ext cx="17776836"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3212050" y="8239590"/>
            <a:ext cx="15728418"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12356051" y="9104310"/>
            <a:ext cx="6573943" cy="569863"/>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399"/>
              </a:spcAft>
              <a:buClrTx/>
              <a:tabLst/>
            </a:pPr>
            <a:r>
              <a:rPr lang="en-US"/>
              <a:t>Click to edit Master text styles</a:t>
            </a:r>
          </a:p>
        </p:txBody>
      </p:sp>
    </p:spTree>
    <p:extLst>
      <p:ext uri="{BB962C8B-B14F-4D97-AF65-F5344CB8AC3E}">
        <p14:creationId xmlns:p14="http://schemas.microsoft.com/office/powerpoint/2010/main" val="225325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8534402" y="1"/>
            <a:ext cx="11569698" cy="1130934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US"/>
              <a:t>Immunization, Vaccines and Biologicals (06 Dec 2021)</a:t>
            </a:r>
            <a:endParaRPr lang="en-GB"/>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959659" y="10550526"/>
            <a:ext cx="6615087" cy="72702"/>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952500" y="4862675"/>
            <a:ext cx="6867525" cy="2918109"/>
          </a:xfrm>
        </p:spPr>
        <p:txBody>
          <a:bodyPr lIns="0" tIns="0" rIns="0" bIns="0" anchor="t" anchorCtr="0"/>
          <a:lstStyle>
            <a:lvl1pPr algn="l">
              <a:defRPr sz="7000">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959658" y="4017159"/>
            <a:ext cx="6867525" cy="558018"/>
          </a:xfrm>
        </p:spPr>
        <p:txBody>
          <a:bodyPr wrap="square" anchor="b" anchorCtr="0">
            <a:spAutoFit/>
          </a:bodyPr>
          <a:lstStyle>
            <a:lvl1pPr marL="0" indent="0" algn="l">
              <a:buNone/>
              <a:defRPr sz="3199">
                <a:solidFill>
                  <a:schemeClr val="accent1"/>
                </a:solidFill>
              </a:defRPr>
            </a:lvl1pPr>
            <a:lvl2pPr marL="457166" indent="0" algn="ctr">
              <a:buNone/>
              <a:defRPr sz="2001"/>
            </a:lvl2pPr>
            <a:lvl3pPr marL="914330" indent="0" algn="ctr">
              <a:buNone/>
              <a:defRPr sz="1801"/>
            </a:lvl3pPr>
            <a:lvl4pPr marL="1371495" indent="0" algn="ctr">
              <a:buNone/>
              <a:defRPr sz="1601"/>
            </a:lvl4pPr>
            <a:lvl5pPr marL="1828659" indent="0" algn="ctr">
              <a:buNone/>
              <a:defRPr sz="1601"/>
            </a:lvl5pPr>
            <a:lvl6pPr marL="2285825" indent="0" algn="ctr">
              <a:buNone/>
              <a:defRPr sz="1601"/>
            </a:lvl6pPr>
            <a:lvl7pPr marL="2742989" indent="0" algn="ctr">
              <a:buNone/>
              <a:defRPr sz="1601"/>
            </a:lvl7pPr>
            <a:lvl8pPr marL="3200155" indent="0" algn="ctr">
              <a:buNone/>
              <a:defRPr sz="1601"/>
            </a:lvl8pPr>
            <a:lvl9pPr marL="3657318" indent="0" algn="ctr">
              <a:buNone/>
              <a:defRPr sz="1601"/>
            </a:lvl9pPr>
          </a:lstStyle>
          <a:p>
            <a:r>
              <a:rPr lang="en-US"/>
              <a:t>Click to edit Master subtitle style</a:t>
            </a:r>
            <a:endParaRPr lang="en-GB"/>
          </a:p>
        </p:txBody>
      </p:sp>
    </p:spTree>
    <p:extLst>
      <p:ext uri="{BB962C8B-B14F-4D97-AF65-F5344CB8AC3E}">
        <p14:creationId xmlns:p14="http://schemas.microsoft.com/office/powerpoint/2010/main" val="234543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8378823" cy="664797"/>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952500" y="3863543"/>
            <a:ext cx="11872913" cy="5399491"/>
          </a:xfrm>
        </p:spPr>
        <p:txBody>
          <a:bodyPr wrap="square" numCol="2" spcCol="756000">
            <a:noAutofit/>
          </a:bodyPr>
          <a:lstStyle>
            <a:lvl1pPr marL="514310" indent="-514310">
              <a:spcAft>
                <a:spcPts val="0"/>
              </a:spcAft>
              <a:buFont typeface="+mj-lt"/>
              <a:buAutoNum type="arabicPeriod"/>
              <a:defRPr sz="3199" b="0" i="0">
                <a:solidFill>
                  <a:schemeClr val="tx1"/>
                </a:solidFill>
                <a:latin typeface="Poppins Medium" pitchFamily="2" charset="77"/>
                <a:cs typeface="Poppins Medium" pitchFamily="2" charset="77"/>
              </a:defRPr>
            </a:lvl1pPr>
            <a:lvl2pPr marL="514310" indent="-514310">
              <a:spcAft>
                <a:spcPts val="2401"/>
              </a:spcAft>
              <a:buSzPct val="100000"/>
              <a:buFont typeface="+mj-lt"/>
              <a:buAutoNum type="arabicPeriod"/>
              <a:defRPr sz="3199"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5" y="3791288"/>
            <a:ext cx="5572125" cy="5471736"/>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3381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8378823" cy="664797"/>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952501" y="3863544"/>
            <a:ext cx="18209260" cy="4959485"/>
          </a:xfrm>
        </p:spPr>
        <p:txBody>
          <a:bodyPr wrap="square" numCol="2" spcCol="756000">
            <a:noAutofit/>
          </a:bodyPr>
          <a:lstStyle>
            <a:lvl1pPr marL="514310" indent="-514310">
              <a:spcAft>
                <a:spcPts val="0"/>
              </a:spcAft>
              <a:buFont typeface="+mj-lt"/>
              <a:buAutoNum type="arabicPeriod"/>
              <a:defRPr sz="3199" b="0" i="0">
                <a:solidFill>
                  <a:schemeClr val="tx1"/>
                </a:solidFill>
                <a:latin typeface="Poppins Medium" pitchFamily="2" charset="77"/>
                <a:cs typeface="Poppins Medium" pitchFamily="2" charset="77"/>
              </a:defRPr>
            </a:lvl1pPr>
            <a:lvl2pPr marL="514310" indent="-514310">
              <a:spcAft>
                <a:spcPts val="2401"/>
              </a:spcAft>
              <a:buSzPct val="100000"/>
              <a:buFont typeface="+mj-lt"/>
              <a:buAutoNum type="arabicPeriod"/>
              <a:defRPr sz="3199"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70993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8378823" cy="664797"/>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942344" y="3326065"/>
            <a:ext cx="18219769" cy="6327636"/>
          </a:xfrm>
        </p:spPr>
        <p:txBody>
          <a:bodyPr wrap="square" numCol="2" spcCol="756000">
            <a:noAutofit/>
          </a:bodyPr>
          <a:lstStyle>
            <a:lvl1pPr marL="0" indent="0">
              <a:spcAft>
                <a:spcPts val="0"/>
              </a:spcAft>
              <a:buFont typeface="Arial" panose="020B0604020202020204" pitchFamily="34" charset="0"/>
              <a:buNone/>
              <a:defRPr sz="3199" b="0" i="0">
                <a:solidFill>
                  <a:schemeClr val="accent1"/>
                </a:solidFill>
                <a:latin typeface="Poppins Medium" pitchFamily="2" charset="77"/>
                <a:cs typeface="Poppins Medium" pitchFamily="2" charset="77"/>
              </a:defRPr>
            </a:lvl1pPr>
            <a:lvl2pPr marL="0" indent="0">
              <a:spcAft>
                <a:spcPts val="2401"/>
              </a:spcAft>
              <a:buFont typeface="Arial" panose="020B0604020202020204" pitchFamily="34" charset="0"/>
              <a:buNone/>
              <a:defRPr sz="3199" b="0" i="0">
                <a:latin typeface="Poppins Medium" pitchFamily="2" charset="77"/>
                <a:cs typeface="Poppins Medium" pitchFamily="2" charset="77"/>
              </a:defRPr>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Tree>
    <p:extLst>
      <p:ext uri="{BB962C8B-B14F-4D97-AF65-F5344CB8AC3E}">
        <p14:creationId xmlns:p14="http://schemas.microsoft.com/office/powerpoint/2010/main" val="29395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8378823" cy="664797"/>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952500" y="3863543"/>
            <a:ext cx="11872913" cy="5399491"/>
          </a:xfrm>
        </p:spPr>
        <p:txBody>
          <a:bodyPr wrap="square" numCol="2" spcCol="756000">
            <a:noAutofit/>
          </a:bodyPr>
          <a:lstStyle>
            <a:lvl1pPr marL="0" indent="0">
              <a:spcAft>
                <a:spcPts val="0"/>
              </a:spcAft>
              <a:buFont typeface="Arial" panose="020B0604020202020204" pitchFamily="34" charset="0"/>
              <a:buNone/>
              <a:defRPr sz="2201" b="0" i="0">
                <a:solidFill>
                  <a:schemeClr val="accent1"/>
                </a:solidFill>
                <a:latin typeface="Poppins Medium" pitchFamily="2" charset="77"/>
                <a:cs typeface="Poppins Medium" pitchFamily="2" charset="77"/>
              </a:defRPr>
            </a:lvl1pPr>
            <a:lvl2pPr marL="0" indent="0">
              <a:spcAft>
                <a:spcPts val="2401"/>
              </a:spcAft>
              <a:buFont typeface="Arial" panose="020B0604020202020204" pitchFamily="34" charset="0"/>
              <a:buNone/>
              <a:defRPr sz="2201"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5" y="3791288"/>
            <a:ext cx="5572125" cy="5471736"/>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77259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952503" y="885878"/>
            <a:ext cx="18160886" cy="664797"/>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3976395" y="3850525"/>
            <a:ext cx="5346701" cy="1195198"/>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908051" y="3152937"/>
            <a:ext cx="2619548" cy="2572353"/>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3976395" y="7423900"/>
            <a:ext cx="5346701" cy="1195198"/>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908051" y="6726312"/>
            <a:ext cx="2619548" cy="2572353"/>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13075943" y="3850525"/>
            <a:ext cx="5346701" cy="1195198"/>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10007601" y="3152937"/>
            <a:ext cx="2619548" cy="2572353"/>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13075943" y="7423900"/>
            <a:ext cx="5346701" cy="1195198"/>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10007601" y="6726312"/>
            <a:ext cx="2619548" cy="2572353"/>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73985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78"/>
            <a:ext cx="18160886" cy="664797"/>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3976395" y="3850525"/>
            <a:ext cx="5346701" cy="1195198"/>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908051" y="3152937"/>
            <a:ext cx="2619548" cy="2572353"/>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10772775" y="2774676"/>
            <a:ext cx="8378826" cy="2592184"/>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2124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3" y="885878"/>
            <a:ext cx="18160886" cy="664797"/>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3027405" y="3402991"/>
            <a:ext cx="3678450" cy="1195198"/>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08051" y="3140076"/>
            <a:ext cx="1752601" cy="1721024"/>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248129" y="3402991"/>
            <a:ext cx="3678450" cy="1195198"/>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128774" y="3140076"/>
            <a:ext cx="1752601" cy="1721024"/>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51" y="3402991"/>
            <a:ext cx="3678450" cy="1195198"/>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363996" y="3140076"/>
            <a:ext cx="1752601" cy="1721024"/>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3027405" y="5952222"/>
            <a:ext cx="3678450" cy="1195198"/>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08051" y="5689309"/>
            <a:ext cx="1752601" cy="1721024"/>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9248129" y="5952222"/>
            <a:ext cx="3678450" cy="1195198"/>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128774" y="5689309"/>
            <a:ext cx="1752601" cy="1721024"/>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15483351" y="5952222"/>
            <a:ext cx="3678450" cy="1195198"/>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363996" y="5689309"/>
            <a:ext cx="1752601" cy="1721024"/>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3027405" y="8501453"/>
            <a:ext cx="3678450" cy="1195198"/>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08051" y="8238540"/>
            <a:ext cx="1752601" cy="1721024"/>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9248129" y="8501453"/>
            <a:ext cx="3678450" cy="1195198"/>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128774" y="8238540"/>
            <a:ext cx="1752601" cy="1721024"/>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15483351" y="8501453"/>
            <a:ext cx="3678450" cy="1195198"/>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363996" y="8238540"/>
            <a:ext cx="1752601" cy="1721024"/>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Tree>
    <p:extLst>
      <p:ext uri="{BB962C8B-B14F-4D97-AF65-F5344CB8AC3E}">
        <p14:creationId xmlns:p14="http://schemas.microsoft.com/office/powerpoint/2010/main" val="118496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3" y="885878"/>
            <a:ext cx="18160886" cy="664797"/>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2869568" y="2659473"/>
            <a:ext cx="3753482"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spcBef>
                <a:spcPts val="0"/>
              </a:spcBef>
              <a:buFontTx/>
              <a:buNone/>
              <a:defRPr sz="1601">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42301" y="2443094"/>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176458" y="2661300"/>
            <a:ext cx="3753482" cy="907364"/>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buFontTx/>
              <a:buNone/>
              <a:defRPr lang="en-GB" sz="1601"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30" rtl="0" eaLnBrk="1" latinLnBrk="0" hangingPunct="1">
              <a:lnSpc>
                <a:spcPct val="120000"/>
              </a:lnSpc>
              <a:spcBef>
                <a:spcPts val="0"/>
              </a:spcBef>
              <a:spcAft>
                <a:spcPts val="1200"/>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249193" y="2443094"/>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49" y="2661300"/>
            <a:ext cx="3753482" cy="907364"/>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buFontTx/>
              <a:buNone/>
              <a:defRPr lang="en-GB" sz="1601"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30" rtl="0" eaLnBrk="1" latinLnBrk="0" hangingPunct="1">
              <a:lnSpc>
                <a:spcPct val="120000"/>
              </a:lnSpc>
              <a:spcBef>
                <a:spcPts val="0"/>
              </a:spcBef>
              <a:spcAft>
                <a:spcPts val="1200"/>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556084" y="2443094"/>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42301" y="4437786"/>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249193" y="4437786"/>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556084" y="4437786"/>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42301" y="8427164"/>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249193" y="8427164"/>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556084" y="8427164"/>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942301" y="6432475"/>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7249193" y="6432475"/>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13556084" y="6432475"/>
            <a:ext cx="1368424" cy="1343771"/>
          </a:xfrm>
          <a:prstGeom prst="ellipse">
            <a:avLst/>
          </a:prstGeom>
          <a:solidFill>
            <a:schemeClr val="bg2"/>
          </a:solidFill>
        </p:spPr>
        <p:txBody>
          <a:bodyPr anchor="ctr" anchorCtr="0">
            <a:noAutofit/>
          </a:bodyPr>
          <a:lstStyle>
            <a:lvl1pPr algn="ctr">
              <a:buFont typeface="Arial" panose="020B0604020202020204" pitchFamily="34" charset="0"/>
              <a:buNone/>
              <a:defRPr sz="1401"/>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2869568" y="4654162"/>
            <a:ext cx="3753482"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spcBef>
                <a:spcPts val="0"/>
              </a:spcBef>
              <a:buFontTx/>
              <a:buNone/>
              <a:defRPr sz="1601">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9176458" y="4655991"/>
            <a:ext cx="3753482" cy="907364"/>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buFontTx/>
              <a:buNone/>
              <a:defRPr lang="en-GB" sz="1601"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30" rtl="0" eaLnBrk="1" latinLnBrk="0" hangingPunct="1">
              <a:lnSpc>
                <a:spcPct val="120000"/>
              </a:lnSpc>
              <a:spcBef>
                <a:spcPts val="0"/>
              </a:spcBef>
              <a:spcAft>
                <a:spcPts val="1200"/>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15483349" y="4655991"/>
            <a:ext cx="3753482" cy="907364"/>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buFontTx/>
              <a:buNone/>
              <a:defRPr lang="en-GB" sz="1601"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30" rtl="0" eaLnBrk="1" latinLnBrk="0" hangingPunct="1">
              <a:lnSpc>
                <a:spcPct val="120000"/>
              </a:lnSpc>
              <a:spcBef>
                <a:spcPts val="0"/>
              </a:spcBef>
              <a:spcAft>
                <a:spcPts val="1200"/>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2869568" y="6648853"/>
            <a:ext cx="3753482"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spcBef>
                <a:spcPts val="0"/>
              </a:spcBef>
              <a:buFontTx/>
              <a:buNone/>
              <a:defRPr sz="1601">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9176458" y="6650680"/>
            <a:ext cx="3753482" cy="907364"/>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buFontTx/>
              <a:buNone/>
              <a:defRPr lang="en-GB" sz="1601"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30" rtl="0" eaLnBrk="1" latinLnBrk="0" hangingPunct="1">
              <a:lnSpc>
                <a:spcPct val="120000"/>
              </a:lnSpc>
              <a:spcBef>
                <a:spcPts val="0"/>
              </a:spcBef>
              <a:spcAft>
                <a:spcPts val="1200"/>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15483349" y="6650680"/>
            <a:ext cx="3753482" cy="907364"/>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buFontTx/>
              <a:buNone/>
              <a:defRPr lang="en-GB" sz="1601"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30" rtl="0" eaLnBrk="1" latinLnBrk="0" hangingPunct="1">
              <a:lnSpc>
                <a:spcPct val="120000"/>
              </a:lnSpc>
              <a:spcBef>
                <a:spcPts val="0"/>
              </a:spcBef>
              <a:spcAft>
                <a:spcPts val="1200"/>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2869568" y="8643543"/>
            <a:ext cx="3753482" cy="911019"/>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spcBef>
                <a:spcPts val="0"/>
              </a:spcBef>
              <a:buFontTx/>
              <a:buNone/>
              <a:defRPr sz="1601">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9176458" y="8645370"/>
            <a:ext cx="3753482" cy="907364"/>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buFontTx/>
              <a:buNone/>
              <a:defRPr lang="en-GB" sz="1601"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30" rtl="0" eaLnBrk="1" latinLnBrk="0" hangingPunct="1">
              <a:lnSpc>
                <a:spcPct val="120000"/>
              </a:lnSpc>
              <a:spcBef>
                <a:spcPts val="0"/>
              </a:spcBef>
              <a:spcAft>
                <a:spcPts val="1200"/>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15483349" y="8645370"/>
            <a:ext cx="3753482" cy="907364"/>
          </a:xfrm>
        </p:spPr>
        <p:txBody>
          <a:bodyPr wrap="square" numCol="1" spcCol="756000" anchor="ctr">
            <a:spAutoFit/>
          </a:bodyPr>
          <a:lstStyle>
            <a:lvl1pPr marL="0" indent="0">
              <a:spcAft>
                <a:spcPts val="0"/>
              </a:spcAft>
              <a:buFont typeface="Arial" panose="020B0604020202020204" pitchFamily="34" charset="0"/>
              <a:buNone/>
              <a:defRPr sz="1801"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1"/>
            </a:lvl2pPr>
            <a:lvl3pPr marL="0" indent="0">
              <a:buFontTx/>
              <a:buNone/>
              <a:defRPr lang="en-GB" sz="1601"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330" rtl="0" eaLnBrk="1" latinLnBrk="0" hangingPunct="1">
              <a:lnSpc>
                <a:spcPct val="120000"/>
              </a:lnSpc>
              <a:spcBef>
                <a:spcPts val="0"/>
              </a:spcBef>
              <a:spcAft>
                <a:spcPts val="1200"/>
              </a:spcAft>
              <a:buSzPct val="75000"/>
              <a:buFontTx/>
              <a:buNone/>
            </a:pPr>
            <a:r>
              <a:rPr lang="en-GB"/>
              <a:t>@social_handle</a:t>
            </a:r>
          </a:p>
        </p:txBody>
      </p:sp>
    </p:spTree>
    <p:extLst>
      <p:ext uri="{BB962C8B-B14F-4D97-AF65-F5344CB8AC3E}">
        <p14:creationId xmlns:p14="http://schemas.microsoft.com/office/powerpoint/2010/main" val="401054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US"/>
              <a:t>Immunization, Vaccines and Biologicals (06 Dec 2021)</a:t>
            </a:r>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3" cy="133569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4791077"/>
            <a:ext cx="18199100" cy="2735598"/>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93046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435119-6A7F-C7DE-8EE2-14A8BC3A1F15}"/>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196321D8-E653-D3FD-FE04-6D43ACC40DCB}"/>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80"/>
            <a:ext cx="8378824" cy="683180"/>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394495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US"/>
              <a:t>Immunization, Vaccines and Biologicals (06 Dec 2021)</a:t>
            </a:r>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3" cy="1335693"/>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2774679"/>
            <a:ext cx="18199100" cy="2761781"/>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86692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US"/>
              <a:t>Immunization, Vaccines and Biologicals (06 Dec 2021)</a:t>
            </a:r>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3" cy="1335693"/>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2774679"/>
            <a:ext cx="18199100" cy="2761781"/>
          </a:xfrm>
        </p:spPr>
        <p:txBody>
          <a:bodyPr numCol="2" spcCol="1440000"/>
          <a:lstStyle>
            <a:lvl1pPr marL="342874" indent="-342874">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42504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US"/>
              <a:t>Immunization, Vaccines and Biologicals (06 Dec 2021)</a:t>
            </a:r>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3" cy="1335693"/>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2774679"/>
            <a:ext cx="18199100" cy="2761781"/>
          </a:xfrm>
        </p:spPr>
        <p:txBody>
          <a:bodyPr numCol="2" spcCol="1440000"/>
          <a:lstStyle>
            <a:lvl1pPr marL="457166" indent="-457166">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14642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952502" y="885878"/>
            <a:ext cx="8378823" cy="1335693"/>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952503" y="4791075"/>
            <a:ext cx="17768887" cy="2579552"/>
          </a:xfrm>
        </p:spPr>
        <p:txBody>
          <a:bodyPr/>
          <a:lstStyle>
            <a:lvl1pPr marL="0" indent="0">
              <a:spcAft>
                <a:spcPts val="1200"/>
              </a:spcAft>
              <a:buFontTx/>
              <a:buNone/>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US"/>
              <a:t>Immunization, Vaccines and Biologicals (06 Dec 2021)</a:t>
            </a:r>
            <a:endParaRPr lang="en-GB"/>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952501" y="250633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53920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6" y="0"/>
            <a:ext cx="9331325" cy="1130935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US"/>
              <a:t>Immunization, Vaccines and Biologicals (06 Dec 2021)</a:t>
            </a:r>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3" cy="133569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4791076"/>
            <a:ext cx="8378826" cy="2592184"/>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952501" y="10504955"/>
            <a:ext cx="8867775" cy="45719"/>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10772775" y="9757061"/>
            <a:ext cx="8378826" cy="244468"/>
          </a:xfrm>
        </p:spPr>
        <p:txBody>
          <a:bodyPr/>
          <a:lstStyle>
            <a:lvl1pPr>
              <a:defRPr sz="1401"/>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952501" y="8397875"/>
            <a:ext cx="1576389" cy="1305521"/>
          </a:xfrm>
        </p:spPr>
        <p:txBody>
          <a:bodyPr/>
          <a:lstStyle/>
          <a:p>
            <a:r>
              <a:rPr lang="en-US"/>
              <a:t>Click icon to add picture</a:t>
            </a:r>
            <a:endParaRPr lang="en-GB"/>
          </a:p>
        </p:txBody>
      </p:sp>
    </p:spTree>
    <p:extLst>
      <p:ext uri="{BB962C8B-B14F-4D97-AF65-F5344CB8AC3E}">
        <p14:creationId xmlns:p14="http://schemas.microsoft.com/office/powerpoint/2010/main" val="319540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US"/>
              <a:t>Immunization, Vaccines and Biologicals (06 Dec 2021)</a:t>
            </a:r>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3" cy="1335693"/>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6"/>
            <a:ext cx="8378826" cy="2592184"/>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5" y="952502"/>
            <a:ext cx="8378826" cy="434390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4"/>
            <a:ext cx="8378826" cy="431000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10890252" y="1062990"/>
            <a:ext cx="8143873" cy="418726"/>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10890252" y="5787389"/>
            <a:ext cx="8143873" cy="418726"/>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952501" y="8397875"/>
            <a:ext cx="1576389" cy="1305521"/>
          </a:xfrm>
        </p:spPr>
        <p:txBody>
          <a:bodyPr/>
          <a:lstStyle/>
          <a:p>
            <a:r>
              <a:rPr lang="en-US"/>
              <a:t>Click icon to add picture</a:t>
            </a:r>
            <a:endParaRPr lang="en-GB"/>
          </a:p>
        </p:txBody>
      </p:sp>
    </p:spTree>
    <p:extLst>
      <p:ext uri="{BB962C8B-B14F-4D97-AF65-F5344CB8AC3E}">
        <p14:creationId xmlns:p14="http://schemas.microsoft.com/office/powerpoint/2010/main" val="347484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US"/>
              <a:t>Immunization, Vaccines and Biologicals (06 Dec 2021)</a:t>
            </a:r>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3" cy="1335693"/>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1" y="2774676"/>
            <a:ext cx="8378826" cy="2592184"/>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4"/>
            <a:ext cx="8378826" cy="431000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10785005" y="3547014"/>
            <a:ext cx="8366595" cy="1384481"/>
          </a:xfrm>
        </p:spPr>
        <p:txBody>
          <a:bodyPr/>
          <a:lstStyle>
            <a:lvl1pPr>
              <a:lnSpc>
                <a:spcPct val="100000"/>
              </a:lnSpc>
              <a:buFont typeface="Arial" panose="020B0604020202020204" pitchFamily="34" charset="0"/>
              <a:buNone/>
              <a:defRPr sz="2401" b="0" i="0">
                <a:solidFill>
                  <a:schemeClr val="tx1"/>
                </a:solidFill>
                <a:latin typeface="Poppins Medium" pitchFamily="2" charset="77"/>
                <a:cs typeface="Poppins Medium" pitchFamily="2" charset="77"/>
              </a:defRPr>
            </a:lvl1pPr>
            <a:lvl2pPr marL="0" indent="0">
              <a:spcAft>
                <a:spcPts val="0"/>
              </a:spcAft>
              <a:buFontTx/>
              <a:buNone/>
              <a:defRPr sz="2401" b="1" i="0">
                <a:solidFill>
                  <a:schemeClr val="accent1"/>
                </a:solidFill>
                <a:latin typeface="Poppins SemiBold" pitchFamily="2" charset="77"/>
                <a:cs typeface="Poppins SemiBold" pitchFamily="2" charset="77"/>
              </a:defRPr>
            </a:lvl2pPr>
            <a:lvl3pPr marL="0" indent="0">
              <a:spcBef>
                <a:spcPts val="0"/>
              </a:spcBef>
              <a:buFontTx/>
              <a:buNone/>
              <a:defRPr sz="2001"/>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952501" y="8397875"/>
            <a:ext cx="1576389" cy="1305521"/>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5006" y="2649761"/>
            <a:ext cx="783108" cy="661591"/>
          </a:xfrm>
          <a:prstGeom prst="rect">
            <a:avLst/>
          </a:prstGeom>
        </p:spPr>
      </p:pic>
    </p:spTree>
    <p:extLst>
      <p:ext uri="{BB962C8B-B14F-4D97-AF65-F5344CB8AC3E}">
        <p14:creationId xmlns:p14="http://schemas.microsoft.com/office/powerpoint/2010/main" val="30499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US"/>
              <a:t>Immunization, Vaccines and Biologicals (06 Dec 2021)</a:t>
            </a:r>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78"/>
            <a:ext cx="18209260" cy="664797"/>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412413" y="6374470"/>
            <a:ext cx="3997493" cy="359979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952500" y="2054679"/>
            <a:ext cx="8739189" cy="7919586"/>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15154107" y="6374470"/>
            <a:ext cx="3997493" cy="359979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10412411" y="2054676"/>
            <a:ext cx="8739189" cy="3599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23157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US"/>
              <a:t>Immunization, Vaccines and Biologicals (06 Dec 2021)</a:t>
            </a:r>
            <a:endParaRPr lang="en-GB"/>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952502" y="885878"/>
            <a:ext cx="8378823" cy="1335693"/>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952501" y="250633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325434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US"/>
              <a:t>Immunization, Vaccines and Biologicals (06 Dec 2021)</a:t>
            </a:r>
            <a:endParaRPr lang="en-GB"/>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2" y="885878"/>
            <a:ext cx="8378823" cy="1335693"/>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379854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333F8F-3680-7CCC-590F-C68DF14D5911}"/>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B32D93C2-C524-3797-4312-5316E31AFAC1}"/>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3027405"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908051"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9248128"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7128774" y="3140076"/>
            <a:ext cx="1752600" cy="1721023"/>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9"/>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7" y="2453155"/>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7" y="3140077"/>
            <a:ext cx="4549775" cy="7216769"/>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952501" y="6340475"/>
            <a:ext cx="8378826" cy="1549078"/>
          </a:xfrm>
        </p:spPr>
        <p:txBody>
          <a:bodyPr/>
          <a:lstStyle>
            <a:lvl2pPr marL="357172" indent="-357172">
              <a:defRPr/>
            </a:lvl2pPr>
            <a:lvl3pPr marL="628620" indent="-287325">
              <a:defRPr/>
            </a:lvl3pPr>
            <a:lvl4pPr marL="1527104" indent="-30319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6579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2" y="885878"/>
            <a:ext cx="11949605" cy="664797"/>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966791" y="3292475"/>
            <a:ext cx="8797228" cy="2053704"/>
          </a:xfrm>
        </p:spPr>
        <p:txBody>
          <a:bodyPr/>
          <a:lstStyle>
            <a:lvl1pPr marL="342874" indent="-342874">
              <a:spcAft>
                <a:spcPts val="600"/>
              </a:spcAft>
              <a:buClr>
                <a:schemeClr val="accent1"/>
              </a:buClr>
              <a:buSzPct val="110000"/>
              <a:buFont typeface="Wingdings" pitchFamily="2" charset="2"/>
              <a:buChar char="§"/>
              <a:defRPr sz="2001"/>
            </a:lvl1pPr>
            <a:lvl2pPr>
              <a:spcAft>
                <a:spcPts val="600"/>
              </a:spcAft>
              <a:buSzPct val="110000"/>
              <a:defRPr sz="1801"/>
            </a:lvl2pPr>
            <a:lvl3pPr>
              <a:spcAft>
                <a:spcPts val="600"/>
              </a:spcAft>
              <a:buSzPct val="110000"/>
              <a:defRPr sz="1601"/>
            </a:lvl3pPr>
            <a:lvl4pPr>
              <a:spcAft>
                <a:spcPts val="600"/>
              </a:spcAft>
              <a:buSzPct val="110000"/>
              <a:defRPr sz="1401"/>
            </a:lvl4pPr>
            <a:lvl5pPr>
              <a:spcAft>
                <a:spcPts val="600"/>
              </a:spcAft>
              <a:buSzPct val="110000"/>
              <a:defRPr sz="14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10340081" y="3292475"/>
            <a:ext cx="8797228" cy="2053704"/>
          </a:xfrm>
        </p:spPr>
        <p:txBody>
          <a:bodyPr/>
          <a:lstStyle>
            <a:lvl1pPr marL="342874" indent="-342874">
              <a:spcAft>
                <a:spcPts val="600"/>
              </a:spcAft>
              <a:buClr>
                <a:schemeClr val="accent1"/>
              </a:buClr>
              <a:buSzPct val="110000"/>
              <a:buFont typeface="Wingdings" pitchFamily="2" charset="2"/>
              <a:buChar char="§"/>
              <a:defRPr sz="2001"/>
            </a:lvl1pPr>
            <a:lvl2pPr>
              <a:spcAft>
                <a:spcPts val="600"/>
              </a:spcAft>
              <a:buSzPct val="110000"/>
              <a:defRPr sz="1801"/>
            </a:lvl2pPr>
            <a:lvl3pPr>
              <a:spcAft>
                <a:spcPts val="600"/>
              </a:spcAft>
              <a:buSzPct val="110000"/>
              <a:defRPr sz="1601"/>
            </a:lvl3pPr>
            <a:lvl4pPr>
              <a:spcAft>
                <a:spcPts val="600"/>
              </a:spcAft>
              <a:buSzPct val="110000"/>
              <a:defRPr sz="1401"/>
            </a:lvl4pPr>
            <a:lvl5pPr>
              <a:spcAft>
                <a:spcPts val="600"/>
              </a:spcAft>
              <a:buSzPct val="110000"/>
              <a:defRPr sz="14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1" y="2521651"/>
            <a:ext cx="8797228" cy="495520"/>
          </a:xfrm>
        </p:spPr>
        <p:txBody>
          <a:bodyPr/>
          <a:lstStyle>
            <a:lvl1pPr>
              <a:defRPr lang="en-GB" sz="2799"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0340081" y="2521651"/>
            <a:ext cx="8797228" cy="488211"/>
          </a:xfrm>
        </p:spPr>
        <p:txBody>
          <a:bodyPr/>
          <a:lstStyle>
            <a:lvl1pPr>
              <a:defRPr lang="en-GB" sz="2799" b="1" i="0" kern="1200" dirty="0">
                <a:solidFill>
                  <a:schemeClr val="accent1"/>
                </a:solidFill>
                <a:latin typeface="Poppins SemiBold" pitchFamily="2" charset="77"/>
                <a:ea typeface="+mn-ea"/>
                <a:cs typeface="Poppins SemiBold" pitchFamily="2" charset="77"/>
              </a:defRPr>
            </a:lvl1pPr>
          </a:lstStyle>
          <a:p>
            <a:pPr marL="0" lvl="0" indent="0" algn="l" defTabSz="914330" rtl="0" eaLnBrk="1" latinLnBrk="0" hangingPunct="1">
              <a:lnSpc>
                <a:spcPct val="120000"/>
              </a:lnSpc>
              <a:spcBef>
                <a:spcPts val="1000"/>
              </a:spcBef>
              <a:spcAft>
                <a:spcPts val="1200"/>
              </a:spcAft>
              <a:buSzPct val="75000"/>
              <a:buFontTx/>
              <a:buNone/>
            </a:pPr>
            <a:r>
              <a:rPr lang="en-US"/>
              <a:t>Click to edit Master text styles</a:t>
            </a:r>
          </a:p>
        </p:txBody>
      </p:sp>
    </p:spTree>
    <p:extLst>
      <p:ext uri="{BB962C8B-B14F-4D97-AF65-F5344CB8AC3E}">
        <p14:creationId xmlns:p14="http://schemas.microsoft.com/office/powerpoint/2010/main" val="166545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2" y="885878"/>
            <a:ext cx="11949605" cy="664797"/>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0" y="2521651"/>
            <a:ext cx="5700117" cy="495520"/>
          </a:xfrm>
        </p:spPr>
        <p:txBody>
          <a:bodyPr/>
          <a:lstStyle>
            <a:lvl1pPr>
              <a:defRPr lang="en-GB" sz="2799"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7201994" y="2521651"/>
            <a:ext cx="5700117" cy="488211"/>
          </a:xfrm>
        </p:spPr>
        <p:txBody>
          <a:bodyPr/>
          <a:lstStyle>
            <a:lvl1pPr>
              <a:defRPr lang="en-GB" sz="2799" b="1" i="0" kern="1200" dirty="0">
                <a:solidFill>
                  <a:schemeClr val="accent1"/>
                </a:solidFill>
                <a:latin typeface="Poppins SemiBold" pitchFamily="2" charset="77"/>
                <a:ea typeface="+mn-ea"/>
                <a:cs typeface="Poppins SemiBold" pitchFamily="2" charset="77"/>
              </a:defRPr>
            </a:lvl1pPr>
          </a:lstStyle>
          <a:p>
            <a:pPr marL="0" lvl="0" indent="0" algn="l" defTabSz="914330" rtl="0" eaLnBrk="1" latinLnBrk="0" hangingPunct="1">
              <a:lnSpc>
                <a:spcPct val="120000"/>
              </a:lnSpc>
              <a:spcBef>
                <a:spcPts val="1000"/>
              </a:spcBef>
              <a:spcAft>
                <a:spcPts val="1200"/>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3437195" y="2521651"/>
            <a:ext cx="5700117" cy="488211"/>
          </a:xfrm>
        </p:spPr>
        <p:txBody>
          <a:bodyPr/>
          <a:lstStyle>
            <a:lvl1pPr>
              <a:defRPr lang="en-GB" sz="2799" b="1" i="0" kern="1200" dirty="0">
                <a:solidFill>
                  <a:schemeClr val="accent1"/>
                </a:solidFill>
                <a:latin typeface="Poppins SemiBold" pitchFamily="2" charset="77"/>
                <a:ea typeface="+mn-ea"/>
                <a:cs typeface="Poppins SemiBold" pitchFamily="2" charset="77"/>
              </a:defRPr>
            </a:lvl1pPr>
          </a:lstStyle>
          <a:p>
            <a:pPr marL="0" lvl="0" indent="0" algn="l" defTabSz="914330" rtl="0" eaLnBrk="1" latinLnBrk="0" hangingPunct="1">
              <a:lnSpc>
                <a:spcPct val="120000"/>
              </a:lnSpc>
              <a:spcBef>
                <a:spcPts val="1000"/>
              </a:spcBef>
              <a:spcAft>
                <a:spcPts val="1200"/>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966790" y="3292475"/>
            <a:ext cx="5700117" cy="2053704"/>
          </a:xfrm>
        </p:spPr>
        <p:txBody>
          <a:bodyPr/>
          <a:lstStyle>
            <a:lvl1pPr marL="342874" indent="-342874">
              <a:spcAft>
                <a:spcPts val="600"/>
              </a:spcAft>
              <a:buClr>
                <a:schemeClr val="accent1"/>
              </a:buClr>
              <a:buSzPct val="110000"/>
              <a:buFont typeface="Wingdings" pitchFamily="2" charset="2"/>
              <a:buChar char="§"/>
              <a:defRPr sz="2001"/>
            </a:lvl1pPr>
            <a:lvl2pPr>
              <a:spcAft>
                <a:spcPts val="600"/>
              </a:spcAft>
              <a:buSzPct val="110000"/>
              <a:defRPr sz="1801"/>
            </a:lvl2pPr>
            <a:lvl3pPr>
              <a:spcAft>
                <a:spcPts val="600"/>
              </a:spcAft>
              <a:buSzPct val="110000"/>
              <a:defRPr sz="1601"/>
            </a:lvl3pPr>
            <a:lvl4pPr>
              <a:spcAft>
                <a:spcPts val="600"/>
              </a:spcAft>
              <a:buSzPct val="110000"/>
              <a:defRPr sz="1401"/>
            </a:lvl4pPr>
            <a:lvl5pPr>
              <a:spcAft>
                <a:spcPts val="600"/>
              </a:spcAft>
              <a:buSzPct val="110000"/>
              <a:defRPr sz="14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7198520" y="3292475"/>
            <a:ext cx="5700117" cy="2053704"/>
          </a:xfrm>
        </p:spPr>
        <p:txBody>
          <a:bodyPr/>
          <a:lstStyle>
            <a:lvl1pPr marL="342874" indent="-342874">
              <a:spcAft>
                <a:spcPts val="600"/>
              </a:spcAft>
              <a:buClr>
                <a:schemeClr val="accent1"/>
              </a:buClr>
              <a:buSzPct val="110000"/>
              <a:buFont typeface="Wingdings" pitchFamily="2" charset="2"/>
              <a:buChar char="§"/>
              <a:defRPr sz="2001"/>
            </a:lvl1pPr>
            <a:lvl2pPr>
              <a:spcAft>
                <a:spcPts val="600"/>
              </a:spcAft>
              <a:buSzPct val="110000"/>
              <a:defRPr sz="1801"/>
            </a:lvl2pPr>
            <a:lvl3pPr>
              <a:spcAft>
                <a:spcPts val="600"/>
              </a:spcAft>
              <a:buSzPct val="110000"/>
              <a:defRPr sz="1601"/>
            </a:lvl3pPr>
            <a:lvl4pPr>
              <a:spcAft>
                <a:spcPts val="600"/>
              </a:spcAft>
              <a:buSzPct val="110000"/>
              <a:defRPr sz="1401"/>
            </a:lvl4pPr>
            <a:lvl5pPr>
              <a:spcAft>
                <a:spcPts val="600"/>
              </a:spcAft>
              <a:buSzPct val="110000"/>
              <a:defRPr sz="14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13440263" y="3292475"/>
            <a:ext cx="5700117" cy="2053704"/>
          </a:xfrm>
        </p:spPr>
        <p:txBody>
          <a:bodyPr/>
          <a:lstStyle>
            <a:lvl1pPr marL="342874" indent="-342874">
              <a:spcAft>
                <a:spcPts val="600"/>
              </a:spcAft>
              <a:buClr>
                <a:schemeClr val="accent1"/>
              </a:buClr>
              <a:buSzPct val="110000"/>
              <a:buFont typeface="Wingdings" pitchFamily="2" charset="2"/>
              <a:buChar char="§"/>
              <a:defRPr sz="2001"/>
            </a:lvl1pPr>
            <a:lvl2pPr>
              <a:spcAft>
                <a:spcPts val="600"/>
              </a:spcAft>
              <a:buSzPct val="110000"/>
              <a:defRPr sz="1801"/>
            </a:lvl2pPr>
            <a:lvl3pPr>
              <a:spcAft>
                <a:spcPts val="600"/>
              </a:spcAft>
              <a:buSzPct val="110000"/>
              <a:defRPr sz="1601"/>
            </a:lvl3pPr>
            <a:lvl4pPr>
              <a:spcAft>
                <a:spcPts val="600"/>
              </a:spcAft>
              <a:buSzPct val="110000"/>
              <a:defRPr sz="1401"/>
            </a:lvl4pPr>
            <a:lvl5pPr>
              <a:spcAft>
                <a:spcPts val="600"/>
              </a:spcAft>
              <a:buSzPct val="110000"/>
              <a:defRPr sz="14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7581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US"/>
              <a:t>Immunization, Vaccines and Biologicals (06 Dec 2021)</a:t>
            </a:r>
            <a:endParaRPr lang="en-GB"/>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952501" y="952502"/>
            <a:ext cx="18161000" cy="1298817"/>
          </a:xfrm>
        </p:spPr>
        <p:txBody>
          <a:bodyPr numCol="5" spcCol="144000"/>
          <a:lstStyle>
            <a:lvl1pPr>
              <a:spcBef>
                <a:spcPts val="1801"/>
              </a:spcBef>
              <a:defRPr sz="2401"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35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1190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3" y="885878"/>
            <a:ext cx="11766538" cy="664797"/>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7385060" y="2487404"/>
            <a:ext cx="5333980" cy="733813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13817618" y="2487404"/>
            <a:ext cx="5333980" cy="733813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952502" y="2487404"/>
            <a:ext cx="5333980" cy="733813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1215430" y="2754996"/>
            <a:ext cx="4798020" cy="424731"/>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1215430" y="3236253"/>
            <a:ext cx="4798020" cy="1446550"/>
          </a:xfrm>
        </p:spPr>
        <p:txBody>
          <a:bodyPr/>
          <a:lstStyle>
            <a:lvl1pPr>
              <a:defRPr sz="3999"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1215430" y="4206876"/>
            <a:ext cx="4798020" cy="314116"/>
          </a:xfrm>
        </p:spPr>
        <p:txBody>
          <a:bodyPr/>
          <a:lstStyle>
            <a:lvl1pPr>
              <a:defRPr sz="1801"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7653040" y="2754996"/>
            <a:ext cx="4798020" cy="424731"/>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7653040" y="3236253"/>
            <a:ext cx="4798020" cy="1446550"/>
          </a:xfrm>
        </p:spPr>
        <p:txBody>
          <a:bodyPr/>
          <a:lstStyle>
            <a:lvl1pPr>
              <a:defRPr sz="3999"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7653040" y="4206876"/>
            <a:ext cx="4798020" cy="314116"/>
          </a:xfrm>
        </p:spPr>
        <p:txBody>
          <a:bodyPr/>
          <a:lstStyle>
            <a:lvl1pPr>
              <a:defRPr sz="1801"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14085598" y="2754996"/>
            <a:ext cx="4798020" cy="424731"/>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14085598" y="3236253"/>
            <a:ext cx="4798020" cy="1446550"/>
          </a:xfrm>
        </p:spPr>
        <p:txBody>
          <a:bodyPr/>
          <a:lstStyle>
            <a:lvl1pPr>
              <a:defRPr sz="3999"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14085598" y="4206876"/>
            <a:ext cx="4798020" cy="314116"/>
          </a:xfrm>
        </p:spPr>
        <p:txBody>
          <a:bodyPr/>
          <a:lstStyle>
            <a:lvl1pPr>
              <a:defRPr sz="1801"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00179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3" cy="664797"/>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5" y="3791288"/>
            <a:ext cx="5572125" cy="618297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945486" y="3863542"/>
            <a:ext cx="5002109" cy="6110714"/>
          </a:xfrm>
        </p:spPr>
        <p:txBody>
          <a:bodyPr wrap="square" numCol="1" spcCol="756000" anchor="t">
            <a:noAutofit/>
          </a:bodyPr>
          <a:lstStyle>
            <a:lvl1pPr marL="0" indent="0">
              <a:spcBef>
                <a:spcPts val="1601"/>
              </a:spcBef>
              <a:spcAft>
                <a:spcPts val="0"/>
              </a:spcAft>
              <a:buFont typeface="Arial" panose="020B0604020202020204" pitchFamily="34" charset="0"/>
              <a:buNone/>
              <a:defRPr sz="2401"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2401" b="0" i="0">
                <a:latin typeface="Poppins" pitchFamily="2" charset="77"/>
                <a:cs typeface="Poppins" pitchFamily="2" charset="77"/>
              </a:defRPr>
            </a:lvl2pPr>
            <a:lvl3pPr marL="0" indent="0">
              <a:buFontTx/>
              <a:buNone/>
              <a:defRPr sz="2401"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6342994" y="3875492"/>
            <a:ext cx="6841082" cy="6110714"/>
          </a:xfrm>
        </p:spPr>
        <p:txBody>
          <a:bodyPr wrap="square" numCol="1" spcCol="756000" anchor="t">
            <a:noAutofit/>
          </a:bodyPr>
          <a:lstStyle>
            <a:lvl1pPr marL="0" indent="0">
              <a:spcBef>
                <a:spcPts val="1601"/>
              </a:spcBef>
              <a:spcAft>
                <a:spcPts val="0"/>
              </a:spcAft>
              <a:buFont typeface="Arial" panose="020B0604020202020204" pitchFamily="34" charset="0"/>
              <a:buNone/>
              <a:defRPr sz="2401" b="0" i="0">
                <a:solidFill>
                  <a:schemeClr val="accent1"/>
                </a:solidFill>
                <a:latin typeface="Poppins" pitchFamily="2" charset="77"/>
                <a:cs typeface="Poppins" pitchFamily="2" charset="77"/>
              </a:defRPr>
            </a:lvl1pPr>
            <a:lvl2pPr marL="0" marR="0" indent="0" algn="l" defTabSz="914330"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2300" b="0" i="0">
                <a:latin typeface="Poppins" pitchFamily="2" charset="77"/>
                <a:cs typeface="Poppins" pitchFamily="2" charset="77"/>
              </a:defRPr>
            </a:lvl2pPr>
            <a:lvl3pPr marL="0" indent="0">
              <a:buFontTx/>
              <a:buNone/>
              <a:defRPr sz="2401"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914330"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362774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073716073"/>
              </p:ext>
            </p:extLst>
          </p:nvPr>
        </p:nvGraphicFramePr>
        <p:xfrm>
          <a:off x="951814" y="4502149"/>
          <a:ext cx="18199100" cy="5472114"/>
        </p:xfrm>
        <a:graphic>
          <a:graphicData uri="http://schemas.openxmlformats.org/drawingml/2006/table">
            <a:tbl>
              <a:tblPr bandCol="1">
                <a:tableStyleId>{2D5ABB26-0587-4C30-8999-92F81FD0307C}</a:tableStyleId>
              </a:tblPr>
              <a:tblGrid>
                <a:gridCol w="4549775">
                  <a:extLst>
                    <a:ext uri="{9D8B030D-6E8A-4147-A177-3AD203B41FA5}">
                      <a16:colId xmlns:a16="http://schemas.microsoft.com/office/drawing/2014/main" val="4151945498"/>
                    </a:ext>
                  </a:extLst>
                </a:gridCol>
                <a:gridCol w="4549775">
                  <a:extLst>
                    <a:ext uri="{9D8B030D-6E8A-4147-A177-3AD203B41FA5}">
                      <a16:colId xmlns:a16="http://schemas.microsoft.com/office/drawing/2014/main" val="1382627474"/>
                    </a:ext>
                  </a:extLst>
                </a:gridCol>
                <a:gridCol w="4549775">
                  <a:extLst>
                    <a:ext uri="{9D8B030D-6E8A-4147-A177-3AD203B41FA5}">
                      <a16:colId xmlns:a16="http://schemas.microsoft.com/office/drawing/2014/main" val="2312284562"/>
                    </a:ext>
                  </a:extLst>
                </a:gridCol>
                <a:gridCol w="4549775">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3" cy="664797"/>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3"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7" y="4406731"/>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42037" y="4406731"/>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405943" y="4406731"/>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54053" y="4406731"/>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3750658"/>
            <a:ext cx="4563732"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15546" y="3750658"/>
            <a:ext cx="4528884"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59672" y="3750658"/>
            <a:ext cx="4528330"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588003" y="3750658"/>
            <a:ext cx="4574109"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6" y="5006237"/>
            <a:ext cx="4563732" cy="570056"/>
          </a:xfrm>
        </p:spPr>
        <p:txBody>
          <a:bodyPr lIns="288000" rIns="288000" bIns="288000" anchor="t" anchorCtr="0"/>
          <a:lstStyle>
            <a:lvl1pPr>
              <a:defRPr lang="en-GB" sz="1601" kern="1200" dirty="0">
                <a:solidFill>
                  <a:schemeClr val="tx1"/>
                </a:solidFill>
                <a:latin typeface="Poppins" pitchFamily="2" charset="77"/>
                <a:ea typeface="+mn-ea"/>
                <a:cs typeface="Poppins" pitchFamily="2" charset="77"/>
              </a:defRPr>
            </a:lvl1pPr>
          </a:lstStyle>
          <a:p>
            <a:pPr lvl="0">
              <a:lnSpc>
                <a:spcPct val="120000"/>
              </a:lnSpc>
              <a:spcAft>
                <a:spcPts val="2401"/>
              </a:spcAft>
            </a:pPr>
            <a:r>
              <a:rPr lang="en-US" sz="1601"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515549" y="5006237"/>
            <a:ext cx="4536502" cy="570056"/>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sz="1601"/>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1501" y="5006237"/>
            <a:ext cx="4536502" cy="570056"/>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sz="1601"/>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4615781" y="5006237"/>
            <a:ext cx="4535130" cy="570056"/>
          </a:xfrm>
        </p:spPr>
        <p:txBody>
          <a:bodyPr lIns="288000" rIns="288000" bIns="288000" anchor="t" anchorCtr="0"/>
          <a:lstStyle>
            <a:lvl1pPr>
              <a:defRPr sz="1601" b="0">
                <a:latin typeface="Poppins" pitchFamily="2" charset="77"/>
                <a:cs typeface="Poppins" pitchFamily="2" charset="77"/>
              </a:defRPr>
            </a:lvl1pPr>
          </a:lstStyle>
          <a:p>
            <a:pPr lvl="0" algn="l">
              <a:lnSpc>
                <a:spcPct val="120000"/>
              </a:lnSpc>
              <a:spcAft>
                <a:spcPts val="2401"/>
              </a:spcAft>
            </a:pPr>
            <a:r>
              <a:rPr lang="en-US" sz="1601"/>
              <a:t>Click to edit Master text styles</a:t>
            </a:r>
          </a:p>
        </p:txBody>
      </p:sp>
    </p:spTree>
    <p:extLst>
      <p:ext uri="{BB962C8B-B14F-4D97-AF65-F5344CB8AC3E}">
        <p14:creationId xmlns:p14="http://schemas.microsoft.com/office/powerpoint/2010/main" val="245798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91973406"/>
              </p:ext>
            </p:extLst>
          </p:nvPr>
        </p:nvGraphicFramePr>
        <p:xfrm>
          <a:off x="951817" y="4502149"/>
          <a:ext cx="18199430" cy="5472114"/>
        </p:xfrm>
        <a:graphic>
          <a:graphicData uri="http://schemas.openxmlformats.org/drawingml/2006/table">
            <a:tbl>
              <a:tblPr bandCol="1">
                <a:tableStyleId>{2D5ABB26-0587-4C30-8999-92F81FD0307C}</a:tableStyleId>
              </a:tblPr>
              <a:tblGrid>
                <a:gridCol w="3639886">
                  <a:extLst>
                    <a:ext uri="{9D8B030D-6E8A-4147-A177-3AD203B41FA5}">
                      <a16:colId xmlns:a16="http://schemas.microsoft.com/office/drawing/2014/main" val="4151945498"/>
                    </a:ext>
                  </a:extLst>
                </a:gridCol>
                <a:gridCol w="3639886">
                  <a:extLst>
                    <a:ext uri="{9D8B030D-6E8A-4147-A177-3AD203B41FA5}">
                      <a16:colId xmlns:a16="http://schemas.microsoft.com/office/drawing/2014/main" val="1382627474"/>
                    </a:ext>
                  </a:extLst>
                </a:gridCol>
                <a:gridCol w="3639886">
                  <a:extLst>
                    <a:ext uri="{9D8B030D-6E8A-4147-A177-3AD203B41FA5}">
                      <a16:colId xmlns:a16="http://schemas.microsoft.com/office/drawing/2014/main" val="2312284562"/>
                    </a:ext>
                  </a:extLst>
                </a:gridCol>
                <a:gridCol w="3639886">
                  <a:extLst>
                    <a:ext uri="{9D8B030D-6E8A-4147-A177-3AD203B41FA5}">
                      <a16:colId xmlns:a16="http://schemas.microsoft.com/office/drawing/2014/main" val="1977789979"/>
                    </a:ext>
                  </a:extLst>
                </a:gridCol>
                <a:gridCol w="3639886">
                  <a:extLst>
                    <a:ext uri="{9D8B030D-6E8A-4147-A177-3AD203B41FA5}">
                      <a16:colId xmlns:a16="http://schemas.microsoft.com/office/drawing/2014/main" val="289107806"/>
                    </a:ext>
                  </a:extLst>
                </a:gridCol>
              </a:tblGrid>
              <a:tr h="5472114">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3" cy="664797"/>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3"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7" y="4406731"/>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916703" y="4406731"/>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8574880" y="4406731"/>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2202443" y="4406731"/>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5870929" y="4406731"/>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3750658"/>
            <a:ext cx="3617674"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4600101" y="3754314"/>
            <a:ext cx="3648287" cy="488211"/>
          </a:xfrm>
        </p:spPr>
        <p:txBody>
          <a:bodyPr lIns="288000" rIns="288000" anchor="ctr" anchorCtr="0"/>
          <a:lstStyle>
            <a:lvl1pPr>
              <a:defRPr sz="2799" b="1" i="0">
                <a:latin typeface="Poppins SemiBold" pitchFamily="2" charset="77"/>
                <a:cs typeface="Poppins SemiBold" pitchFamily="2" charset="77"/>
              </a:defRPr>
            </a:lvl1pPr>
          </a:lstStyle>
          <a:p>
            <a:pPr marL="0" marR="0" lvl="0" indent="0" algn="l" defTabSz="914330" rtl="0" eaLnBrk="1" fontAlgn="auto" latinLnBrk="0" hangingPunct="1">
              <a:lnSpc>
                <a:spcPct val="120000"/>
              </a:lnSpc>
              <a:spcBef>
                <a:spcPts val="1000"/>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8248389" y="3750658"/>
            <a:ext cx="3626591"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1866063" y="3750658"/>
            <a:ext cx="3626591"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5524659" y="3750658"/>
            <a:ext cx="3626591"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6" y="5006238"/>
            <a:ext cx="3617674" cy="570056"/>
          </a:xfrm>
        </p:spPr>
        <p:txBody>
          <a:bodyPr lIns="288000" rIns="288000" bIns="288000" anchor="t" anchorCtr="0"/>
          <a:lstStyle>
            <a:lvl1pPr>
              <a:defRPr lang="en-GB" sz="1601" kern="1200" dirty="0">
                <a:solidFill>
                  <a:schemeClr val="tx1"/>
                </a:solidFill>
                <a:latin typeface="Poppins" pitchFamily="2" charset="77"/>
                <a:ea typeface="+mn-ea"/>
                <a:cs typeface="Poppins" pitchFamily="2" charset="77"/>
              </a:defRPr>
            </a:lvl1pPr>
          </a:lstStyle>
          <a:p>
            <a:pPr lvl="0">
              <a:lnSpc>
                <a:spcPct val="120000"/>
              </a:lnSpc>
              <a:spcAft>
                <a:spcPts val="2401"/>
              </a:spcAft>
            </a:pPr>
            <a:r>
              <a:rPr lang="en-US" sz="1601"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4600101" y="5006238"/>
            <a:ext cx="3617674" cy="570056"/>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8248389" y="5006238"/>
            <a:ext cx="3617674" cy="570056"/>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sz="1601"/>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1866062" y="5006238"/>
            <a:ext cx="3637453" cy="570056"/>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sz="1601"/>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5524659" y="5006238"/>
            <a:ext cx="3637453" cy="570056"/>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sz="1601"/>
              <a:t>Click to edit Master text styles</a:t>
            </a:r>
          </a:p>
        </p:txBody>
      </p:sp>
    </p:spTree>
    <p:extLst>
      <p:ext uri="{BB962C8B-B14F-4D97-AF65-F5344CB8AC3E}">
        <p14:creationId xmlns:p14="http://schemas.microsoft.com/office/powerpoint/2010/main" val="128174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1047729529"/>
              </p:ext>
            </p:extLst>
          </p:nvPr>
        </p:nvGraphicFramePr>
        <p:xfrm>
          <a:off x="951814" y="4502149"/>
          <a:ext cx="18199434" cy="5472114"/>
        </p:xfrm>
        <a:graphic>
          <a:graphicData uri="http://schemas.openxmlformats.org/drawingml/2006/table">
            <a:tbl>
              <a:tblPr bandCol="1">
                <a:tableStyleId>{2D5ABB26-0587-4C30-8999-92F81FD0307C}</a:tableStyleId>
              </a:tblPr>
              <a:tblGrid>
                <a:gridCol w="3033239">
                  <a:extLst>
                    <a:ext uri="{9D8B030D-6E8A-4147-A177-3AD203B41FA5}">
                      <a16:colId xmlns:a16="http://schemas.microsoft.com/office/drawing/2014/main" val="4151945498"/>
                    </a:ext>
                  </a:extLst>
                </a:gridCol>
                <a:gridCol w="3033239">
                  <a:extLst>
                    <a:ext uri="{9D8B030D-6E8A-4147-A177-3AD203B41FA5}">
                      <a16:colId xmlns:a16="http://schemas.microsoft.com/office/drawing/2014/main" val="1382627474"/>
                    </a:ext>
                  </a:extLst>
                </a:gridCol>
                <a:gridCol w="3033239">
                  <a:extLst>
                    <a:ext uri="{9D8B030D-6E8A-4147-A177-3AD203B41FA5}">
                      <a16:colId xmlns:a16="http://schemas.microsoft.com/office/drawing/2014/main" val="2312284562"/>
                    </a:ext>
                  </a:extLst>
                </a:gridCol>
                <a:gridCol w="3033239">
                  <a:extLst>
                    <a:ext uri="{9D8B030D-6E8A-4147-A177-3AD203B41FA5}">
                      <a16:colId xmlns:a16="http://schemas.microsoft.com/office/drawing/2014/main" val="1977789979"/>
                    </a:ext>
                  </a:extLst>
                </a:gridCol>
                <a:gridCol w="3033239">
                  <a:extLst>
                    <a:ext uri="{9D8B030D-6E8A-4147-A177-3AD203B41FA5}">
                      <a16:colId xmlns:a16="http://schemas.microsoft.com/office/drawing/2014/main" val="289107806"/>
                    </a:ext>
                  </a:extLst>
                </a:gridCol>
                <a:gridCol w="3033239">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3" cy="664797"/>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3"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7" y="4406731"/>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4305846" y="4406731"/>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7354204" y="4406731"/>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10388431" y="4406731"/>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3422657" y="4406731"/>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6469978" y="4406731"/>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3750658"/>
            <a:ext cx="2619548"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989246" y="3754314"/>
            <a:ext cx="2619548" cy="488211"/>
          </a:xfrm>
        </p:spPr>
        <p:txBody>
          <a:bodyPr lIns="288000" rIns="288000" anchor="ctr" anchorCtr="0"/>
          <a:lstStyle>
            <a:lvl1pPr>
              <a:defRPr sz="2799" b="1" i="0">
                <a:latin typeface="Poppins SemiBold" pitchFamily="2" charset="77"/>
                <a:cs typeface="Poppins SemiBold" pitchFamily="2" charset="77"/>
              </a:defRPr>
            </a:lvl1pPr>
          </a:lstStyle>
          <a:p>
            <a:pPr marL="0" marR="0" lvl="0" indent="0" algn="l" defTabSz="914330" rtl="0" eaLnBrk="1" fontAlgn="auto" latinLnBrk="0" hangingPunct="1">
              <a:lnSpc>
                <a:spcPct val="120000"/>
              </a:lnSpc>
              <a:spcBef>
                <a:spcPts val="1000"/>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7027716" y="3750658"/>
            <a:ext cx="2619548"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0052050" y="3750658"/>
            <a:ext cx="2619548"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3076387" y="3750658"/>
            <a:ext cx="2619548"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6113819" y="3750658"/>
            <a:ext cx="2619548"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6" y="5006238"/>
            <a:ext cx="2619548" cy="865650"/>
          </a:xfrm>
        </p:spPr>
        <p:txBody>
          <a:bodyPr lIns="288000" rIns="288000" bIns="288000" anchor="t" anchorCtr="0"/>
          <a:lstStyle>
            <a:lvl1pPr>
              <a:defRPr lang="en-GB" sz="1601" kern="1200" dirty="0">
                <a:solidFill>
                  <a:schemeClr val="tx1"/>
                </a:solidFill>
                <a:latin typeface="Poppins" pitchFamily="2" charset="77"/>
                <a:ea typeface="+mn-ea"/>
                <a:cs typeface="Poppins" pitchFamily="2" charset="77"/>
              </a:defRPr>
            </a:lvl1pPr>
          </a:lstStyle>
          <a:p>
            <a:pPr lvl="0">
              <a:lnSpc>
                <a:spcPct val="120000"/>
              </a:lnSpc>
              <a:spcAft>
                <a:spcPts val="2401"/>
              </a:spcAft>
            </a:pPr>
            <a:r>
              <a:rPr lang="en-US" sz="1601"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989246" y="5006238"/>
            <a:ext cx="2619548" cy="865650"/>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7027716" y="5006238"/>
            <a:ext cx="2619548" cy="865650"/>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sz="1601"/>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2050" y="5006238"/>
            <a:ext cx="2619548" cy="865650"/>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sz="1601"/>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3076387" y="5006238"/>
            <a:ext cx="2619548" cy="865650"/>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sz="1601"/>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6113819" y="5007131"/>
            <a:ext cx="2619548" cy="865650"/>
          </a:xfrm>
        </p:spPr>
        <p:txBody>
          <a:bodyPr lIns="288000" rIns="288000" bIns="288000" anchor="t" anchorCtr="0"/>
          <a:lstStyle>
            <a:lvl1pPr>
              <a:defRPr sz="1601" b="0">
                <a:latin typeface="Poppins" pitchFamily="2" charset="77"/>
                <a:cs typeface="Poppins" pitchFamily="2" charset="77"/>
              </a:defRPr>
            </a:lvl1pPr>
          </a:lstStyle>
          <a:p>
            <a:pPr lvl="0" algn="l">
              <a:lnSpc>
                <a:spcPct val="120000"/>
              </a:lnSpc>
              <a:spcAft>
                <a:spcPts val="2401"/>
              </a:spcAft>
            </a:pPr>
            <a:r>
              <a:rPr lang="en-US" sz="1601"/>
              <a:t>Click to edit Master text styles</a:t>
            </a:r>
          </a:p>
        </p:txBody>
      </p:sp>
    </p:spTree>
    <p:extLst>
      <p:ext uri="{BB962C8B-B14F-4D97-AF65-F5344CB8AC3E}">
        <p14:creationId xmlns:p14="http://schemas.microsoft.com/office/powerpoint/2010/main" val="69482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8.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514774512"/>
              </p:ext>
            </p:extLst>
          </p:nvPr>
        </p:nvGraphicFramePr>
        <p:xfrm>
          <a:off x="951814" y="4502149"/>
          <a:ext cx="18199097" cy="5472114"/>
        </p:xfrm>
        <a:graphic>
          <a:graphicData uri="http://schemas.openxmlformats.org/drawingml/2006/table">
            <a:tbl>
              <a:tblPr bandCol="1">
                <a:tableStyleId>{2D5ABB26-0587-4C30-8999-92F81FD0307C}</a:tableStyleId>
              </a:tblPr>
              <a:tblGrid>
                <a:gridCol w="2599871">
                  <a:extLst>
                    <a:ext uri="{9D8B030D-6E8A-4147-A177-3AD203B41FA5}">
                      <a16:colId xmlns:a16="http://schemas.microsoft.com/office/drawing/2014/main" val="4151945498"/>
                    </a:ext>
                  </a:extLst>
                </a:gridCol>
                <a:gridCol w="2599871">
                  <a:extLst>
                    <a:ext uri="{9D8B030D-6E8A-4147-A177-3AD203B41FA5}">
                      <a16:colId xmlns:a16="http://schemas.microsoft.com/office/drawing/2014/main" val="1382627474"/>
                    </a:ext>
                  </a:extLst>
                </a:gridCol>
                <a:gridCol w="2599871">
                  <a:extLst>
                    <a:ext uri="{9D8B030D-6E8A-4147-A177-3AD203B41FA5}">
                      <a16:colId xmlns:a16="http://schemas.microsoft.com/office/drawing/2014/main" val="2312284562"/>
                    </a:ext>
                  </a:extLst>
                </a:gridCol>
                <a:gridCol w="2599871">
                  <a:extLst>
                    <a:ext uri="{9D8B030D-6E8A-4147-A177-3AD203B41FA5}">
                      <a16:colId xmlns:a16="http://schemas.microsoft.com/office/drawing/2014/main" val="1977789979"/>
                    </a:ext>
                  </a:extLst>
                </a:gridCol>
                <a:gridCol w="2599871">
                  <a:extLst>
                    <a:ext uri="{9D8B030D-6E8A-4147-A177-3AD203B41FA5}">
                      <a16:colId xmlns:a16="http://schemas.microsoft.com/office/drawing/2014/main" val="289107806"/>
                    </a:ext>
                  </a:extLst>
                </a:gridCol>
                <a:gridCol w="2599871">
                  <a:extLst>
                    <a:ext uri="{9D8B030D-6E8A-4147-A177-3AD203B41FA5}">
                      <a16:colId xmlns:a16="http://schemas.microsoft.com/office/drawing/2014/main" val="380964293"/>
                    </a:ext>
                  </a:extLst>
                </a:gridCol>
                <a:gridCol w="2599871">
                  <a:extLst>
                    <a:ext uri="{9D8B030D-6E8A-4147-A177-3AD203B41FA5}">
                      <a16:colId xmlns:a16="http://schemas.microsoft.com/office/drawing/2014/main" val="2998086781"/>
                    </a:ext>
                  </a:extLst>
                </a:gridCol>
              </a:tblGrid>
              <a:tr h="5472114">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500" kern="1200">
                        <a:solidFill>
                          <a:schemeClr val="tx1"/>
                        </a:solidFill>
                        <a:latin typeface="+mn-lt"/>
                        <a:ea typeface="+mn-ea"/>
                        <a:cs typeface="+mn-cs"/>
                      </a:endParaRPr>
                    </a:p>
                  </a:txBody>
                  <a:tcPr marL="288000" marR="288000" marT="359999" marB="288001">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3" cy="664797"/>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3"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7" y="4406731"/>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5" name="Oval 54">
            <a:extLst>
              <a:ext uri="{FF2B5EF4-FFF2-40B4-BE49-F238E27FC236}">
                <a16:creationId xmlns:a16="http://schemas.microsoft.com/office/drawing/2014/main" id="{80550B66-ACB8-412D-961E-711CE5C8D994}"/>
              </a:ext>
            </a:extLst>
          </p:cNvPr>
          <p:cNvSpPr/>
          <p:nvPr/>
        </p:nvSpPr>
        <p:spPr>
          <a:xfrm>
            <a:off x="3865006" y="4406731"/>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6471488" y="4406731"/>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7" name="Oval 56">
            <a:extLst>
              <a:ext uri="{FF2B5EF4-FFF2-40B4-BE49-F238E27FC236}">
                <a16:creationId xmlns:a16="http://schemas.microsoft.com/office/drawing/2014/main" id="{2CD996F1-C360-4368-A00A-CE14EF9239BF}"/>
              </a:ext>
            </a:extLst>
          </p:cNvPr>
          <p:cNvSpPr/>
          <p:nvPr/>
        </p:nvSpPr>
        <p:spPr>
          <a:xfrm>
            <a:off x="9077968" y="4406731"/>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1684450" y="4406731"/>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9" name="Oval 58">
            <a:extLst>
              <a:ext uri="{FF2B5EF4-FFF2-40B4-BE49-F238E27FC236}">
                <a16:creationId xmlns:a16="http://schemas.microsoft.com/office/drawing/2014/main" id="{7EED920D-5A0E-4D1A-B8B2-01481F89A849}"/>
              </a:ext>
            </a:extLst>
          </p:cNvPr>
          <p:cNvSpPr/>
          <p:nvPr/>
        </p:nvSpPr>
        <p:spPr>
          <a:xfrm>
            <a:off x="14290930" y="4406731"/>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6897414" y="4406731"/>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6" y="3750658"/>
            <a:ext cx="2619548"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548407" y="3754314"/>
            <a:ext cx="2619548" cy="488211"/>
          </a:xfrm>
        </p:spPr>
        <p:txBody>
          <a:bodyPr lIns="288000" rIns="288000" anchor="ctr" anchorCtr="0"/>
          <a:lstStyle>
            <a:lvl1pPr>
              <a:defRPr sz="2799" b="1" i="0">
                <a:latin typeface="Poppins SemiBold" pitchFamily="2" charset="77"/>
                <a:cs typeface="Poppins SemiBold" pitchFamily="2" charset="77"/>
              </a:defRPr>
            </a:lvl1pPr>
          </a:lstStyle>
          <a:p>
            <a:pPr marL="0" marR="0" lvl="0" indent="0" algn="l" defTabSz="914330" rtl="0" eaLnBrk="1" fontAlgn="auto" latinLnBrk="0" hangingPunct="1">
              <a:lnSpc>
                <a:spcPct val="120000"/>
              </a:lnSpc>
              <a:spcBef>
                <a:spcPts val="1000"/>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6144997" y="3750658"/>
            <a:ext cx="2619548"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8741590" y="3750658"/>
            <a:ext cx="2619548"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1338181" y="3750658"/>
            <a:ext cx="2619548"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3934771" y="3750658"/>
            <a:ext cx="2619548"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6531364" y="3750658"/>
            <a:ext cx="2619548"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6" y="5006238"/>
            <a:ext cx="2619548" cy="865650"/>
          </a:xfrm>
        </p:spPr>
        <p:txBody>
          <a:bodyPr lIns="288000" rIns="288000" bIns="288000" anchor="t" anchorCtr="0"/>
          <a:lstStyle>
            <a:lvl1pPr>
              <a:defRPr lang="en-GB" sz="1601" kern="1200" dirty="0">
                <a:solidFill>
                  <a:schemeClr val="tx1"/>
                </a:solidFill>
                <a:latin typeface="Poppins" pitchFamily="2" charset="77"/>
                <a:ea typeface="+mn-ea"/>
                <a:cs typeface="Poppins" pitchFamily="2" charset="77"/>
              </a:defRPr>
            </a:lvl1pPr>
          </a:lstStyle>
          <a:p>
            <a:pPr lvl="0">
              <a:lnSpc>
                <a:spcPct val="120000"/>
              </a:lnSpc>
              <a:spcAft>
                <a:spcPts val="2401"/>
              </a:spcAft>
            </a:pPr>
            <a:r>
              <a:rPr lang="en-US" sz="1601"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548407" y="5006238"/>
            <a:ext cx="2619548" cy="865650"/>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6144997" y="5006238"/>
            <a:ext cx="2619548" cy="865650"/>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sz="1601"/>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8741590" y="5006238"/>
            <a:ext cx="2619548" cy="865650"/>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sz="1601"/>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1338181" y="5006238"/>
            <a:ext cx="2619548" cy="865650"/>
          </a:xfrm>
        </p:spPr>
        <p:txBody>
          <a:bodyPr lIns="288000" rIns="288000" bIns="288000" anchor="t" anchorCtr="0"/>
          <a:lstStyle>
            <a:lvl1pPr>
              <a:defRPr sz="1601" b="0">
                <a:latin typeface="Poppins" pitchFamily="2" charset="77"/>
                <a:cs typeface="Poppins" pitchFamily="2" charset="77"/>
              </a:defRPr>
            </a:lvl1pPr>
          </a:lstStyle>
          <a:p>
            <a:pPr lvl="0">
              <a:lnSpc>
                <a:spcPct val="120000"/>
              </a:lnSpc>
              <a:spcAft>
                <a:spcPts val="2401"/>
              </a:spcAft>
            </a:pPr>
            <a:r>
              <a:rPr lang="en-US" sz="1601"/>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3934771" y="5006238"/>
            <a:ext cx="2619548" cy="865650"/>
          </a:xfrm>
        </p:spPr>
        <p:txBody>
          <a:bodyPr lIns="288000" rIns="288000" bIns="288000" anchor="t" anchorCtr="0"/>
          <a:lstStyle>
            <a:lvl1pPr>
              <a:defRPr sz="1601" b="0">
                <a:latin typeface="Poppins" pitchFamily="2" charset="77"/>
                <a:cs typeface="Poppins" pitchFamily="2" charset="77"/>
              </a:defRPr>
            </a:lvl1pPr>
          </a:lstStyle>
          <a:p>
            <a:pPr lvl="0" algn="l">
              <a:lnSpc>
                <a:spcPct val="120000"/>
              </a:lnSpc>
              <a:spcAft>
                <a:spcPts val="2401"/>
              </a:spcAft>
            </a:pPr>
            <a:r>
              <a:rPr lang="en-US" sz="1601"/>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6531364" y="5006238"/>
            <a:ext cx="2619548" cy="865650"/>
          </a:xfrm>
        </p:spPr>
        <p:txBody>
          <a:bodyPr lIns="288000" rIns="288000" bIns="288000" anchor="t" anchorCtr="0"/>
          <a:lstStyle>
            <a:lvl1pPr>
              <a:defRPr sz="1601" b="0">
                <a:latin typeface="Poppins" pitchFamily="2" charset="77"/>
                <a:cs typeface="Poppins" pitchFamily="2" charset="77"/>
              </a:defRPr>
            </a:lvl1pPr>
          </a:lstStyle>
          <a:p>
            <a:pPr marL="0" marR="0" lvl="0" indent="0" algn="l" defTabSz="914330" rtl="0" eaLnBrk="1" fontAlgn="auto" latinLnBrk="0" hangingPunct="1">
              <a:lnSpc>
                <a:spcPct val="120000"/>
              </a:lnSpc>
              <a:spcBef>
                <a:spcPts val="0"/>
              </a:spcBef>
              <a:spcAft>
                <a:spcPts val="2401"/>
              </a:spcAft>
              <a:buClrTx/>
              <a:buSzTx/>
              <a:buFontTx/>
              <a:buNone/>
              <a:tabLst/>
              <a:defRPr/>
            </a:pPr>
            <a:r>
              <a:rPr lang="en-US" sz="1601" b="0" i="0">
                <a:solidFill>
                  <a:schemeClr val="tx1"/>
                </a:solidFill>
              </a:rPr>
              <a:t>Click to edit Master text styles</a:t>
            </a:r>
          </a:p>
        </p:txBody>
      </p:sp>
    </p:spTree>
    <p:extLst>
      <p:ext uri="{BB962C8B-B14F-4D97-AF65-F5344CB8AC3E}">
        <p14:creationId xmlns:p14="http://schemas.microsoft.com/office/powerpoint/2010/main" val="403286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555774520"/>
              </p:ext>
            </p:extLst>
          </p:nvPr>
        </p:nvGraphicFramePr>
        <p:xfrm>
          <a:off x="951814" y="5156388"/>
          <a:ext cx="18219424" cy="4817875"/>
        </p:xfrm>
        <a:graphic>
          <a:graphicData uri="http://schemas.openxmlformats.org/drawingml/2006/table">
            <a:tbl>
              <a:tblPr bandCol="1">
                <a:tableStyleId>{2D5ABB26-0587-4C30-8999-92F81FD0307C}</a:tableStyleId>
              </a:tblPr>
              <a:tblGrid>
                <a:gridCol w="4554856">
                  <a:extLst>
                    <a:ext uri="{9D8B030D-6E8A-4147-A177-3AD203B41FA5}">
                      <a16:colId xmlns:a16="http://schemas.microsoft.com/office/drawing/2014/main" val="1382627474"/>
                    </a:ext>
                  </a:extLst>
                </a:gridCol>
                <a:gridCol w="4554856">
                  <a:extLst>
                    <a:ext uri="{9D8B030D-6E8A-4147-A177-3AD203B41FA5}">
                      <a16:colId xmlns:a16="http://schemas.microsoft.com/office/drawing/2014/main" val="2312284562"/>
                    </a:ext>
                  </a:extLst>
                </a:gridCol>
                <a:gridCol w="4554856">
                  <a:extLst>
                    <a:ext uri="{9D8B030D-6E8A-4147-A177-3AD203B41FA5}">
                      <a16:colId xmlns:a16="http://schemas.microsoft.com/office/drawing/2014/main" val="1977789979"/>
                    </a:ext>
                  </a:extLst>
                </a:gridCol>
                <a:gridCol w="4554856">
                  <a:extLst>
                    <a:ext uri="{9D8B030D-6E8A-4147-A177-3AD203B41FA5}">
                      <a16:colId xmlns:a16="http://schemas.microsoft.com/office/drawing/2014/main" val="289107806"/>
                    </a:ext>
                  </a:extLst>
                </a:gridCol>
              </a:tblGrid>
              <a:tr h="4817875">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2"/>
                    </a:solidFill>
                  </a:tcPr>
                </a:tc>
                <a:tc>
                  <a:txBody>
                    <a:bodyPr/>
                    <a:lstStyle/>
                    <a:p>
                      <a:pPr marL="0" algn="l" defTabSz="914400" rtl="0" eaLnBrk="1" latinLnBrk="0" hangingPunct="1">
                        <a:lnSpc>
                          <a:spcPct val="120000"/>
                        </a:lnSpc>
                        <a:spcAft>
                          <a:spcPts val="2400"/>
                        </a:spcAft>
                      </a:pPr>
                      <a:endParaRPr lang="en-US" sz="1500" kern="1200">
                        <a:solidFill>
                          <a:schemeClr val="tx1"/>
                        </a:solidFill>
                        <a:latin typeface="+mn-lt"/>
                        <a:ea typeface="+mn-ea"/>
                        <a:cs typeface="+mn-cs"/>
                      </a:endParaRPr>
                    </a:p>
                  </a:txBody>
                  <a:tcPr marL="288000" marR="288000" marT="359999" marB="288001">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3" cy="664797"/>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3" y="516245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4" name="Oval 53">
            <a:extLst>
              <a:ext uri="{FF2B5EF4-FFF2-40B4-BE49-F238E27FC236}">
                <a16:creationId xmlns:a16="http://schemas.microsoft.com/office/drawing/2014/main" id="{9E7A0D4B-AB57-44B0-97E1-0F74C2C20372}"/>
              </a:ext>
            </a:extLst>
          </p:cNvPr>
          <p:cNvSpPr/>
          <p:nvPr/>
        </p:nvSpPr>
        <p:spPr>
          <a:xfrm>
            <a:off x="1258527" y="5060968"/>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6" name="Oval 55">
            <a:extLst>
              <a:ext uri="{FF2B5EF4-FFF2-40B4-BE49-F238E27FC236}">
                <a16:creationId xmlns:a16="http://schemas.microsoft.com/office/drawing/2014/main" id="{08C9AC41-4B38-40D6-B070-CDF412ECA81A}"/>
              </a:ext>
            </a:extLst>
          </p:cNvPr>
          <p:cNvSpPr/>
          <p:nvPr/>
        </p:nvSpPr>
        <p:spPr>
          <a:xfrm>
            <a:off x="5822322" y="5060968"/>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Oval 57">
            <a:extLst>
              <a:ext uri="{FF2B5EF4-FFF2-40B4-BE49-F238E27FC236}">
                <a16:creationId xmlns:a16="http://schemas.microsoft.com/office/drawing/2014/main" id="{44AA5FF5-FC45-4C9B-833A-3EAAFD5E25BD}"/>
              </a:ext>
            </a:extLst>
          </p:cNvPr>
          <p:cNvSpPr/>
          <p:nvPr/>
        </p:nvSpPr>
        <p:spPr>
          <a:xfrm>
            <a:off x="10386118" y="5060968"/>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Oval 59">
            <a:extLst>
              <a:ext uri="{FF2B5EF4-FFF2-40B4-BE49-F238E27FC236}">
                <a16:creationId xmlns:a16="http://schemas.microsoft.com/office/drawing/2014/main" id="{33F6E636-79A6-4B30-8BC0-632CE4B6ECAC}"/>
              </a:ext>
            </a:extLst>
          </p:cNvPr>
          <p:cNvSpPr/>
          <p:nvPr/>
        </p:nvSpPr>
        <p:spPr>
          <a:xfrm>
            <a:off x="14949913" y="5060968"/>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4" y="4404896"/>
            <a:ext cx="4550461"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08134" y="4404896"/>
            <a:ext cx="4550461"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64455" y="4404896"/>
            <a:ext cx="4550461"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620773" y="4404896"/>
            <a:ext cx="4550461" cy="495520"/>
          </a:xfrm>
        </p:spPr>
        <p:txBody>
          <a:bodyPr lIns="288000" rIns="288000" anchor="ctr" anchorCtr="0"/>
          <a:lstStyle>
            <a:lvl1pPr>
              <a:defRPr sz="2799"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5748459" y="5645326"/>
            <a:ext cx="13213039" cy="570056"/>
          </a:xfrm>
          <a:solidFill>
            <a:schemeClr val="accent1"/>
          </a:solidFill>
        </p:spPr>
        <p:txBody>
          <a:bodyPr vert="horz" wrap="square" lIns="288000" tIns="144000" rIns="288000" bIns="144000" rtlCol="0" anchor="ctr" anchorCtr="0">
            <a:spAutoFit/>
          </a:bodyPr>
          <a:lstStyle>
            <a:lvl1pPr>
              <a:defRPr lang="en-US" sz="1601"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1"/>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1184663" y="5645326"/>
            <a:ext cx="4043389" cy="570056"/>
          </a:xfrm>
          <a:solidFill>
            <a:schemeClr val="accent1">
              <a:lumMod val="40000"/>
              <a:lumOff val="60000"/>
            </a:schemeClr>
          </a:solidFill>
        </p:spPr>
        <p:txBody>
          <a:bodyPr vert="horz" wrap="square" lIns="288000" tIns="144000" rIns="288000" bIns="144000" rtlCol="0" anchor="ctr" anchorCtr="0">
            <a:spAutoFit/>
          </a:bodyPr>
          <a:lstStyle>
            <a:lvl1pPr>
              <a:defRPr lang="en-US" sz="1601"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1"/>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14876050" y="6510047"/>
            <a:ext cx="4085448" cy="570056"/>
          </a:xfrm>
          <a:solidFill>
            <a:schemeClr val="accent1"/>
          </a:solidFill>
        </p:spPr>
        <p:txBody>
          <a:bodyPr vert="horz" wrap="square" lIns="288000" tIns="144000" rIns="288000" bIns="144000" rtlCol="0" anchor="ctr" anchorCtr="0">
            <a:spAutoFit/>
          </a:bodyPr>
          <a:lstStyle>
            <a:lvl1pPr>
              <a:defRPr lang="en-US" sz="1601"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1"/>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1184664" y="6510047"/>
            <a:ext cx="13213039" cy="570056"/>
          </a:xfrm>
          <a:solidFill>
            <a:schemeClr val="accent1">
              <a:lumMod val="40000"/>
              <a:lumOff val="60000"/>
            </a:schemeClr>
          </a:solidFill>
        </p:spPr>
        <p:txBody>
          <a:bodyPr vert="horz" wrap="square" lIns="288000" tIns="144000" rIns="288000" bIns="144000" rtlCol="0" anchor="ctr" anchorCtr="0">
            <a:spAutoFit/>
          </a:bodyPr>
          <a:lstStyle>
            <a:lvl1pPr>
              <a:defRPr lang="en-US" sz="1601"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1"/>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1184662" y="7374769"/>
            <a:ext cx="17776835" cy="570056"/>
          </a:xfrm>
          <a:solidFill>
            <a:schemeClr val="accent1">
              <a:lumMod val="40000"/>
              <a:lumOff val="60000"/>
            </a:schemeClr>
          </a:solidFill>
        </p:spPr>
        <p:txBody>
          <a:bodyPr vert="horz" wrap="square" lIns="288000" tIns="144000" rIns="288000" bIns="144000" rtlCol="0" anchor="ctr" anchorCtr="0">
            <a:spAutoFit/>
          </a:bodyPr>
          <a:lstStyle>
            <a:lvl1pPr>
              <a:defRPr lang="en-US" sz="1601"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1"/>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3212051" y="8239491"/>
            <a:ext cx="15728418" cy="570056"/>
          </a:xfrm>
          <a:solidFill>
            <a:schemeClr val="accent1">
              <a:lumMod val="40000"/>
              <a:lumOff val="60000"/>
            </a:schemeClr>
          </a:solidFill>
        </p:spPr>
        <p:txBody>
          <a:bodyPr vert="horz" wrap="square" lIns="288000" tIns="144000" rIns="288000" bIns="144000" rtlCol="0" anchor="ctr" anchorCtr="0">
            <a:spAutoFit/>
          </a:bodyPr>
          <a:lstStyle>
            <a:lvl1pPr>
              <a:defRPr lang="en-US" sz="1601"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1"/>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12356049" y="9104212"/>
            <a:ext cx="6573944" cy="570056"/>
          </a:xfrm>
          <a:solidFill>
            <a:schemeClr val="accent1">
              <a:lumMod val="40000"/>
              <a:lumOff val="60000"/>
            </a:schemeClr>
          </a:solidFill>
        </p:spPr>
        <p:txBody>
          <a:bodyPr vert="horz" wrap="square" lIns="288000" tIns="144000" rIns="288000" bIns="144000" rtlCol="0" anchor="ctr" anchorCtr="0">
            <a:spAutoFit/>
          </a:bodyPr>
          <a:lstStyle>
            <a:lvl1pPr>
              <a:defRPr lang="en-US" sz="1601"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1"/>
              </a:spcAft>
              <a:buClrTx/>
              <a:tabLst/>
            </a:pPr>
            <a:r>
              <a:rPr lang="en-US"/>
              <a:t>Click to edit Master text styles</a:t>
            </a:r>
          </a:p>
        </p:txBody>
      </p:sp>
    </p:spTree>
    <p:extLst>
      <p:ext uri="{BB962C8B-B14F-4D97-AF65-F5344CB8AC3E}">
        <p14:creationId xmlns:p14="http://schemas.microsoft.com/office/powerpoint/2010/main" val="360046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8534400" y="0"/>
            <a:ext cx="11569699" cy="11309347"/>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IVB Director’s Report to SAGE</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959658" y="10550525"/>
            <a:ext cx="6615086" cy="72702"/>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952500" y="4862675"/>
            <a:ext cx="6867525" cy="1938992"/>
          </a:xfrm>
        </p:spPr>
        <p:txBody>
          <a:bodyPr lIns="0" tIns="0" rIns="0" bIns="0" anchor="t" anchorCtr="0"/>
          <a:lstStyle>
            <a:lvl1pPr algn="l">
              <a:defRPr sz="7000">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959658" y="4040990"/>
            <a:ext cx="6867525" cy="534185"/>
          </a:xfrm>
        </p:spPr>
        <p:txBody>
          <a:bodyPr wrap="square" anchor="b" anchorCtr="0">
            <a:spAutoFit/>
          </a:bodyPr>
          <a:lstStyle>
            <a:lvl1pPr marL="0" indent="0" algn="l">
              <a:buNone/>
              <a:defRPr sz="3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80574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5D613E-E03D-3B6F-26FC-28C0A92830DD}"/>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A0776B62-4C77-53C3-EF3E-A3A65B15A39D}"/>
              </a:ext>
            </a:extLst>
          </p:cNvPr>
          <p:cNvSpPr/>
          <p:nvPr userDrawn="1"/>
        </p:nvSpPr>
        <p:spPr>
          <a:xfrm>
            <a:off x="251301" y="-141363"/>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 name="Rectangle: Rounded Corners 1">
            <a:extLst>
              <a:ext uri="{FF2B5EF4-FFF2-40B4-BE49-F238E27FC236}">
                <a16:creationId xmlns:a16="http://schemas.microsoft.com/office/drawing/2014/main" id="{3A15FE8F-EA75-00D0-FB8A-6934D10EF176}"/>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9"/>
            <a:ext cx="8378826"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7" y="2453155"/>
            <a:ext cx="4549775" cy="861775"/>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7" y="3140077"/>
            <a:ext cx="4549775" cy="7216769"/>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948250" y="3222947"/>
            <a:ext cx="4738833" cy="424646"/>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6242051" y="3222947"/>
            <a:ext cx="4738833" cy="424646"/>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952501" y="6340475"/>
            <a:ext cx="8378826" cy="1549078"/>
          </a:xfrm>
        </p:spPr>
        <p:txBody>
          <a:bodyPr/>
          <a:lstStyle>
            <a:lvl2pPr marL="357172" indent="-357172">
              <a:defRPr/>
            </a:lvl2pPr>
            <a:lvl3pPr marL="628620" indent="-287325">
              <a:defRPr/>
            </a:lvl3pPr>
            <a:lvl4pPr marL="1527104" indent="-30319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3692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3" cy="664797"/>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Tree>
    <p:extLst>
      <p:ext uri="{BB962C8B-B14F-4D97-AF65-F5344CB8AC3E}">
        <p14:creationId xmlns:p14="http://schemas.microsoft.com/office/powerpoint/2010/main" val="243363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78"/>
            <a:ext cx="18160886" cy="664797"/>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3027405" y="3402991"/>
            <a:ext cx="3678450" cy="1195198"/>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908051" y="3140076"/>
            <a:ext cx="1752601" cy="1721024"/>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9248129" y="3402991"/>
            <a:ext cx="3678450" cy="1195198"/>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7128774" y="3140076"/>
            <a:ext cx="1752601" cy="1721024"/>
          </a:xfrm>
          <a:prstGeom prst="ellipse">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8"/>
          </a:xfrm>
        </p:spPr>
        <p:txBody>
          <a:bodyPr/>
          <a:lstStyle>
            <a:lvl1pPr>
              <a:lnSpc>
                <a:spcPct val="100000"/>
              </a:lnSpc>
              <a:buFont typeface="Arial" panose="020B0604020202020204" pitchFamily="34" charset="0"/>
              <a:buNone/>
              <a:defRPr sz="2799"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7"/>
            <a:ext cx="8378826" cy="430888"/>
          </a:xfrm>
        </p:spPr>
        <p:txBody>
          <a:bodyPr/>
          <a:lstStyle>
            <a:lvl1pPr>
              <a:lnSpc>
                <a:spcPct val="100000"/>
              </a:lnSpc>
              <a:buFont typeface="Arial" panose="020B0604020202020204" pitchFamily="34" charset="0"/>
              <a:buNone/>
              <a:defRPr sz="2799"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5" y="2453155"/>
            <a:ext cx="4549775" cy="861773"/>
          </a:xfrm>
        </p:spPr>
        <p:txBody>
          <a:bodyPr/>
          <a:lstStyle>
            <a:lvl1pPr>
              <a:lnSpc>
                <a:spcPct val="100000"/>
              </a:lnSpc>
              <a:buFont typeface="Arial" panose="020B0604020202020204" pitchFamily="34" charset="0"/>
              <a:buNone/>
              <a:defRPr sz="2799"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5" y="3140078"/>
            <a:ext cx="4549775" cy="7216768"/>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952501" y="6340474"/>
            <a:ext cx="8378826" cy="1549079"/>
          </a:xfrm>
        </p:spPr>
        <p:txBody>
          <a:bodyPr/>
          <a:lstStyle>
            <a:lvl2pPr marL="357160" indent="-357160">
              <a:defRPr/>
            </a:lvl2pPr>
            <a:lvl3pPr marL="628602" indent="-287315">
              <a:defRPr/>
            </a:lvl3pPr>
            <a:lvl4pPr marL="1527057" indent="-303189">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0199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02.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78"/>
            <a:ext cx="18160886" cy="664797"/>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801"/>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1" y="2453154"/>
            <a:ext cx="8378826" cy="430888"/>
          </a:xfrm>
        </p:spPr>
        <p:txBody>
          <a:bodyPr/>
          <a:lstStyle>
            <a:lvl1pPr>
              <a:lnSpc>
                <a:spcPct val="100000"/>
              </a:lnSpc>
              <a:buFont typeface="Arial" panose="020B0604020202020204" pitchFamily="34" charset="0"/>
              <a:buNone/>
              <a:defRPr sz="2799"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1" y="5680987"/>
            <a:ext cx="8378826" cy="430888"/>
          </a:xfrm>
        </p:spPr>
        <p:txBody>
          <a:bodyPr/>
          <a:lstStyle>
            <a:lvl1pPr>
              <a:lnSpc>
                <a:spcPct val="100000"/>
              </a:lnSpc>
              <a:buFont typeface="Arial" panose="020B0604020202020204" pitchFamily="34" charset="0"/>
              <a:buNone/>
              <a:defRPr sz="2799"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5" y="2453155"/>
            <a:ext cx="4549775" cy="861773"/>
          </a:xfrm>
        </p:spPr>
        <p:txBody>
          <a:bodyPr/>
          <a:lstStyle>
            <a:lvl1pPr>
              <a:lnSpc>
                <a:spcPct val="100000"/>
              </a:lnSpc>
              <a:buFont typeface="Arial" panose="020B0604020202020204" pitchFamily="34" charset="0"/>
              <a:buNone/>
              <a:defRPr sz="2799"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5" y="3140078"/>
            <a:ext cx="4549775" cy="7216768"/>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801"/>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948250" y="3222947"/>
            <a:ext cx="4738834" cy="418726"/>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6242050" y="3222947"/>
            <a:ext cx="4738834" cy="418726"/>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952501" y="6340474"/>
            <a:ext cx="8378826" cy="1549079"/>
          </a:xfrm>
        </p:spPr>
        <p:txBody>
          <a:bodyPr/>
          <a:lstStyle>
            <a:lvl2pPr marL="357160" indent="-357160">
              <a:defRPr/>
            </a:lvl2pPr>
            <a:lvl3pPr marL="628602" indent="-287315">
              <a:defRPr/>
            </a:lvl3pPr>
            <a:lvl4pPr marL="1527057" indent="-303189">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2987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8378823" cy="664797"/>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2468564" y="5800023"/>
            <a:ext cx="15167649" cy="418726"/>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942976" y="9735287"/>
            <a:ext cx="18218149" cy="244468"/>
          </a:xfrm>
        </p:spPr>
        <p:txBody>
          <a:bodyPr/>
          <a:lstStyle>
            <a:lvl1pPr>
              <a:defRPr sz="1401"/>
            </a:lvl1pPr>
          </a:lstStyle>
          <a:p>
            <a:pPr lvl="0"/>
            <a:r>
              <a:rPr lang="en-US"/>
              <a:t>Click to edit Master text styles</a:t>
            </a:r>
          </a:p>
        </p:txBody>
      </p:sp>
    </p:spTree>
    <p:extLst>
      <p:ext uri="{BB962C8B-B14F-4D97-AF65-F5344CB8AC3E}">
        <p14:creationId xmlns:p14="http://schemas.microsoft.com/office/powerpoint/2010/main" val="139352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78"/>
            <a:ext cx="18160886" cy="664797"/>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908052" y="3264295"/>
            <a:ext cx="2278757"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908052" y="6866398"/>
            <a:ext cx="2278757"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10007600" y="3264295"/>
            <a:ext cx="2278757"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10007600" y="6866398"/>
            <a:ext cx="2278757"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3976395" y="3852581"/>
            <a:ext cx="5346701" cy="1195198"/>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13075943" y="3852581"/>
            <a:ext cx="5346701" cy="1195198"/>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3976395" y="7454682"/>
            <a:ext cx="5346701" cy="1195198"/>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13075943" y="7454682"/>
            <a:ext cx="5346701" cy="1195198"/>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1"/>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145777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952500" y="9789577"/>
            <a:ext cx="18214974" cy="568586"/>
          </a:xfrm>
          <a:solidFill>
            <a:schemeClr val="bg2"/>
          </a:solidFill>
        </p:spPr>
        <p:txBody>
          <a:bodyPr tIns="108000" bIns="144000"/>
          <a:lstStyle>
            <a:lvl1pPr algn="ctr">
              <a:defRPr sz="1801"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78"/>
            <a:ext cx="18160886" cy="664797"/>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211312"/>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3927832"/>
            <a:ext cx="3032124"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2" y="2211312"/>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5" y="3927832"/>
            <a:ext cx="3032124"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5"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6" y="2211312"/>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3927832"/>
            <a:ext cx="3032124"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4" y="2211312"/>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5" y="3927832"/>
            <a:ext cx="3032124"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5"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2" y="2211312"/>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3927832"/>
            <a:ext cx="3032124"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3456741" y="9221794"/>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Tree>
    <p:extLst>
      <p:ext uri="{BB962C8B-B14F-4D97-AF65-F5344CB8AC3E}">
        <p14:creationId xmlns:p14="http://schemas.microsoft.com/office/powerpoint/2010/main" val="325605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831849" y="3508240"/>
            <a:ext cx="1636712" cy="1703516"/>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952500" y="5929246"/>
            <a:ext cx="18219420" cy="670953"/>
          </a:xfrm>
        </p:spPr>
        <p:txBody>
          <a:bodyPr numCol="6" spcCol="360000" anchor="b" anchorCtr="0"/>
          <a:lstStyle>
            <a:lvl1pPr marL="0" indent="358748">
              <a:buClr>
                <a:schemeClr val="accent1"/>
              </a:buClr>
              <a:buSzPct val="100000"/>
              <a:buFont typeface="+mj-lt"/>
              <a:buAutoNum type="arabicPeriod"/>
              <a:defRPr sz="2799"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952500" y="6835643"/>
            <a:ext cx="18199100" cy="486288"/>
          </a:xfrm>
        </p:spPr>
        <p:txBody>
          <a:bodyPr numCol="6" spcCol="360000"/>
          <a:lstStyle>
            <a:lvl1pPr marL="0" indent="0" algn="l">
              <a:buFont typeface="Arial" panose="020B0604020202020204" pitchFamily="34" charset="0"/>
              <a:buNone/>
              <a:defRPr sz="1801" b="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7001510" y="3508240"/>
            <a:ext cx="1636712" cy="1703516"/>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3916681" y="3508240"/>
            <a:ext cx="1636712" cy="1703516"/>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10083407" y="3508240"/>
            <a:ext cx="1636712" cy="1703516"/>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16253068" y="3508240"/>
            <a:ext cx="1636712" cy="1703516"/>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13168236" y="3508240"/>
            <a:ext cx="1636712" cy="1703516"/>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952502" y="885878"/>
            <a:ext cx="11763845" cy="664797"/>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196800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78"/>
            <a:ext cx="11835851" cy="664797"/>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49" y="4123147"/>
            <a:ext cx="2308225" cy="2402437"/>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0" y="7136173"/>
            <a:ext cx="18219420" cy="670953"/>
          </a:xfrm>
        </p:spPr>
        <p:txBody>
          <a:bodyPr numCol="3" spcCol="720000" anchor="t" anchorCtr="0"/>
          <a:lstStyle>
            <a:lvl1pPr marL="0" indent="358748">
              <a:buClr>
                <a:schemeClr val="accent1"/>
              </a:buClr>
              <a:buSzPct val="100000"/>
              <a:buFont typeface="+mj-lt"/>
              <a:buAutoNum type="arabicPeriod"/>
              <a:defRPr sz="2799"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4" y="4123147"/>
            <a:ext cx="2308225" cy="2402437"/>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199" y="4123147"/>
            <a:ext cx="2308225" cy="2402437"/>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Tree>
    <p:extLst>
      <p:ext uri="{BB962C8B-B14F-4D97-AF65-F5344CB8AC3E}">
        <p14:creationId xmlns:p14="http://schemas.microsoft.com/office/powerpoint/2010/main" val="180883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49" y="854075"/>
            <a:ext cx="1495662" cy="1556708"/>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0" y="2835275"/>
            <a:ext cx="18219420" cy="670953"/>
          </a:xfrm>
        </p:spPr>
        <p:txBody>
          <a:bodyPr numCol="3" spcCol="720000" anchor="t" anchorCtr="0"/>
          <a:lstStyle>
            <a:lvl1pPr marL="0" indent="358748">
              <a:buClr>
                <a:schemeClr val="accent1"/>
              </a:buClr>
              <a:buSzPct val="100000"/>
              <a:buFont typeface="+mj-lt"/>
              <a:buAutoNum type="arabicPeriod"/>
              <a:defRPr sz="2799"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4" y="854075"/>
            <a:ext cx="1495662" cy="1556708"/>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1" y="854075"/>
            <a:ext cx="1495662" cy="1556708"/>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952500" y="4511739"/>
            <a:ext cx="5502275" cy="418769"/>
          </a:xfrm>
        </p:spPr>
        <p:txBody>
          <a:bodyPr numCol="1" spcCol="720000"/>
          <a:lstStyle>
            <a:lvl1pPr marL="0" indent="0">
              <a:buClr>
                <a:schemeClr val="accent2"/>
              </a:buClr>
              <a:buSzPct val="100000"/>
              <a:buFont typeface="Wingdings" panose="05000000000000000000" pitchFamily="2" charset="2"/>
              <a:buChar char="§"/>
              <a:defRPr sz="2401" b="0"/>
            </a:lvl1pPr>
            <a:lvl2pPr marL="0" indent="0">
              <a:buFont typeface="Arial" panose="020B0604020202020204" pitchFamily="34" charset="0"/>
              <a:buNone/>
              <a:defRPr sz="1801"/>
            </a:lvl2pPr>
            <a:lvl3pPr marL="358748" indent="-358748">
              <a:defRPr lang="en-GB" sz="1801" kern="1200" dirty="0">
                <a:solidFill>
                  <a:schemeClr val="tx1"/>
                </a:solidFill>
                <a:latin typeface="+mn-lt"/>
                <a:ea typeface="+mn-ea"/>
                <a:cs typeface="+mn-cs"/>
              </a:defRPr>
            </a:lvl3pPr>
          </a:lstStyle>
          <a:p>
            <a:pPr marL="0" marR="0" lvl="0" indent="-358748" algn="l" defTabSz="914330" rtl="0" eaLnBrk="1" fontAlgn="auto" latinLnBrk="0" hangingPunct="1">
              <a:lnSpc>
                <a:spcPct val="120000"/>
              </a:lnSpc>
              <a:spcBef>
                <a:spcPts val="499"/>
              </a:spcBef>
              <a:spcAft>
                <a:spcPts val="600"/>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13636690" y="4511739"/>
            <a:ext cx="5502275" cy="418769"/>
          </a:xfrm>
        </p:spPr>
        <p:txBody>
          <a:bodyPr numCol="1" spcCol="720000"/>
          <a:lstStyle>
            <a:lvl1pPr marL="0" indent="0">
              <a:buClr>
                <a:schemeClr val="accent2"/>
              </a:buClr>
              <a:buSzPct val="100000"/>
              <a:buFont typeface="Wingdings" panose="05000000000000000000" pitchFamily="2" charset="2"/>
              <a:buChar char="§"/>
              <a:defRPr sz="2401" b="0"/>
            </a:lvl1pPr>
            <a:lvl2pPr marL="0" indent="0">
              <a:buFont typeface="Arial" panose="020B0604020202020204" pitchFamily="34" charset="0"/>
              <a:buNone/>
              <a:defRPr sz="1801"/>
            </a:lvl2pPr>
            <a:lvl3pPr marL="358748" indent="-358748">
              <a:defRPr lang="en-GB" sz="1801" kern="1200" dirty="0">
                <a:solidFill>
                  <a:schemeClr val="tx1"/>
                </a:solidFill>
                <a:latin typeface="+mn-lt"/>
                <a:ea typeface="+mn-ea"/>
                <a:cs typeface="+mn-cs"/>
              </a:defRPr>
            </a:lvl3pPr>
          </a:lstStyle>
          <a:p>
            <a:pPr marL="0" marR="0" lvl="0" indent="-358748" algn="l" defTabSz="914330" rtl="0" eaLnBrk="1" fontAlgn="auto" latinLnBrk="0" hangingPunct="1">
              <a:lnSpc>
                <a:spcPct val="120000"/>
              </a:lnSpc>
              <a:spcBef>
                <a:spcPts val="499"/>
              </a:spcBef>
              <a:spcAft>
                <a:spcPts val="600"/>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7294596" y="4511739"/>
            <a:ext cx="5502275" cy="418769"/>
          </a:xfrm>
        </p:spPr>
        <p:txBody>
          <a:bodyPr numCol="1" spcCol="720000"/>
          <a:lstStyle>
            <a:lvl1pPr marL="0" indent="0">
              <a:buClr>
                <a:schemeClr val="accent2"/>
              </a:buClr>
              <a:buSzPct val="100000"/>
              <a:buFont typeface="Wingdings" panose="05000000000000000000" pitchFamily="2" charset="2"/>
              <a:buChar char="§"/>
              <a:defRPr sz="2401" b="0"/>
            </a:lvl1pPr>
            <a:lvl2pPr marL="0" indent="0">
              <a:buFont typeface="Arial" panose="020B0604020202020204" pitchFamily="34" charset="0"/>
              <a:buNone/>
              <a:defRPr sz="1801"/>
            </a:lvl2pPr>
            <a:lvl3pPr marL="358748" indent="-358748">
              <a:defRPr lang="en-GB" sz="1801" kern="1200" dirty="0">
                <a:solidFill>
                  <a:schemeClr val="tx1"/>
                </a:solidFill>
                <a:latin typeface="+mn-lt"/>
                <a:ea typeface="+mn-ea"/>
                <a:cs typeface="+mn-cs"/>
              </a:defRPr>
            </a:lvl3pPr>
          </a:lstStyle>
          <a:p>
            <a:pPr marL="0" marR="0" lvl="0" indent="-358748" algn="l" defTabSz="914330" rtl="0" eaLnBrk="1" fontAlgn="auto" latinLnBrk="0" hangingPunct="1">
              <a:lnSpc>
                <a:spcPct val="120000"/>
              </a:lnSpc>
              <a:spcBef>
                <a:spcPts val="499"/>
              </a:spcBef>
              <a:spcAft>
                <a:spcPts val="600"/>
              </a:spcAft>
              <a:buClrTx/>
              <a:buSzPct val="75000"/>
              <a:tabLst/>
              <a:defRPr/>
            </a:pPr>
            <a:r>
              <a:rPr lang="en-US"/>
              <a:t>Click to edit Master text styles</a:t>
            </a:r>
          </a:p>
        </p:txBody>
      </p:sp>
    </p:spTree>
    <p:extLst>
      <p:ext uri="{BB962C8B-B14F-4D97-AF65-F5344CB8AC3E}">
        <p14:creationId xmlns:p14="http://schemas.microsoft.com/office/powerpoint/2010/main" val="137956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78"/>
            <a:ext cx="18160886" cy="664797"/>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617523"/>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2" y="2617523"/>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6" y="2617523"/>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4" y="2617523"/>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2" y="2617523"/>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952501" y="4511740"/>
            <a:ext cx="3032124" cy="1751763"/>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48" indent="-35874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4744246" y="4511742"/>
            <a:ext cx="3032124" cy="1751763"/>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48" indent="-35874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8535990" y="4511742"/>
            <a:ext cx="3032124" cy="1751763"/>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48" indent="-358748">
              <a:spcAft>
                <a:spcPts val="600"/>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12327735" y="4511742"/>
            <a:ext cx="3032124" cy="1751763"/>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48" indent="-35874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16119477" y="4511740"/>
            <a:ext cx="3032124" cy="1751763"/>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48" indent="-35874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6973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3EB862-FA01-EF0D-81B5-BA962AC01052}"/>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72C68D09-42FD-93A9-3770-72841444741A}"/>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8378824" cy="683180"/>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1" y="1810878"/>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2468564" y="5797063"/>
            <a:ext cx="15167648" cy="424646"/>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942975" y="9735287"/>
            <a:ext cx="18218150" cy="247853"/>
          </a:xfrm>
        </p:spPr>
        <p:txBody>
          <a:bodyPr/>
          <a:lstStyle>
            <a:lvl1pPr>
              <a:defRPr sz="1400"/>
            </a:lvl1pPr>
          </a:lstStyle>
          <a:p>
            <a:pPr lvl="0"/>
            <a:r>
              <a:rPr lang="en-US"/>
              <a:t>Click to edit Master text styles</a:t>
            </a:r>
          </a:p>
        </p:txBody>
      </p:sp>
    </p:spTree>
    <p:extLst>
      <p:ext uri="{BB962C8B-B14F-4D97-AF65-F5344CB8AC3E}">
        <p14:creationId xmlns:p14="http://schemas.microsoft.com/office/powerpoint/2010/main" val="89860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US"/>
              <a:t>Immunization, Vaccines and Biologicals (06 Dec 2021)</a:t>
            </a:r>
            <a:endParaRPr lang="en-GB"/>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78"/>
            <a:ext cx="18160886" cy="664797"/>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5218704"/>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6935224"/>
            <a:ext cx="3032124"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7539990"/>
            <a:ext cx="3032124" cy="867930"/>
          </a:xfrm>
        </p:spPr>
        <p:txBody>
          <a:bodyPr/>
          <a:lstStyle>
            <a:lvl1pPr marL="0" indent="0">
              <a:buFont typeface="Arial" panose="020B0604020202020204" pitchFamily="34" charset="0"/>
              <a:buNone/>
              <a:defRPr sz="2401" b="0">
                <a:solidFill>
                  <a:schemeClr val="tx1"/>
                </a:solidFill>
                <a:latin typeface="Poppins" pitchFamily="2" charset="77"/>
                <a:cs typeface="Poppins" pitchFamily="2" charset="77"/>
              </a:defRPr>
            </a:lvl1pPr>
            <a:lvl2pPr marL="0" indent="0">
              <a:buFont typeface="Arial" panose="020B0604020202020204" pitchFamily="34" charset="0"/>
              <a:buNone/>
              <a:defRPr sz="2401"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2" y="5218704"/>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5" y="6935224"/>
            <a:ext cx="3032124"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5" y="7539990"/>
            <a:ext cx="3032124" cy="867930"/>
          </a:xfrm>
        </p:spPr>
        <p:txBody>
          <a:bodyPr/>
          <a:lstStyle>
            <a:lvl1pPr marL="0" indent="0">
              <a:buFont typeface="Arial" panose="020B0604020202020204" pitchFamily="34" charset="0"/>
              <a:buNone/>
              <a:defRPr sz="2401" b="0">
                <a:solidFill>
                  <a:schemeClr val="tx1"/>
                </a:solidFill>
                <a:latin typeface="Poppins" pitchFamily="2" charset="77"/>
                <a:cs typeface="Poppins" pitchFamily="2" charset="77"/>
              </a:defRPr>
            </a:lvl1pPr>
            <a:lvl2pPr marL="0" indent="0">
              <a:buFont typeface="Arial" panose="020B0604020202020204" pitchFamily="34" charset="0"/>
              <a:buNone/>
              <a:defRPr sz="2401"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6" y="5218704"/>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6935224"/>
            <a:ext cx="3032124"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7539990"/>
            <a:ext cx="3032124" cy="867930"/>
          </a:xfrm>
        </p:spPr>
        <p:txBody>
          <a:bodyPr/>
          <a:lstStyle>
            <a:lvl1pPr marL="0" indent="0">
              <a:buFont typeface="Arial" panose="020B0604020202020204" pitchFamily="34" charset="0"/>
              <a:buNone/>
              <a:defRPr sz="2401" b="0">
                <a:solidFill>
                  <a:schemeClr val="tx1"/>
                </a:solidFill>
                <a:latin typeface="Poppins" pitchFamily="2" charset="77"/>
                <a:cs typeface="Poppins" pitchFamily="2" charset="77"/>
              </a:defRPr>
            </a:lvl1pPr>
            <a:lvl2pPr marL="0" indent="0">
              <a:buFont typeface="Arial" panose="020B0604020202020204" pitchFamily="34" charset="0"/>
              <a:buNone/>
              <a:defRPr sz="2401"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4" y="5218704"/>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5" y="6935224"/>
            <a:ext cx="3032124"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5" y="7539990"/>
            <a:ext cx="3032124" cy="867930"/>
          </a:xfrm>
        </p:spPr>
        <p:txBody>
          <a:bodyPr/>
          <a:lstStyle>
            <a:lvl1pPr marL="0" indent="0">
              <a:buFont typeface="Arial" panose="020B0604020202020204" pitchFamily="34" charset="0"/>
              <a:buNone/>
              <a:defRPr sz="2401" b="0">
                <a:solidFill>
                  <a:schemeClr val="tx1"/>
                </a:solidFill>
                <a:latin typeface="Poppins" pitchFamily="2" charset="77"/>
                <a:cs typeface="Poppins" pitchFamily="2" charset="77"/>
              </a:defRPr>
            </a:lvl1pPr>
            <a:lvl2pPr marL="0" indent="0">
              <a:buFont typeface="Arial" panose="020B0604020202020204" pitchFamily="34" charset="0"/>
              <a:buNone/>
              <a:defRPr sz="2401"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2" y="5218704"/>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6935224"/>
            <a:ext cx="3032124"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7539990"/>
            <a:ext cx="3032124" cy="867930"/>
          </a:xfrm>
        </p:spPr>
        <p:txBody>
          <a:bodyPr/>
          <a:lstStyle>
            <a:lvl1pPr marL="0" indent="0">
              <a:buFont typeface="Arial" panose="020B0604020202020204" pitchFamily="34" charset="0"/>
              <a:buNone/>
              <a:defRPr sz="2401" b="0">
                <a:solidFill>
                  <a:schemeClr val="tx1"/>
                </a:solidFill>
                <a:latin typeface="Poppins" pitchFamily="2" charset="77"/>
                <a:cs typeface="Poppins" pitchFamily="2" charset="77"/>
              </a:defRPr>
            </a:lvl1pPr>
            <a:lvl2pPr marL="0" indent="0">
              <a:buFont typeface="Arial" panose="020B0604020202020204" pitchFamily="34" charset="0"/>
              <a:buNone/>
              <a:defRPr sz="2401"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755650" y="2701702"/>
            <a:ext cx="1185111" cy="1233481"/>
          </a:xfrm>
          <a:prstGeom prst="rect">
            <a:avLst/>
          </a:prstGeom>
          <a:noFill/>
        </p:spPr>
        <p:txBody>
          <a:bodyPr anchor="ctr" anchorCtr="0">
            <a:noAutofit/>
          </a:bodyPr>
          <a:lstStyle>
            <a:lvl1pPr algn="ctr">
              <a:buFont typeface="Arial" panose="020B0604020202020204" pitchFamily="34" charset="0"/>
              <a:buNone/>
              <a:defRPr sz="1601"/>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2492375" y="2558275"/>
            <a:ext cx="7559676" cy="4247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2492375" y="3163041"/>
            <a:ext cx="7559676" cy="424731"/>
          </a:xfrm>
        </p:spPr>
        <p:txBody>
          <a:bodyPr/>
          <a:lstStyle>
            <a:lvl1pPr marL="0" indent="0">
              <a:buFont typeface="Arial" panose="020B0604020202020204" pitchFamily="34" charset="0"/>
              <a:buNone/>
              <a:defRPr sz="2401" b="0">
                <a:solidFill>
                  <a:schemeClr val="tx1"/>
                </a:solidFill>
                <a:latin typeface="Poppins" pitchFamily="2" charset="77"/>
                <a:cs typeface="Poppins" pitchFamily="2" charset="77"/>
              </a:defRPr>
            </a:lvl1pPr>
            <a:lvl2pPr marL="0" indent="0">
              <a:buFont typeface="Arial" panose="020B0604020202020204" pitchFamily="34" charset="0"/>
              <a:buNone/>
              <a:defRPr sz="2401"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46344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US"/>
              <a:t>Immunization, Vaccines and Biologicals (06 Dec 2021)</a:t>
            </a:r>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78"/>
            <a:ext cx="9099548" cy="664797"/>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8"/>
            <a:ext cx="12131674" cy="430710"/>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52500" y="4509502"/>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3821336" y="4509502"/>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7386918" y="4509502"/>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0" y="7006633"/>
            <a:ext cx="5330264" cy="41872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3821336" y="7006633"/>
            <a:ext cx="5330264" cy="41872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7386918" y="7006633"/>
            <a:ext cx="5330264" cy="41872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73618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US"/>
              <a:t>Immunization, Vaccines and Biologicals (06 Dec 2021)</a:t>
            </a:r>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3" y="885878"/>
            <a:ext cx="9099548" cy="664797"/>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8"/>
          </a:xfrm>
        </p:spPr>
        <p:txBody>
          <a:bodyPr/>
          <a:lstStyle>
            <a:lvl1pPr>
              <a:lnSpc>
                <a:spcPct val="100000"/>
              </a:lnSpc>
              <a:buFont typeface="Arial" panose="020B0604020202020204" pitchFamily="34" charset="0"/>
              <a:buNone/>
              <a:defRPr sz="2799">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04875" y="3535719"/>
            <a:ext cx="3127377" cy="2357048"/>
          </a:xfrm>
        </p:spPr>
        <p:txBody>
          <a:bodyPr numCol="1" spcCol="756000" anchor="b">
            <a:noAutofit/>
          </a:bodyPr>
          <a:lstStyle>
            <a:lvl1pPr marL="0" indent="0">
              <a:buFont typeface="Arial" panose="020B0604020202020204" pitchFamily="34" charset="0"/>
              <a:buNone/>
              <a:defRPr sz="9599" b="0" i="0" spc="-121"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1" y="6032853"/>
            <a:ext cx="3032124" cy="862125"/>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4683691" y="3535719"/>
            <a:ext cx="3127377" cy="2357048"/>
          </a:xfrm>
        </p:spPr>
        <p:txBody>
          <a:bodyPr numCol="1" spcCol="756000" anchor="b">
            <a:noAutofit/>
          </a:bodyPr>
          <a:lstStyle>
            <a:lvl1pPr marL="0" indent="0">
              <a:buFont typeface="Arial" panose="020B0604020202020204" pitchFamily="34" charset="0"/>
              <a:buNone/>
              <a:defRPr sz="9599" b="0" i="0" spc="-121"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4731318" y="6032853"/>
            <a:ext cx="3032124" cy="862125"/>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8488364" y="3535719"/>
            <a:ext cx="3127377" cy="2357048"/>
          </a:xfrm>
        </p:spPr>
        <p:txBody>
          <a:bodyPr numCol="1" spcCol="756000" anchor="b">
            <a:noAutofit/>
          </a:bodyPr>
          <a:lstStyle>
            <a:lvl1pPr marL="0" indent="0">
              <a:buFont typeface="Arial" panose="020B0604020202020204" pitchFamily="34" charset="0"/>
              <a:buNone/>
              <a:defRPr sz="9599" b="0" i="0" spc="-121"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8535990" y="6032853"/>
            <a:ext cx="3032124" cy="862125"/>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12305907" y="3535719"/>
            <a:ext cx="3127377" cy="2357048"/>
          </a:xfrm>
        </p:spPr>
        <p:txBody>
          <a:bodyPr numCol="1" spcCol="756000" anchor="b">
            <a:noAutofit/>
          </a:bodyPr>
          <a:lstStyle>
            <a:lvl1pPr marL="0" indent="0">
              <a:buFont typeface="Arial" panose="020B0604020202020204" pitchFamily="34" charset="0"/>
              <a:buNone/>
              <a:defRPr sz="9599" b="0" i="0" spc="-121"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12353533" y="6032853"/>
            <a:ext cx="3032124" cy="862125"/>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16071851" y="3535719"/>
            <a:ext cx="3127377" cy="2357048"/>
          </a:xfrm>
        </p:spPr>
        <p:txBody>
          <a:bodyPr numCol="1" spcCol="756000" anchor="b">
            <a:noAutofit/>
          </a:bodyPr>
          <a:lstStyle>
            <a:lvl1pPr marL="0" indent="0">
              <a:buFont typeface="Arial" panose="020B0604020202020204" pitchFamily="34" charset="0"/>
              <a:buNone/>
              <a:defRPr sz="9599" b="0" i="0" spc="-121"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16119477" y="6032853"/>
            <a:ext cx="3032124" cy="862125"/>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165599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20104100" cy="1130935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US"/>
              <a:t>Immunization, Vaccines and Biologicals (06 Dec 2021)</a:t>
            </a:r>
            <a:endParaRPr lang="en-GB"/>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2212050" y="3476181"/>
            <a:ext cx="6950063" cy="2357048"/>
          </a:xfrm>
        </p:spPr>
        <p:txBody>
          <a:bodyPr numCol="1" spcCol="756000" anchor="b">
            <a:noAutofit/>
          </a:bodyPr>
          <a:lstStyle>
            <a:lvl1pPr marL="0" indent="0">
              <a:buFont typeface="Arial" panose="020B0604020202020204" pitchFamily="34" charset="0"/>
              <a:buNone/>
              <a:defRPr sz="19998" b="0" i="0" spc="-1051">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2212049" y="5739596"/>
            <a:ext cx="6950060" cy="488231"/>
          </a:xfrm>
        </p:spPr>
        <p:txBody>
          <a:bodyPr numCol="1" spcCol="756000"/>
          <a:lstStyle>
            <a:lvl1pPr marL="0" indent="0">
              <a:buFont typeface="Arial" panose="020B0604020202020204" pitchFamily="34" charset="0"/>
              <a:buNone/>
              <a:defRPr sz="2799"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Tree>
    <p:extLst>
      <p:ext uri="{BB962C8B-B14F-4D97-AF65-F5344CB8AC3E}">
        <p14:creationId xmlns:p14="http://schemas.microsoft.com/office/powerpoint/2010/main" val="344522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2050" y="2489727"/>
            <a:ext cx="15163801" cy="7484538"/>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US"/>
              <a:t>Immunization, Vaccines and Biologicals (06 Dec 2021)</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952503" y="885878"/>
            <a:ext cx="18160886" cy="664797"/>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952501" y="1860008"/>
            <a:ext cx="8378826" cy="430888"/>
          </a:xfrm>
        </p:spPr>
        <p:txBody>
          <a:bodyPr/>
          <a:lstStyle>
            <a:lvl1pPr>
              <a:lnSpc>
                <a:spcPct val="100000"/>
              </a:lnSpc>
              <a:buFont typeface="Arial" panose="020B0604020202020204" pitchFamily="34" charset="0"/>
              <a:buNone/>
              <a:defRPr sz="2799">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952502" y="9852322"/>
            <a:ext cx="5178424" cy="283155"/>
          </a:xfrm>
        </p:spPr>
        <p:txBody>
          <a:bodyPr tIns="0" bIns="0" anchor="t" anchorCtr="0"/>
          <a:lstStyle>
            <a:lvl1pPr marL="358748" indent="-358748">
              <a:spcBef>
                <a:spcPts val="0"/>
              </a:spcBef>
              <a:buSzPct val="200000"/>
              <a:buFontTx/>
              <a:buBlip>
                <a:blip r:embed="rId4">
                  <a:extLst>
                    <a:ext uri="{96DAC541-7B7A-43D3-8B79-37D633B846F1}">
                      <asvg:svgBlip xmlns:asvg="http://schemas.microsoft.com/office/drawing/2016/SVG/main" r:embed="rId5"/>
                    </a:ext>
                  </a:extLst>
                </a:blip>
              </a:buBlip>
              <a:defRPr sz="2401"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952502" y="9132389"/>
            <a:ext cx="5178424" cy="283155"/>
          </a:xfrm>
        </p:spPr>
        <p:txBody>
          <a:bodyPr tIns="0" bIns="0" anchor="t" anchorCtr="0"/>
          <a:lstStyle>
            <a:lvl1pPr marL="358748" indent="-358748">
              <a:spcBef>
                <a:spcPts val="0"/>
              </a:spcBef>
              <a:buSzPct val="200000"/>
              <a:buFontTx/>
              <a:buBlip>
                <a:blip r:embed="rId6">
                  <a:extLst>
                    <a:ext uri="{96DAC541-7B7A-43D3-8B79-37D633B846F1}">
                      <asvg:svgBlip xmlns:asvg="http://schemas.microsoft.com/office/drawing/2016/SVG/main" r:embed="rId7"/>
                    </a:ext>
                  </a:extLst>
                </a:blip>
              </a:buBlip>
              <a:defRPr sz="2401"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6236051" y="6865809"/>
            <a:ext cx="3816000" cy="283155"/>
          </a:xfrm>
        </p:spPr>
        <p:txBody>
          <a:bodyPr wrap="square" tIns="0" bIns="0" anchor="t" anchorCtr="0">
            <a:spAutoFit/>
          </a:bodyPr>
          <a:lstStyle>
            <a:lvl1pPr marL="358748" indent="-358748">
              <a:spcBef>
                <a:spcPts val="0"/>
              </a:spcBef>
              <a:buSzPct val="200000"/>
              <a:buFontTx/>
              <a:buBlip>
                <a:blip r:embed="rId4">
                  <a:extLst>
                    <a:ext uri="{96DAC541-7B7A-43D3-8B79-37D633B846F1}">
                      <asvg:svgBlip xmlns:asvg="http://schemas.microsoft.com/office/drawing/2016/SVG/main" r:embed="rId5"/>
                    </a:ext>
                  </a:extLst>
                </a:blip>
              </a:buBlip>
              <a:defRPr sz="2401"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9769626" y="5006676"/>
            <a:ext cx="3816000" cy="283155"/>
          </a:xfrm>
        </p:spPr>
        <p:txBody>
          <a:bodyPr wrap="square" tIns="0" bIns="0" anchor="t" anchorCtr="0">
            <a:spAutoFit/>
          </a:bodyPr>
          <a:lstStyle>
            <a:lvl1pPr marL="358748" indent="-358748">
              <a:spcBef>
                <a:spcPts val="0"/>
              </a:spcBef>
              <a:buSzPct val="200000"/>
              <a:buFontTx/>
              <a:buBlip>
                <a:blip r:embed="rId6">
                  <a:extLst>
                    <a:ext uri="{96DAC541-7B7A-43D3-8B79-37D633B846F1}">
                      <asvg:svgBlip xmlns:asvg="http://schemas.microsoft.com/office/drawing/2016/SVG/main" r:embed="rId7"/>
                    </a:ext>
                  </a:extLst>
                </a:blip>
              </a:buBlip>
              <a:defRPr sz="2401"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335138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952502" y="10690760"/>
            <a:ext cx="12492038" cy="184666"/>
          </a:xfrm>
        </p:spPr>
        <p:txBody>
          <a:bodyPr/>
          <a:lstStyle>
            <a:lvl1pPr>
              <a:defRPr>
                <a:solidFill>
                  <a:schemeClr val="bg1"/>
                </a:solidFill>
                <a:effectLst/>
              </a:defRPr>
            </a:lvl1pPr>
          </a:lstStyle>
          <a:p>
            <a:r>
              <a:rPr lang="en-US"/>
              <a:t>Immunization, Vaccines and Biologicals (06 Dec 2021)</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469100" y="952502"/>
            <a:ext cx="9165900" cy="1938992"/>
          </a:xfrm>
        </p:spPr>
        <p:txBody>
          <a:bodyPr lIns="0" tIns="0" rIns="0" bIns="0" anchor="b" anchorCtr="0"/>
          <a:lstStyle>
            <a:lvl1pPr algn="ctr">
              <a:defRPr sz="70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4"/>
            <a:ext cx="18124266" cy="941780"/>
          </a:xfrm>
        </p:spPr>
        <p:txBody>
          <a:bodyPr/>
          <a:lstStyle>
            <a:lvl1pPr algn="ctr">
              <a:defRPr sz="5400">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6" y="8730299"/>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299"/>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52502" y="8644308"/>
            <a:ext cx="2797741" cy="367408"/>
          </a:xfrm>
          <a:prstGeom prst="rect">
            <a:avLst/>
          </a:prstGeom>
        </p:spPr>
        <p:txBody>
          <a:bodyPr vert="horz" wrap="square" lIns="0" tIns="13335"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Associated</a:t>
            </a:r>
            <a:r>
              <a:rPr sz="2300" b="0" i="0" spc="-99">
                <a:solidFill>
                  <a:srgbClr val="FFFFFF"/>
                </a:solidFill>
                <a:latin typeface="Poppins Medium" pitchFamily="2" charset="77"/>
                <a:cs typeface="Poppins Medium" pitchFamily="2" charset="77"/>
              </a:rPr>
              <a:t> </a:t>
            </a:r>
            <a:r>
              <a:rPr sz="2300" b="0" i="0" spc="-24">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20" y="8644308"/>
            <a:ext cx="2875451" cy="367408"/>
          </a:xfrm>
          <a:prstGeom prst="rect">
            <a:avLst/>
          </a:prstGeom>
        </p:spPr>
        <p:txBody>
          <a:bodyPr vert="horz" wrap="square" lIns="0" tIns="13335"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3" y="8644308"/>
            <a:ext cx="2875449" cy="367408"/>
          </a:xfrm>
          <a:prstGeom prst="rect">
            <a:avLst/>
          </a:prstGeom>
        </p:spPr>
        <p:txBody>
          <a:bodyPr vert="horz" wrap="square" lIns="0" tIns="13335"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Hosted</a:t>
            </a:r>
            <a:r>
              <a:rPr sz="2300" b="0" i="0" spc="-106">
                <a:solidFill>
                  <a:srgbClr val="FFFFFF"/>
                </a:solidFill>
                <a:latin typeface="Poppins Medium" pitchFamily="2" charset="77"/>
                <a:cs typeface="Poppins Medium" pitchFamily="2" charset="77"/>
              </a:rPr>
              <a:t> </a:t>
            </a:r>
            <a:r>
              <a:rPr sz="2300" b="0" i="0" spc="-24">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Tree>
    <p:extLst>
      <p:ext uri="{BB962C8B-B14F-4D97-AF65-F5344CB8AC3E}">
        <p14:creationId xmlns:p14="http://schemas.microsoft.com/office/powerpoint/2010/main" val="223920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US"/>
              <a:t>Immunization, Vaccines and Biologicals (06 Dec 2021)</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989124" y="2143596"/>
            <a:ext cx="12095052" cy="747897"/>
          </a:xfrm>
        </p:spPr>
        <p:txBody>
          <a:bodyPr lIns="0" tIns="0" rIns="0" bIns="0" anchor="b" anchorCtr="0"/>
          <a:lstStyle>
            <a:lvl1pPr algn="l">
              <a:defRPr sz="54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5"/>
            <a:ext cx="13612703" cy="488231"/>
          </a:xfrm>
        </p:spPr>
        <p:txBody>
          <a:bodyPr/>
          <a:lstStyle>
            <a:lvl1pPr algn="l">
              <a:defRPr sz="2799">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6" y="8730299"/>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299"/>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801"/>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89126" y="8644308"/>
            <a:ext cx="3101143" cy="367408"/>
          </a:xfrm>
          <a:prstGeom prst="rect">
            <a:avLst/>
          </a:prstGeom>
        </p:spPr>
        <p:txBody>
          <a:bodyPr vert="horz" wrap="square" lIns="0" tIns="13335"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Associated</a:t>
            </a:r>
            <a:r>
              <a:rPr sz="2300" b="0" i="0" spc="-99">
                <a:solidFill>
                  <a:srgbClr val="FFFFFF"/>
                </a:solidFill>
                <a:latin typeface="Poppins Medium" pitchFamily="2" charset="77"/>
                <a:cs typeface="Poppins Medium" pitchFamily="2" charset="77"/>
              </a:rPr>
              <a:t> </a:t>
            </a:r>
            <a:r>
              <a:rPr sz="2300" b="0" i="0" spc="-24">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7" y="8644308"/>
            <a:ext cx="3595532" cy="367408"/>
          </a:xfrm>
          <a:prstGeom prst="rect">
            <a:avLst/>
          </a:prstGeom>
        </p:spPr>
        <p:txBody>
          <a:bodyPr vert="horz" wrap="square" lIns="0" tIns="13335"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4" y="8644308"/>
            <a:ext cx="2406277" cy="367408"/>
          </a:xfrm>
          <a:prstGeom prst="rect">
            <a:avLst/>
          </a:prstGeom>
        </p:spPr>
        <p:txBody>
          <a:bodyPr vert="horz" wrap="square" lIns="0" tIns="13335" rIns="0" bIns="0" rtlCol="0">
            <a:spAutoFit/>
          </a:bodyPr>
          <a:lstStyle/>
          <a:p>
            <a:pPr marL="12699">
              <a:lnSpc>
                <a:spcPct val="100000"/>
              </a:lnSpc>
              <a:spcBef>
                <a:spcPts val="106"/>
              </a:spcBef>
            </a:pPr>
            <a:r>
              <a:rPr sz="2300" b="0" i="0" spc="-20">
                <a:solidFill>
                  <a:srgbClr val="FFFFFF"/>
                </a:solidFill>
                <a:latin typeface="Poppins Medium" pitchFamily="2" charset="77"/>
                <a:cs typeface="Poppins Medium" pitchFamily="2" charset="77"/>
              </a:rPr>
              <a:t>Hosted</a:t>
            </a:r>
            <a:r>
              <a:rPr sz="2300" b="0" i="0" spc="-106">
                <a:solidFill>
                  <a:srgbClr val="FFFFFF"/>
                </a:solidFill>
                <a:latin typeface="Poppins Medium" pitchFamily="2" charset="77"/>
                <a:cs typeface="Poppins Medium" pitchFamily="2" charset="77"/>
              </a:rPr>
              <a:t> </a:t>
            </a:r>
            <a:r>
              <a:rPr sz="2300" b="0" i="0" spc="-24">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952853" y="8245476"/>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Tree>
    <p:extLst>
      <p:ext uri="{BB962C8B-B14F-4D97-AF65-F5344CB8AC3E}">
        <p14:creationId xmlns:p14="http://schemas.microsoft.com/office/powerpoint/2010/main" val="7829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7.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US"/>
              <a:t>Immunization, Vaccines and Biologicals (06 Dec 2021)</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70152" y="4722371"/>
            <a:ext cx="15163801" cy="1864612"/>
          </a:xfrm>
        </p:spPr>
        <p:txBody>
          <a:bodyPr anchor="ctr"/>
          <a:lstStyle>
            <a:lvl1pPr algn="ctr">
              <a:defRPr sz="70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261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US"/>
              <a:t>Immunization, Vaccines and Biologicals (06 Dec 2021)</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68564" y="6070993"/>
            <a:ext cx="15163801" cy="1384481"/>
          </a:xfrm>
        </p:spPr>
        <p:txBody>
          <a:bodyPr anchor="ctr"/>
          <a:lstStyle>
            <a:lvl1pPr algn="ctr">
              <a:defRPr sz="4399"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3" y="3782468"/>
            <a:ext cx="8153400" cy="1743076"/>
          </a:xfrm>
          <a:prstGeom prst="rect">
            <a:avLst/>
          </a:prstGeom>
        </p:spPr>
      </p:pic>
    </p:spTree>
    <p:extLst>
      <p:ext uri="{BB962C8B-B14F-4D97-AF65-F5344CB8AC3E}">
        <p14:creationId xmlns:p14="http://schemas.microsoft.com/office/powerpoint/2010/main" val="43101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US"/>
              <a:t>Immunization, Vaccines and Biologicals (06 Dec 2021)</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3"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801"/>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3" y="4783137"/>
            <a:ext cx="8153400" cy="1743076"/>
          </a:xfrm>
          <a:prstGeom prst="rect">
            <a:avLst/>
          </a:prstGeom>
        </p:spPr>
      </p:pic>
    </p:spTree>
    <p:extLst>
      <p:ext uri="{BB962C8B-B14F-4D97-AF65-F5344CB8AC3E}">
        <p14:creationId xmlns:p14="http://schemas.microsoft.com/office/powerpoint/2010/main" val="339829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73DF84-6D83-2BFD-4957-CC41D9FB1134}"/>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B73CDC8-43B7-4F5C-1498-7EE80D1C22AE}"/>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952501" y="9789577"/>
            <a:ext cx="18214974" cy="568586"/>
          </a:xfrm>
          <a:solidFill>
            <a:schemeClr val="bg2"/>
          </a:solidFill>
        </p:spPr>
        <p:txBody>
          <a:bodyPr tIns="108000" bIns="144000"/>
          <a:lstStyle>
            <a:lvl1pPr algn="ctr">
              <a:defRPr sz="1801"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4"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4"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3927829"/>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4868998"/>
            <a:ext cx="3032124" cy="650947"/>
          </a:xfrm>
        </p:spPr>
        <p:txBody>
          <a:bodyPr/>
          <a:lstStyle>
            <a:lvl1pPr marL="0" indent="0">
              <a:buFont typeface="Arial" panose="020B0604020202020204" pitchFamily="34" charset="0"/>
              <a:buNone/>
              <a:defRPr sz="1801" b="0" i="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3456739" y="922179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165441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5E02C2-D236-2492-8C8A-A43F1B67A478}"/>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EC42D9B5-703F-FC46-DE3B-A1936326A4E9}"/>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83185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952499" y="5929247"/>
            <a:ext cx="18219420" cy="670954"/>
          </a:xfrm>
        </p:spPr>
        <p:txBody>
          <a:bodyPr numCol="6" spcCol="360000" anchor="b"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952502" y="6835644"/>
            <a:ext cx="18199100" cy="486287"/>
          </a:xfrm>
        </p:spPr>
        <p:txBody>
          <a:bodyPr numCol="6" spcCol="360000"/>
          <a:lstStyle>
            <a:lvl1pPr marL="0" indent="0" algn="l">
              <a:buFont typeface="Arial" panose="020B0604020202020204" pitchFamily="34" charset="0"/>
              <a:buNone/>
              <a:defRPr sz="1801" b="0">
                <a:solidFill>
                  <a:schemeClr val="tx1"/>
                </a:solidFill>
                <a:latin typeface="Poppins" pitchFamily="2" charset="77"/>
                <a:cs typeface="Poppins" pitchFamily="2" charset="77"/>
              </a:defRPr>
            </a:lvl1pPr>
            <a:lvl2pPr marL="0" indent="0">
              <a:buFont typeface="Arial" panose="020B0604020202020204" pitchFamily="34" charset="0"/>
              <a:buNone/>
              <a:defRPr sz="1801">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700151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3916680"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1008340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1625306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13168237" y="3508240"/>
            <a:ext cx="1636713" cy="1703517"/>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952502" y="885880"/>
            <a:ext cx="11763844" cy="683180"/>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18014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16E913-C443-4D6A-E1D0-11E158BE75ED}"/>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E677FA19-E6B5-CBF8-FDA9-E5701776915B}"/>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3" y="885880"/>
            <a:ext cx="11835852" cy="683180"/>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0" y="4123150"/>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499" y="7136173"/>
            <a:ext cx="18219420" cy="670954"/>
          </a:xfrm>
        </p:spPr>
        <p:txBody>
          <a:bodyPr numCol="3" spcCol="720000" anchor="t"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4" y="4123150"/>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0" y="4123150"/>
            <a:ext cx="2308225" cy="2402435"/>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96234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B30415-E68C-18C8-4C3F-0A3C0E999100}"/>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FB7DC94F-35D3-F475-3748-DB636E8A59C2}"/>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51"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499" y="2835275"/>
            <a:ext cx="18219420" cy="670954"/>
          </a:xfrm>
        </p:spPr>
        <p:txBody>
          <a:bodyPr numCol="3" spcCol="720000" anchor="t" anchorCtr="0"/>
          <a:lstStyle>
            <a:lvl1pPr marL="0" indent="358758">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5"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201"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952502"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13636692"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7294597" y="4511738"/>
            <a:ext cx="5502275" cy="418448"/>
          </a:xfrm>
        </p:spPr>
        <p:txBody>
          <a:bodyPr numCol="1" spcCol="720000"/>
          <a:lstStyle>
            <a:lvl1pPr marL="0" indent="0">
              <a:buClr>
                <a:schemeClr val="accent2"/>
              </a:buClr>
              <a:buSzPct val="100000"/>
              <a:buFont typeface="Wingdings" panose="05000000000000000000" pitchFamily="2" charset="2"/>
              <a:buChar char="§"/>
              <a:defRPr sz="2399" b="0"/>
            </a:lvl1pPr>
            <a:lvl2pPr marL="0" indent="0">
              <a:buFont typeface="Arial" panose="020B0604020202020204" pitchFamily="34" charset="0"/>
              <a:buNone/>
              <a:defRPr sz="1801"/>
            </a:lvl2pPr>
            <a:lvl3pPr marL="358758" indent="-358758">
              <a:defRPr lang="en-GB" sz="1801" kern="1200" dirty="0">
                <a:solidFill>
                  <a:schemeClr val="tx1"/>
                </a:solidFill>
                <a:latin typeface="+mn-lt"/>
                <a:ea typeface="+mn-ea"/>
                <a:cs typeface="+mn-cs"/>
              </a:defRPr>
            </a:lvl3pPr>
          </a:lstStyle>
          <a:p>
            <a:pPr marL="0" marR="0" lvl="0" indent="-358758" algn="l" defTabSz="914357" rtl="0" eaLnBrk="1" fontAlgn="auto" latinLnBrk="0" hangingPunct="1">
              <a:lnSpc>
                <a:spcPct val="120000"/>
              </a:lnSpc>
              <a:spcBef>
                <a:spcPts val="500"/>
              </a:spcBef>
              <a:spcAft>
                <a:spcPts val="600"/>
              </a:spcAft>
              <a:buClrTx/>
              <a:buSzPct val="75000"/>
              <a:tabLst/>
              <a:defRPr/>
            </a:pPr>
            <a:r>
              <a:rPr lang="en-US"/>
              <a:t>Click to edit Master text styles</a:t>
            </a:r>
          </a:p>
        </p:txBody>
      </p:sp>
    </p:spTree>
    <p:extLst>
      <p:ext uri="{BB962C8B-B14F-4D97-AF65-F5344CB8AC3E}">
        <p14:creationId xmlns:p14="http://schemas.microsoft.com/office/powerpoint/2010/main" val="350948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E6B702-BE1F-FD29-854B-99721174A6CD}"/>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4CA3E283-5FB8-93A3-7FF1-279F77805AC2}"/>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952501"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4744245"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8535990"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spcAft>
                <a:spcPts val="600"/>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12327733" y="4511741"/>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16119476" y="4511740"/>
            <a:ext cx="3032124" cy="1751762"/>
          </a:xfrm>
        </p:spPr>
        <p:txBody>
          <a:bodyPr/>
          <a:lstStyle>
            <a:lvl1pPr>
              <a:defRPr sz="1801" b="1" i="0">
                <a:latin typeface="Poppins" pitchFamily="2" charset="77"/>
                <a:cs typeface="Poppins" pitchFamily="2" charset="77"/>
              </a:defRPr>
            </a:lvl1pPr>
            <a:lvl2pPr marL="0" indent="0">
              <a:buFont typeface="Arial" panose="020B0604020202020204" pitchFamily="34" charset="0"/>
              <a:buNone/>
              <a:defRPr sz="1801">
                <a:latin typeface="Poppins" pitchFamily="2" charset="77"/>
                <a:cs typeface="Poppins" pitchFamily="2" charset="77"/>
              </a:defRPr>
            </a:lvl2pPr>
            <a:lvl3pPr marL="358758" indent="-358758">
              <a:defRPr lang="en-GB" sz="1801"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6400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BCAEDF-837F-73E4-B4E2-F0FD4FB8B13A}"/>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2" name="Rectangle: Rounded Corners 1">
            <a:extLst>
              <a:ext uri="{FF2B5EF4-FFF2-40B4-BE49-F238E27FC236}">
                <a16:creationId xmlns:a16="http://schemas.microsoft.com/office/drawing/2014/main" id="{9D98249F-A017-3A28-9BA9-9B4043037796}"/>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80"/>
            <a:ext cx="18160887" cy="683180"/>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1"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1"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3"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7"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7"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2"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4"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4"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3" y="6935222"/>
            <a:ext cx="3032124" cy="867931"/>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3" y="7539987"/>
            <a:ext cx="3032124" cy="867931"/>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755650" y="270170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2492377" y="2558275"/>
            <a:ext cx="7559674" cy="424732"/>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2492377" y="3163041"/>
            <a:ext cx="7559674" cy="424732"/>
          </a:xfrm>
        </p:spPr>
        <p:txBody>
          <a:bodyPr/>
          <a:lstStyle>
            <a:lvl1pPr marL="0" indent="0">
              <a:buFont typeface="Arial" panose="020B0604020202020204" pitchFamily="34" charset="0"/>
              <a:buNone/>
              <a:defRPr sz="2399" b="0">
                <a:solidFill>
                  <a:schemeClr val="tx1"/>
                </a:solidFill>
                <a:latin typeface="Poppins" pitchFamily="2" charset="77"/>
                <a:cs typeface="Poppins" pitchFamily="2" charset="77"/>
              </a:defRPr>
            </a:lvl1pPr>
            <a:lvl2pPr marL="0" indent="0">
              <a:buFont typeface="Arial" panose="020B0604020202020204" pitchFamily="34" charset="0"/>
              <a:buNone/>
              <a:defRPr sz="2399"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229114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8C5D1F-D392-6FF1-379C-A3D8F0F04886}"/>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FED0170B-CDB5-12AF-469C-C1702E8AA293}"/>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4" y="885880"/>
            <a:ext cx="9099547" cy="68318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2" y="2506337"/>
            <a:ext cx="1213167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52500" y="4509500"/>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3821336" y="4509500"/>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7386918" y="4509500"/>
            <a:ext cx="5330264" cy="2357048"/>
          </a:xfrm>
        </p:spPr>
        <p:txBody>
          <a:bodyPr numCol="1" spcCol="756000" anchor="b">
            <a:normAutofit/>
          </a:bodyPr>
          <a:lstStyle>
            <a:lvl1pPr marL="0" indent="0">
              <a:buFont typeface="Arial" panose="020B0604020202020204" pitchFamily="34" charset="0"/>
              <a:buNone/>
              <a:defRPr sz="14999" b="0" i="0" spc="-519">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0"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3821336"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7386918" y="7006634"/>
            <a:ext cx="5330264" cy="424646"/>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09889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CC1580-B443-C84D-B512-3BA864842DB5}"/>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3" name="Rectangle: Rounded Corners 2">
            <a:extLst>
              <a:ext uri="{FF2B5EF4-FFF2-40B4-BE49-F238E27FC236}">
                <a16:creationId xmlns:a16="http://schemas.microsoft.com/office/drawing/2014/main" id="{2A964D74-0486-9466-524A-AB302C9A9BCA}"/>
              </a:ext>
            </a:extLst>
          </p:cNvPr>
          <p:cNvSpPr/>
          <p:nvPr userDrawn="1"/>
        </p:nvSpPr>
        <p:spPr>
          <a:xfrm>
            <a:off x="0" y="-392681"/>
            <a:ext cx="20104100" cy="2780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lvl1pPr>
          </a:lstStyle>
          <a:p>
            <a:r>
              <a:rPr lang="en-GB"/>
              <a:t>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4" y="885880"/>
            <a:ext cx="9099547" cy="68318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1" y="2506337"/>
            <a:ext cx="8378826"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04875"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1"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801"/>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1"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4683692"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4731317"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8488364"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8535988"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12305907"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12353533"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16071850" y="3535719"/>
            <a:ext cx="3127376" cy="2357048"/>
          </a:xfrm>
        </p:spPr>
        <p:txBody>
          <a:bodyPr numCol="1" spcCol="756000" anchor="b">
            <a:noAutofit/>
          </a:bodyPr>
          <a:lstStyle>
            <a:lvl1pPr marL="0" indent="0">
              <a:buFont typeface="Arial" panose="020B0604020202020204" pitchFamily="34" charset="0"/>
              <a:buNone/>
              <a:defRPr sz="9599"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16119475" y="6032852"/>
            <a:ext cx="3032124" cy="867693"/>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13287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450.xml"/><Relationship Id="rId18" Type="http://schemas.openxmlformats.org/officeDocument/2006/relationships/slideLayout" Target="../slideLayouts/slideLayout455.xml"/><Relationship Id="rId26" Type="http://schemas.openxmlformats.org/officeDocument/2006/relationships/slideLayout" Target="../slideLayouts/slideLayout463.xml"/><Relationship Id="rId39" Type="http://schemas.openxmlformats.org/officeDocument/2006/relationships/slideLayout" Target="../slideLayouts/slideLayout476.xml"/><Relationship Id="rId21" Type="http://schemas.openxmlformats.org/officeDocument/2006/relationships/slideLayout" Target="../slideLayouts/slideLayout458.xml"/><Relationship Id="rId34" Type="http://schemas.openxmlformats.org/officeDocument/2006/relationships/slideLayout" Target="../slideLayouts/slideLayout471.xml"/><Relationship Id="rId42" Type="http://schemas.openxmlformats.org/officeDocument/2006/relationships/slideLayout" Target="../slideLayouts/slideLayout479.xml"/><Relationship Id="rId47" Type="http://schemas.openxmlformats.org/officeDocument/2006/relationships/slideLayout" Target="../slideLayouts/slideLayout484.xml"/><Relationship Id="rId50" Type="http://schemas.openxmlformats.org/officeDocument/2006/relationships/slideLayout" Target="../slideLayouts/slideLayout487.xml"/><Relationship Id="rId55" Type="http://schemas.openxmlformats.org/officeDocument/2006/relationships/slideLayout" Target="../slideLayouts/slideLayout492.xml"/><Relationship Id="rId7" Type="http://schemas.openxmlformats.org/officeDocument/2006/relationships/slideLayout" Target="../slideLayouts/slideLayout444.xml"/><Relationship Id="rId2" Type="http://schemas.openxmlformats.org/officeDocument/2006/relationships/slideLayout" Target="../slideLayouts/slideLayout439.xml"/><Relationship Id="rId16" Type="http://schemas.openxmlformats.org/officeDocument/2006/relationships/slideLayout" Target="../slideLayouts/slideLayout453.xml"/><Relationship Id="rId20" Type="http://schemas.openxmlformats.org/officeDocument/2006/relationships/slideLayout" Target="../slideLayouts/slideLayout457.xml"/><Relationship Id="rId29" Type="http://schemas.openxmlformats.org/officeDocument/2006/relationships/slideLayout" Target="../slideLayouts/slideLayout466.xml"/><Relationship Id="rId41" Type="http://schemas.openxmlformats.org/officeDocument/2006/relationships/slideLayout" Target="../slideLayouts/slideLayout478.xml"/><Relationship Id="rId54" Type="http://schemas.openxmlformats.org/officeDocument/2006/relationships/slideLayout" Target="../slideLayouts/slideLayout491.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24" Type="http://schemas.openxmlformats.org/officeDocument/2006/relationships/slideLayout" Target="../slideLayouts/slideLayout461.xml"/><Relationship Id="rId32" Type="http://schemas.openxmlformats.org/officeDocument/2006/relationships/slideLayout" Target="../slideLayouts/slideLayout469.xml"/><Relationship Id="rId37" Type="http://schemas.openxmlformats.org/officeDocument/2006/relationships/slideLayout" Target="../slideLayouts/slideLayout474.xml"/><Relationship Id="rId40" Type="http://schemas.openxmlformats.org/officeDocument/2006/relationships/slideLayout" Target="../slideLayouts/slideLayout477.xml"/><Relationship Id="rId45" Type="http://schemas.openxmlformats.org/officeDocument/2006/relationships/slideLayout" Target="../slideLayouts/slideLayout482.xml"/><Relationship Id="rId53" Type="http://schemas.openxmlformats.org/officeDocument/2006/relationships/slideLayout" Target="../slideLayouts/slideLayout490.xml"/><Relationship Id="rId58" Type="http://schemas.openxmlformats.org/officeDocument/2006/relationships/slideLayout" Target="../slideLayouts/slideLayout495.xml"/><Relationship Id="rId5" Type="http://schemas.openxmlformats.org/officeDocument/2006/relationships/slideLayout" Target="../slideLayouts/slideLayout442.xml"/><Relationship Id="rId15" Type="http://schemas.openxmlformats.org/officeDocument/2006/relationships/slideLayout" Target="../slideLayouts/slideLayout452.xml"/><Relationship Id="rId23" Type="http://schemas.openxmlformats.org/officeDocument/2006/relationships/slideLayout" Target="../slideLayouts/slideLayout460.xml"/><Relationship Id="rId28" Type="http://schemas.openxmlformats.org/officeDocument/2006/relationships/slideLayout" Target="../slideLayouts/slideLayout465.xml"/><Relationship Id="rId36" Type="http://schemas.openxmlformats.org/officeDocument/2006/relationships/slideLayout" Target="../slideLayouts/slideLayout473.xml"/><Relationship Id="rId49" Type="http://schemas.openxmlformats.org/officeDocument/2006/relationships/slideLayout" Target="../slideLayouts/slideLayout486.xml"/><Relationship Id="rId57" Type="http://schemas.openxmlformats.org/officeDocument/2006/relationships/slideLayout" Target="../slideLayouts/slideLayout494.xml"/><Relationship Id="rId61" Type="http://schemas.openxmlformats.org/officeDocument/2006/relationships/theme" Target="../theme/theme10.xml"/><Relationship Id="rId10" Type="http://schemas.openxmlformats.org/officeDocument/2006/relationships/slideLayout" Target="../slideLayouts/slideLayout447.xml"/><Relationship Id="rId19" Type="http://schemas.openxmlformats.org/officeDocument/2006/relationships/slideLayout" Target="../slideLayouts/slideLayout456.xml"/><Relationship Id="rId31" Type="http://schemas.openxmlformats.org/officeDocument/2006/relationships/slideLayout" Target="../slideLayouts/slideLayout468.xml"/><Relationship Id="rId44" Type="http://schemas.openxmlformats.org/officeDocument/2006/relationships/slideLayout" Target="../slideLayouts/slideLayout481.xml"/><Relationship Id="rId52" Type="http://schemas.openxmlformats.org/officeDocument/2006/relationships/slideLayout" Target="../slideLayouts/slideLayout489.xml"/><Relationship Id="rId60" Type="http://schemas.openxmlformats.org/officeDocument/2006/relationships/slideLayout" Target="../slideLayouts/slideLayout497.xml"/><Relationship Id="rId4" Type="http://schemas.openxmlformats.org/officeDocument/2006/relationships/slideLayout" Target="../slideLayouts/slideLayout441.xml"/><Relationship Id="rId9" Type="http://schemas.openxmlformats.org/officeDocument/2006/relationships/slideLayout" Target="../slideLayouts/slideLayout446.xml"/><Relationship Id="rId14" Type="http://schemas.openxmlformats.org/officeDocument/2006/relationships/slideLayout" Target="../slideLayouts/slideLayout451.xml"/><Relationship Id="rId22" Type="http://schemas.openxmlformats.org/officeDocument/2006/relationships/slideLayout" Target="../slideLayouts/slideLayout459.xml"/><Relationship Id="rId27" Type="http://schemas.openxmlformats.org/officeDocument/2006/relationships/slideLayout" Target="../slideLayouts/slideLayout464.xml"/><Relationship Id="rId30" Type="http://schemas.openxmlformats.org/officeDocument/2006/relationships/slideLayout" Target="../slideLayouts/slideLayout467.xml"/><Relationship Id="rId35" Type="http://schemas.openxmlformats.org/officeDocument/2006/relationships/slideLayout" Target="../slideLayouts/slideLayout472.xml"/><Relationship Id="rId43" Type="http://schemas.openxmlformats.org/officeDocument/2006/relationships/slideLayout" Target="../slideLayouts/slideLayout480.xml"/><Relationship Id="rId48" Type="http://schemas.openxmlformats.org/officeDocument/2006/relationships/slideLayout" Target="../slideLayouts/slideLayout485.xml"/><Relationship Id="rId56" Type="http://schemas.openxmlformats.org/officeDocument/2006/relationships/slideLayout" Target="../slideLayouts/slideLayout493.xml"/><Relationship Id="rId8" Type="http://schemas.openxmlformats.org/officeDocument/2006/relationships/slideLayout" Target="../slideLayouts/slideLayout445.xml"/><Relationship Id="rId51" Type="http://schemas.openxmlformats.org/officeDocument/2006/relationships/slideLayout" Target="../slideLayouts/slideLayout488.xml"/><Relationship Id="rId3" Type="http://schemas.openxmlformats.org/officeDocument/2006/relationships/slideLayout" Target="../slideLayouts/slideLayout440.xml"/><Relationship Id="rId12" Type="http://schemas.openxmlformats.org/officeDocument/2006/relationships/slideLayout" Target="../slideLayouts/slideLayout449.xml"/><Relationship Id="rId17" Type="http://schemas.openxmlformats.org/officeDocument/2006/relationships/slideLayout" Target="../slideLayouts/slideLayout454.xml"/><Relationship Id="rId25" Type="http://schemas.openxmlformats.org/officeDocument/2006/relationships/slideLayout" Target="../slideLayouts/slideLayout462.xml"/><Relationship Id="rId33" Type="http://schemas.openxmlformats.org/officeDocument/2006/relationships/slideLayout" Target="../slideLayouts/slideLayout470.xml"/><Relationship Id="rId38" Type="http://schemas.openxmlformats.org/officeDocument/2006/relationships/slideLayout" Target="../slideLayouts/slideLayout475.xml"/><Relationship Id="rId46" Type="http://schemas.openxmlformats.org/officeDocument/2006/relationships/slideLayout" Target="../slideLayouts/slideLayout483.xml"/><Relationship Id="rId59" Type="http://schemas.openxmlformats.org/officeDocument/2006/relationships/slideLayout" Target="../slideLayouts/slideLayout49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05.xml"/><Relationship Id="rId13" Type="http://schemas.openxmlformats.org/officeDocument/2006/relationships/image" Target="../media/image27.wmf"/><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11.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521.xml"/><Relationship Id="rId18" Type="http://schemas.openxmlformats.org/officeDocument/2006/relationships/slideLayout" Target="../slideLayouts/slideLayout526.xml"/><Relationship Id="rId26" Type="http://schemas.openxmlformats.org/officeDocument/2006/relationships/slideLayout" Target="../slideLayouts/slideLayout534.xml"/><Relationship Id="rId39" Type="http://schemas.openxmlformats.org/officeDocument/2006/relationships/slideLayout" Target="../slideLayouts/slideLayout547.xml"/><Relationship Id="rId21" Type="http://schemas.openxmlformats.org/officeDocument/2006/relationships/slideLayout" Target="../slideLayouts/slideLayout529.xml"/><Relationship Id="rId34" Type="http://schemas.openxmlformats.org/officeDocument/2006/relationships/slideLayout" Target="../slideLayouts/slideLayout542.xml"/><Relationship Id="rId42" Type="http://schemas.openxmlformats.org/officeDocument/2006/relationships/slideLayout" Target="../slideLayouts/slideLayout550.xml"/><Relationship Id="rId47" Type="http://schemas.openxmlformats.org/officeDocument/2006/relationships/slideLayout" Target="../slideLayouts/slideLayout555.xml"/><Relationship Id="rId50" Type="http://schemas.openxmlformats.org/officeDocument/2006/relationships/slideLayout" Target="../slideLayouts/slideLayout558.xml"/><Relationship Id="rId55" Type="http://schemas.openxmlformats.org/officeDocument/2006/relationships/slideLayout" Target="../slideLayouts/slideLayout563.xml"/><Relationship Id="rId7" Type="http://schemas.openxmlformats.org/officeDocument/2006/relationships/slideLayout" Target="../slideLayouts/slideLayout515.xml"/><Relationship Id="rId2" Type="http://schemas.openxmlformats.org/officeDocument/2006/relationships/slideLayout" Target="../slideLayouts/slideLayout510.xml"/><Relationship Id="rId16" Type="http://schemas.openxmlformats.org/officeDocument/2006/relationships/slideLayout" Target="../slideLayouts/slideLayout524.xml"/><Relationship Id="rId20" Type="http://schemas.openxmlformats.org/officeDocument/2006/relationships/slideLayout" Target="../slideLayouts/slideLayout528.xml"/><Relationship Id="rId29" Type="http://schemas.openxmlformats.org/officeDocument/2006/relationships/slideLayout" Target="../slideLayouts/slideLayout537.xml"/><Relationship Id="rId41" Type="http://schemas.openxmlformats.org/officeDocument/2006/relationships/slideLayout" Target="../slideLayouts/slideLayout549.xml"/><Relationship Id="rId54" Type="http://schemas.openxmlformats.org/officeDocument/2006/relationships/slideLayout" Target="../slideLayouts/slideLayout562.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24" Type="http://schemas.openxmlformats.org/officeDocument/2006/relationships/slideLayout" Target="../slideLayouts/slideLayout532.xml"/><Relationship Id="rId32" Type="http://schemas.openxmlformats.org/officeDocument/2006/relationships/slideLayout" Target="../slideLayouts/slideLayout540.xml"/><Relationship Id="rId37" Type="http://schemas.openxmlformats.org/officeDocument/2006/relationships/slideLayout" Target="../slideLayouts/slideLayout545.xml"/><Relationship Id="rId40" Type="http://schemas.openxmlformats.org/officeDocument/2006/relationships/slideLayout" Target="../slideLayouts/slideLayout548.xml"/><Relationship Id="rId45" Type="http://schemas.openxmlformats.org/officeDocument/2006/relationships/slideLayout" Target="../slideLayouts/slideLayout553.xml"/><Relationship Id="rId53" Type="http://schemas.openxmlformats.org/officeDocument/2006/relationships/slideLayout" Target="../slideLayouts/slideLayout561.xml"/><Relationship Id="rId58" Type="http://schemas.openxmlformats.org/officeDocument/2006/relationships/slideLayout" Target="../slideLayouts/slideLayout566.xml"/><Relationship Id="rId5" Type="http://schemas.openxmlformats.org/officeDocument/2006/relationships/slideLayout" Target="../slideLayouts/slideLayout513.xml"/><Relationship Id="rId15" Type="http://schemas.openxmlformats.org/officeDocument/2006/relationships/slideLayout" Target="../slideLayouts/slideLayout523.xml"/><Relationship Id="rId23" Type="http://schemas.openxmlformats.org/officeDocument/2006/relationships/slideLayout" Target="../slideLayouts/slideLayout531.xml"/><Relationship Id="rId28" Type="http://schemas.openxmlformats.org/officeDocument/2006/relationships/slideLayout" Target="../slideLayouts/slideLayout536.xml"/><Relationship Id="rId36" Type="http://schemas.openxmlformats.org/officeDocument/2006/relationships/slideLayout" Target="../slideLayouts/slideLayout544.xml"/><Relationship Id="rId49" Type="http://schemas.openxmlformats.org/officeDocument/2006/relationships/slideLayout" Target="../slideLayouts/slideLayout557.xml"/><Relationship Id="rId57" Type="http://schemas.openxmlformats.org/officeDocument/2006/relationships/slideLayout" Target="../slideLayouts/slideLayout565.xml"/><Relationship Id="rId61" Type="http://schemas.openxmlformats.org/officeDocument/2006/relationships/theme" Target="../theme/theme12.xml"/><Relationship Id="rId10" Type="http://schemas.openxmlformats.org/officeDocument/2006/relationships/slideLayout" Target="../slideLayouts/slideLayout518.xml"/><Relationship Id="rId19" Type="http://schemas.openxmlformats.org/officeDocument/2006/relationships/slideLayout" Target="../slideLayouts/slideLayout527.xml"/><Relationship Id="rId31" Type="http://schemas.openxmlformats.org/officeDocument/2006/relationships/slideLayout" Target="../slideLayouts/slideLayout539.xml"/><Relationship Id="rId44" Type="http://schemas.openxmlformats.org/officeDocument/2006/relationships/slideLayout" Target="../slideLayouts/slideLayout552.xml"/><Relationship Id="rId52" Type="http://schemas.openxmlformats.org/officeDocument/2006/relationships/slideLayout" Target="../slideLayouts/slideLayout560.xml"/><Relationship Id="rId60" Type="http://schemas.openxmlformats.org/officeDocument/2006/relationships/slideLayout" Target="../slideLayouts/slideLayout568.xml"/><Relationship Id="rId4" Type="http://schemas.openxmlformats.org/officeDocument/2006/relationships/slideLayout" Target="../slideLayouts/slideLayout512.xml"/><Relationship Id="rId9" Type="http://schemas.openxmlformats.org/officeDocument/2006/relationships/slideLayout" Target="../slideLayouts/slideLayout517.xml"/><Relationship Id="rId14" Type="http://schemas.openxmlformats.org/officeDocument/2006/relationships/slideLayout" Target="../slideLayouts/slideLayout522.xml"/><Relationship Id="rId22" Type="http://schemas.openxmlformats.org/officeDocument/2006/relationships/slideLayout" Target="../slideLayouts/slideLayout530.xml"/><Relationship Id="rId27" Type="http://schemas.openxmlformats.org/officeDocument/2006/relationships/slideLayout" Target="../slideLayouts/slideLayout535.xml"/><Relationship Id="rId30" Type="http://schemas.openxmlformats.org/officeDocument/2006/relationships/slideLayout" Target="../slideLayouts/slideLayout538.xml"/><Relationship Id="rId35" Type="http://schemas.openxmlformats.org/officeDocument/2006/relationships/slideLayout" Target="../slideLayouts/slideLayout543.xml"/><Relationship Id="rId43" Type="http://schemas.openxmlformats.org/officeDocument/2006/relationships/slideLayout" Target="../slideLayouts/slideLayout551.xml"/><Relationship Id="rId48" Type="http://schemas.openxmlformats.org/officeDocument/2006/relationships/slideLayout" Target="../slideLayouts/slideLayout556.xml"/><Relationship Id="rId56" Type="http://schemas.openxmlformats.org/officeDocument/2006/relationships/slideLayout" Target="../slideLayouts/slideLayout564.xml"/><Relationship Id="rId8" Type="http://schemas.openxmlformats.org/officeDocument/2006/relationships/slideLayout" Target="../slideLayouts/slideLayout516.xml"/><Relationship Id="rId51" Type="http://schemas.openxmlformats.org/officeDocument/2006/relationships/slideLayout" Target="../slideLayouts/slideLayout559.xml"/><Relationship Id="rId3" Type="http://schemas.openxmlformats.org/officeDocument/2006/relationships/slideLayout" Target="../slideLayouts/slideLayout511.xml"/><Relationship Id="rId12" Type="http://schemas.openxmlformats.org/officeDocument/2006/relationships/slideLayout" Target="../slideLayouts/slideLayout520.xml"/><Relationship Id="rId17" Type="http://schemas.openxmlformats.org/officeDocument/2006/relationships/slideLayout" Target="../slideLayouts/slideLayout525.xml"/><Relationship Id="rId25" Type="http://schemas.openxmlformats.org/officeDocument/2006/relationships/slideLayout" Target="../slideLayouts/slideLayout533.xml"/><Relationship Id="rId33" Type="http://schemas.openxmlformats.org/officeDocument/2006/relationships/slideLayout" Target="../slideLayouts/slideLayout541.xml"/><Relationship Id="rId38" Type="http://schemas.openxmlformats.org/officeDocument/2006/relationships/slideLayout" Target="../slideLayouts/slideLayout546.xml"/><Relationship Id="rId46" Type="http://schemas.openxmlformats.org/officeDocument/2006/relationships/slideLayout" Target="../slideLayouts/slideLayout554.xml"/><Relationship Id="rId59" Type="http://schemas.openxmlformats.org/officeDocument/2006/relationships/slideLayout" Target="../slideLayouts/slideLayout56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slideLayout" Target="../slideLayouts/slideLayout581.xml"/><Relationship Id="rId18" Type="http://schemas.openxmlformats.org/officeDocument/2006/relationships/slideLayout" Target="../slideLayouts/slideLayout586.xml"/><Relationship Id="rId26" Type="http://schemas.openxmlformats.org/officeDocument/2006/relationships/slideLayout" Target="../slideLayouts/slideLayout594.xml"/><Relationship Id="rId39" Type="http://schemas.openxmlformats.org/officeDocument/2006/relationships/slideLayout" Target="../slideLayouts/slideLayout607.xml"/><Relationship Id="rId3" Type="http://schemas.openxmlformats.org/officeDocument/2006/relationships/slideLayout" Target="../slideLayouts/slideLayout571.xml"/><Relationship Id="rId21" Type="http://schemas.openxmlformats.org/officeDocument/2006/relationships/slideLayout" Target="../slideLayouts/slideLayout589.xml"/><Relationship Id="rId34" Type="http://schemas.openxmlformats.org/officeDocument/2006/relationships/slideLayout" Target="../slideLayouts/slideLayout602.xml"/><Relationship Id="rId42" Type="http://schemas.openxmlformats.org/officeDocument/2006/relationships/slideLayout" Target="../slideLayouts/slideLayout610.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17" Type="http://schemas.openxmlformats.org/officeDocument/2006/relationships/slideLayout" Target="../slideLayouts/slideLayout585.xml"/><Relationship Id="rId25" Type="http://schemas.openxmlformats.org/officeDocument/2006/relationships/slideLayout" Target="../slideLayouts/slideLayout593.xml"/><Relationship Id="rId33" Type="http://schemas.openxmlformats.org/officeDocument/2006/relationships/slideLayout" Target="../slideLayouts/slideLayout601.xml"/><Relationship Id="rId38" Type="http://schemas.openxmlformats.org/officeDocument/2006/relationships/slideLayout" Target="../slideLayouts/slideLayout606.xml"/><Relationship Id="rId46" Type="http://schemas.openxmlformats.org/officeDocument/2006/relationships/theme" Target="../theme/theme13.xml"/><Relationship Id="rId2" Type="http://schemas.openxmlformats.org/officeDocument/2006/relationships/slideLayout" Target="../slideLayouts/slideLayout570.xml"/><Relationship Id="rId16" Type="http://schemas.openxmlformats.org/officeDocument/2006/relationships/slideLayout" Target="../slideLayouts/slideLayout584.xml"/><Relationship Id="rId20" Type="http://schemas.openxmlformats.org/officeDocument/2006/relationships/slideLayout" Target="../slideLayouts/slideLayout588.xml"/><Relationship Id="rId29" Type="http://schemas.openxmlformats.org/officeDocument/2006/relationships/slideLayout" Target="../slideLayouts/slideLayout597.xml"/><Relationship Id="rId41" Type="http://schemas.openxmlformats.org/officeDocument/2006/relationships/slideLayout" Target="../slideLayouts/slideLayout609.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24" Type="http://schemas.openxmlformats.org/officeDocument/2006/relationships/slideLayout" Target="../slideLayouts/slideLayout592.xml"/><Relationship Id="rId32" Type="http://schemas.openxmlformats.org/officeDocument/2006/relationships/slideLayout" Target="../slideLayouts/slideLayout600.xml"/><Relationship Id="rId37" Type="http://schemas.openxmlformats.org/officeDocument/2006/relationships/slideLayout" Target="../slideLayouts/slideLayout605.xml"/><Relationship Id="rId40" Type="http://schemas.openxmlformats.org/officeDocument/2006/relationships/slideLayout" Target="../slideLayouts/slideLayout608.xml"/><Relationship Id="rId45" Type="http://schemas.openxmlformats.org/officeDocument/2006/relationships/slideLayout" Target="../slideLayouts/slideLayout613.xml"/><Relationship Id="rId5" Type="http://schemas.openxmlformats.org/officeDocument/2006/relationships/slideLayout" Target="../slideLayouts/slideLayout573.xml"/><Relationship Id="rId15" Type="http://schemas.openxmlformats.org/officeDocument/2006/relationships/slideLayout" Target="../slideLayouts/slideLayout583.xml"/><Relationship Id="rId23" Type="http://schemas.openxmlformats.org/officeDocument/2006/relationships/slideLayout" Target="../slideLayouts/slideLayout591.xml"/><Relationship Id="rId28" Type="http://schemas.openxmlformats.org/officeDocument/2006/relationships/slideLayout" Target="../slideLayouts/slideLayout596.xml"/><Relationship Id="rId36" Type="http://schemas.openxmlformats.org/officeDocument/2006/relationships/slideLayout" Target="../slideLayouts/slideLayout604.xml"/><Relationship Id="rId10" Type="http://schemas.openxmlformats.org/officeDocument/2006/relationships/slideLayout" Target="../slideLayouts/slideLayout578.xml"/><Relationship Id="rId19" Type="http://schemas.openxmlformats.org/officeDocument/2006/relationships/slideLayout" Target="../slideLayouts/slideLayout587.xml"/><Relationship Id="rId31" Type="http://schemas.openxmlformats.org/officeDocument/2006/relationships/slideLayout" Target="../slideLayouts/slideLayout599.xml"/><Relationship Id="rId44" Type="http://schemas.openxmlformats.org/officeDocument/2006/relationships/slideLayout" Target="../slideLayouts/slideLayout612.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slideLayout" Target="../slideLayouts/slideLayout582.xml"/><Relationship Id="rId22" Type="http://schemas.openxmlformats.org/officeDocument/2006/relationships/slideLayout" Target="../slideLayouts/slideLayout590.xml"/><Relationship Id="rId27" Type="http://schemas.openxmlformats.org/officeDocument/2006/relationships/slideLayout" Target="../slideLayouts/slideLayout595.xml"/><Relationship Id="rId30" Type="http://schemas.openxmlformats.org/officeDocument/2006/relationships/slideLayout" Target="../slideLayouts/slideLayout598.xml"/><Relationship Id="rId35" Type="http://schemas.openxmlformats.org/officeDocument/2006/relationships/slideLayout" Target="../slideLayouts/slideLayout603.xml"/><Relationship Id="rId43" Type="http://schemas.openxmlformats.org/officeDocument/2006/relationships/slideLayout" Target="../slideLayouts/slideLayout61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image" Target="../media/image27.wmf"/><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14.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637.xml"/><Relationship Id="rId18" Type="http://schemas.openxmlformats.org/officeDocument/2006/relationships/slideLayout" Target="../slideLayouts/slideLayout642.xml"/><Relationship Id="rId26" Type="http://schemas.openxmlformats.org/officeDocument/2006/relationships/slideLayout" Target="../slideLayouts/slideLayout650.xml"/><Relationship Id="rId39" Type="http://schemas.openxmlformats.org/officeDocument/2006/relationships/slideLayout" Target="../slideLayouts/slideLayout663.xml"/><Relationship Id="rId21" Type="http://schemas.openxmlformats.org/officeDocument/2006/relationships/slideLayout" Target="../slideLayouts/slideLayout645.xml"/><Relationship Id="rId34" Type="http://schemas.openxmlformats.org/officeDocument/2006/relationships/slideLayout" Target="../slideLayouts/slideLayout658.xml"/><Relationship Id="rId42" Type="http://schemas.openxmlformats.org/officeDocument/2006/relationships/slideLayout" Target="../slideLayouts/slideLayout666.xml"/><Relationship Id="rId47" Type="http://schemas.openxmlformats.org/officeDocument/2006/relationships/slideLayout" Target="../slideLayouts/slideLayout671.xml"/><Relationship Id="rId50" Type="http://schemas.openxmlformats.org/officeDocument/2006/relationships/slideLayout" Target="../slideLayouts/slideLayout674.xml"/><Relationship Id="rId55" Type="http://schemas.openxmlformats.org/officeDocument/2006/relationships/slideLayout" Target="../slideLayouts/slideLayout679.xml"/><Relationship Id="rId7" Type="http://schemas.openxmlformats.org/officeDocument/2006/relationships/slideLayout" Target="../slideLayouts/slideLayout631.xml"/><Relationship Id="rId12" Type="http://schemas.openxmlformats.org/officeDocument/2006/relationships/slideLayout" Target="../slideLayouts/slideLayout636.xml"/><Relationship Id="rId17" Type="http://schemas.openxmlformats.org/officeDocument/2006/relationships/slideLayout" Target="../slideLayouts/slideLayout641.xml"/><Relationship Id="rId25" Type="http://schemas.openxmlformats.org/officeDocument/2006/relationships/slideLayout" Target="../slideLayouts/slideLayout649.xml"/><Relationship Id="rId33" Type="http://schemas.openxmlformats.org/officeDocument/2006/relationships/slideLayout" Target="../slideLayouts/slideLayout657.xml"/><Relationship Id="rId38" Type="http://schemas.openxmlformats.org/officeDocument/2006/relationships/slideLayout" Target="../slideLayouts/slideLayout662.xml"/><Relationship Id="rId46" Type="http://schemas.openxmlformats.org/officeDocument/2006/relationships/slideLayout" Target="../slideLayouts/slideLayout670.xml"/><Relationship Id="rId59" Type="http://schemas.openxmlformats.org/officeDocument/2006/relationships/slideLayout" Target="../slideLayouts/slideLayout683.xml"/><Relationship Id="rId2" Type="http://schemas.openxmlformats.org/officeDocument/2006/relationships/slideLayout" Target="../slideLayouts/slideLayout626.xml"/><Relationship Id="rId16" Type="http://schemas.openxmlformats.org/officeDocument/2006/relationships/slideLayout" Target="../slideLayouts/slideLayout640.xml"/><Relationship Id="rId20" Type="http://schemas.openxmlformats.org/officeDocument/2006/relationships/slideLayout" Target="../slideLayouts/slideLayout644.xml"/><Relationship Id="rId29" Type="http://schemas.openxmlformats.org/officeDocument/2006/relationships/slideLayout" Target="../slideLayouts/slideLayout653.xml"/><Relationship Id="rId41" Type="http://schemas.openxmlformats.org/officeDocument/2006/relationships/slideLayout" Target="../slideLayouts/slideLayout665.xml"/><Relationship Id="rId54" Type="http://schemas.openxmlformats.org/officeDocument/2006/relationships/slideLayout" Target="../slideLayouts/slideLayout678.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24" Type="http://schemas.openxmlformats.org/officeDocument/2006/relationships/slideLayout" Target="../slideLayouts/slideLayout648.xml"/><Relationship Id="rId32" Type="http://schemas.openxmlformats.org/officeDocument/2006/relationships/slideLayout" Target="../slideLayouts/slideLayout656.xml"/><Relationship Id="rId37" Type="http://schemas.openxmlformats.org/officeDocument/2006/relationships/slideLayout" Target="../slideLayouts/slideLayout661.xml"/><Relationship Id="rId40" Type="http://schemas.openxmlformats.org/officeDocument/2006/relationships/slideLayout" Target="../slideLayouts/slideLayout664.xml"/><Relationship Id="rId45" Type="http://schemas.openxmlformats.org/officeDocument/2006/relationships/slideLayout" Target="../slideLayouts/slideLayout669.xml"/><Relationship Id="rId53" Type="http://schemas.openxmlformats.org/officeDocument/2006/relationships/slideLayout" Target="../slideLayouts/slideLayout677.xml"/><Relationship Id="rId58" Type="http://schemas.openxmlformats.org/officeDocument/2006/relationships/slideLayout" Target="../slideLayouts/slideLayout682.xml"/><Relationship Id="rId5" Type="http://schemas.openxmlformats.org/officeDocument/2006/relationships/slideLayout" Target="../slideLayouts/slideLayout629.xml"/><Relationship Id="rId15" Type="http://schemas.openxmlformats.org/officeDocument/2006/relationships/slideLayout" Target="../slideLayouts/slideLayout639.xml"/><Relationship Id="rId23" Type="http://schemas.openxmlformats.org/officeDocument/2006/relationships/slideLayout" Target="../slideLayouts/slideLayout647.xml"/><Relationship Id="rId28" Type="http://schemas.openxmlformats.org/officeDocument/2006/relationships/slideLayout" Target="../slideLayouts/slideLayout652.xml"/><Relationship Id="rId36" Type="http://schemas.openxmlformats.org/officeDocument/2006/relationships/slideLayout" Target="../slideLayouts/slideLayout660.xml"/><Relationship Id="rId49" Type="http://schemas.openxmlformats.org/officeDocument/2006/relationships/slideLayout" Target="../slideLayouts/slideLayout673.xml"/><Relationship Id="rId57" Type="http://schemas.openxmlformats.org/officeDocument/2006/relationships/slideLayout" Target="../slideLayouts/slideLayout681.xml"/><Relationship Id="rId10" Type="http://schemas.openxmlformats.org/officeDocument/2006/relationships/slideLayout" Target="../slideLayouts/slideLayout634.xml"/><Relationship Id="rId19" Type="http://schemas.openxmlformats.org/officeDocument/2006/relationships/slideLayout" Target="../slideLayouts/slideLayout643.xml"/><Relationship Id="rId31" Type="http://schemas.openxmlformats.org/officeDocument/2006/relationships/slideLayout" Target="../slideLayouts/slideLayout655.xml"/><Relationship Id="rId44" Type="http://schemas.openxmlformats.org/officeDocument/2006/relationships/slideLayout" Target="../slideLayouts/slideLayout668.xml"/><Relationship Id="rId52" Type="http://schemas.openxmlformats.org/officeDocument/2006/relationships/slideLayout" Target="../slideLayouts/slideLayout676.xml"/><Relationship Id="rId60" Type="http://schemas.openxmlformats.org/officeDocument/2006/relationships/theme" Target="../theme/theme15.xml"/><Relationship Id="rId4" Type="http://schemas.openxmlformats.org/officeDocument/2006/relationships/slideLayout" Target="../slideLayouts/slideLayout628.xml"/><Relationship Id="rId9" Type="http://schemas.openxmlformats.org/officeDocument/2006/relationships/slideLayout" Target="../slideLayouts/slideLayout633.xml"/><Relationship Id="rId14" Type="http://schemas.openxmlformats.org/officeDocument/2006/relationships/slideLayout" Target="../slideLayouts/slideLayout638.xml"/><Relationship Id="rId22" Type="http://schemas.openxmlformats.org/officeDocument/2006/relationships/slideLayout" Target="../slideLayouts/slideLayout646.xml"/><Relationship Id="rId27" Type="http://schemas.openxmlformats.org/officeDocument/2006/relationships/slideLayout" Target="../slideLayouts/slideLayout651.xml"/><Relationship Id="rId30" Type="http://schemas.openxmlformats.org/officeDocument/2006/relationships/slideLayout" Target="../slideLayouts/slideLayout654.xml"/><Relationship Id="rId35" Type="http://schemas.openxmlformats.org/officeDocument/2006/relationships/slideLayout" Target="../slideLayouts/slideLayout659.xml"/><Relationship Id="rId43" Type="http://schemas.openxmlformats.org/officeDocument/2006/relationships/slideLayout" Target="../slideLayouts/slideLayout667.xml"/><Relationship Id="rId48" Type="http://schemas.openxmlformats.org/officeDocument/2006/relationships/slideLayout" Target="../slideLayouts/slideLayout672.xml"/><Relationship Id="rId56" Type="http://schemas.openxmlformats.org/officeDocument/2006/relationships/slideLayout" Target="../slideLayouts/slideLayout680.xml"/><Relationship Id="rId8" Type="http://schemas.openxmlformats.org/officeDocument/2006/relationships/slideLayout" Target="../slideLayouts/slideLayout632.xml"/><Relationship Id="rId51" Type="http://schemas.openxmlformats.org/officeDocument/2006/relationships/slideLayout" Target="../slideLayouts/slideLayout675.xml"/><Relationship Id="rId3" Type="http://schemas.openxmlformats.org/officeDocument/2006/relationships/slideLayout" Target="../slideLayouts/slideLayout627.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696.xml"/><Relationship Id="rId18" Type="http://schemas.openxmlformats.org/officeDocument/2006/relationships/slideLayout" Target="../slideLayouts/slideLayout701.xml"/><Relationship Id="rId26" Type="http://schemas.openxmlformats.org/officeDocument/2006/relationships/slideLayout" Target="../slideLayouts/slideLayout709.xml"/><Relationship Id="rId39" Type="http://schemas.openxmlformats.org/officeDocument/2006/relationships/slideLayout" Target="../slideLayouts/slideLayout722.xml"/><Relationship Id="rId21" Type="http://schemas.openxmlformats.org/officeDocument/2006/relationships/slideLayout" Target="../slideLayouts/slideLayout704.xml"/><Relationship Id="rId34" Type="http://schemas.openxmlformats.org/officeDocument/2006/relationships/slideLayout" Target="../slideLayouts/slideLayout717.xml"/><Relationship Id="rId42" Type="http://schemas.openxmlformats.org/officeDocument/2006/relationships/slideLayout" Target="../slideLayouts/slideLayout725.xml"/><Relationship Id="rId47" Type="http://schemas.openxmlformats.org/officeDocument/2006/relationships/slideLayout" Target="../slideLayouts/slideLayout730.xml"/><Relationship Id="rId50" Type="http://schemas.openxmlformats.org/officeDocument/2006/relationships/slideLayout" Target="../slideLayouts/slideLayout733.xml"/><Relationship Id="rId55" Type="http://schemas.openxmlformats.org/officeDocument/2006/relationships/slideLayout" Target="../slideLayouts/slideLayout738.xml"/><Relationship Id="rId7" Type="http://schemas.openxmlformats.org/officeDocument/2006/relationships/slideLayout" Target="../slideLayouts/slideLayout690.xml"/><Relationship Id="rId2" Type="http://schemas.openxmlformats.org/officeDocument/2006/relationships/slideLayout" Target="../slideLayouts/slideLayout685.xml"/><Relationship Id="rId16" Type="http://schemas.openxmlformats.org/officeDocument/2006/relationships/slideLayout" Target="../slideLayouts/slideLayout699.xml"/><Relationship Id="rId20" Type="http://schemas.openxmlformats.org/officeDocument/2006/relationships/slideLayout" Target="../slideLayouts/slideLayout703.xml"/><Relationship Id="rId29" Type="http://schemas.openxmlformats.org/officeDocument/2006/relationships/slideLayout" Target="../slideLayouts/slideLayout712.xml"/><Relationship Id="rId41" Type="http://schemas.openxmlformats.org/officeDocument/2006/relationships/slideLayout" Target="../slideLayouts/slideLayout724.xml"/><Relationship Id="rId54" Type="http://schemas.openxmlformats.org/officeDocument/2006/relationships/slideLayout" Target="../slideLayouts/slideLayout737.xml"/><Relationship Id="rId1" Type="http://schemas.openxmlformats.org/officeDocument/2006/relationships/slideLayout" Target="../slideLayouts/slideLayout684.xml"/><Relationship Id="rId6" Type="http://schemas.openxmlformats.org/officeDocument/2006/relationships/slideLayout" Target="../slideLayouts/slideLayout689.xml"/><Relationship Id="rId11" Type="http://schemas.openxmlformats.org/officeDocument/2006/relationships/slideLayout" Target="../slideLayouts/slideLayout694.xml"/><Relationship Id="rId24" Type="http://schemas.openxmlformats.org/officeDocument/2006/relationships/slideLayout" Target="../slideLayouts/slideLayout707.xml"/><Relationship Id="rId32" Type="http://schemas.openxmlformats.org/officeDocument/2006/relationships/slideLayout" Target="../slideLayouts/slideLayout715.xml"/><Relationship Id="rId37" Type="http://schemas.openxmlformats.org/officeDocument/2006/relationships/slideLayout" Target="../slideLayouts/slideLayout720.xml"/><Relationship Id="rId40" Type="http://schemas.openxmlformats.org/officeDocument/2006/relationships/slideLayout" Target="../slideLayouts/slideLayout723.xml"/><Relationship Id="rId45" Type="http://schemas.openxmlformats.org/officeDocument/2006/relationships/slideLayout" Target="../slideLayouts/slideLayout728.xml"/><Relationship Id="rId53" Type="http://schemas.openxmlformats.org/officeDocument/2006/relationships/slideLayout" Target="../slideLayouts/slideLayout736.xml"/><Relationship Id="rId58" Type="http://schemas.openxmlformats.org/officeDocument/2006/relationships/slideLayout" Target="../slideLayouts/slideLayout741.xml"/><Relationship Id="rId5" Type="http://schemas.openxmlformats.org/officeDocument/2006/relationships/slideLayout" Target="../slideLayouts/slideLayout688.xml"/><Relationship Id="rId15" Type="http://schemas.openxmlformats.org/officeDocument/2006/relationships/slideLayout" Target="../slideLayouts/slideLayout698.xml"/><Relationship Id="rId23" Type="http://schemas.openxmlformats.org/officeDocument/2006/relationships/slideLayout" Target="../slideLayouts/slideLayout706.xml"/><Relationship Id="rId28" Type="http://schemas.openxmlformats.org/officeDocument/2006/relationships/slideLayout" Target="../slideLayouts/slideLayout711.xml"/><Relationship Id="rId36" Type="http://schemas.openxmlformats.org/officeDocument/2006/relationships/slideLayout" Target="../slideLayouts/slideLayout719.xml"/><Relationship Id="rId49" Type="http://schemas.openxmlformats.org/officeDocument/2006/relationships/slideLayout" Target="../slideLayouts/slideLayout732.xml"/><Relationship Id="rId57" Type="http://schemas.openxmlformats.org/officeDocument/2006/relationships/slideLayout" Target="../slideLayouts/slideLayout740.xml"/><Relationship Id="rId61" Type="http://schemas.openxmlformats.org/officeDocument/2006/relationships/theme" Target="../theme/theme16.xml"/><Relationship Id="rId10" Type="http://schemas.openxmlformats.org/officeDocument/2006/relationships/slideLayout" Target="../slideLayouts/slideLayout693.xml"/><Relationship Id="rId19" Type="http://schemas.openxmlformats.org/officeDocument/2006/relationships/slideLayout" Target="../slideLayouts/slideLayout702.xml"/><Relationship Id="rId31" Type="http://schemas.openxmlformats.org/officeDocument/2006/relationships/slideLayout" Target="../slideLayouts/slideLayout714.xml"/><Relationship Id="rId44" Type="http://schemas.openxmlformats.org/officeDocument/2006/relationships/slideLayout" Target="../slideLayouts/slideLayout727.xml"/><Relationship Id="rId52" Type="http://schemas.openxmlformats.org/officeDocument/2006/relationships/slideLayout" Target="../slideLayouts/slideLayout735.xml"/><Relationship Id="rId60" Type="http://schemas.openxmlformats.org/officeDocument/2006/relationships/slideLayout" Target="../slideLayouts/slideLayout743.xml"/><Relationship Id="rId4" Type="http://schemas.openxmlformats.org/officeDocument/2006/relationships/slideLayout" Target="../slideLayouts/slideLayout687.xml"/><Relationship Id="rId9" Type="http://schemas.openxmlformats.org/officeDocument/2006/relationships/slideLayout" Target="../slideLayouts/slideLayout692.xml"/><Relationship Id="rId14" Type="http://schemas.openxmlformats.org/officeDocument/2006/relationships/slideLayout" Target="../slideLayouts/slideLayout697.xml"/><Relationship Id="rId22" Type="http://schemas.openxmlformats.org/officeDocument/2006/relationships/slideLayout" Target="../slideLayouts/slideLayout705.xml"/><Relationship Id="rId27" Type="http://schemas.openxmlformats.org/officeDocument/2006/relationships/slideLayout" Target="../slideLayouts/slideLayout710.xml"/><Relationship Id="rId30" Type="http://schemas.openxmlformats.org/officeDocument/2006/relationships/slideLayout" Target="../slideLayouts/slideLayout713.xml"/><Relationship Id="rId35" Type="http://schemas.openxmlformats.org/officeDocument/2006/relationships/slideLayout" Target="../slideLayouts/slideLayout718.xml"/><Relationship Id="rId43" Type="http://schemas.openxmlformats.org/officeDocument/2006/relationships/slideLayout" Target="../slideLayouts/slideLayout726.xml"/><Relationship Id="rId48" Type="http://schemas.openxmlformats.org/officeDocument/2006/relationships/slideLayout" Target="../slideLayouts/slideLayout731.xml"/><Relationship Id="rId56" Type="http://schemas.openxmlformats.org/officeDocument/2006/relationships/slideLayout" Target="../slideLayouts/slideLayout739.xml"/><Relationship Id="rId8" Type="http://schemas.openxmlformats.org/officeDocument/2006/relationships/slideLayout" Target="../slideLayouts/slideLayout691.xml"/><Relationship Id="rId51" Type="http://schemas.openxmlformats.org/officeDocument/2006/relationships/slideLayout" Target="../slideLayouts/slideLayout734.xml"/><Relationship Id="rId3" Type="http://schemas.openxmlformats.org/officeDocument/2006/relationships/slideLayout" Target="../slideLayouts/slideLayout686.xml"/><Relationship Id="rId12" Type="http://schemas.openxmlformats.org/officeDocument/2006/relationships/slideLayout" Target="../slideLayouts/slideLayout695.xml"/><Relationship Id="rId17" Type="http://schemas.openxmlformats.org/officeDocument/2006/relationships/slideLayout" Target="../slideLayouts/slideLayout700.xml"/><Relationship Id="rId25" Type="http://schemas.openxmlformats.org/officeDocument/2006/relationships/slideLayout" Target="../slideLayouts/slideLayout708.xml"/><Relationship Id="rId33" Type="http://schemas.openxmlformats.org/officeDocument/2006/relationships/slideLayout" Target="../slideLayouts/slideLayout716.xml"/><Relationship Id="rId38" Type="http://schemas.openxmlformats.org/officeDocument/2006/relationships/slideLayout" Target="../slideLayouts/slideLayout721.xml"/><Relationship Id="rId46" Type="http://schemas.openxmlformats.org/officeDocument/2006/relationships/slideLayout" Target="../slideLayouts/slideLayout729.xml"/><Relationship Id="rId59" Type="http://schemas.openxmlformats.org/officeDocument/2006/relationships/slideLayout" Target="../slideLayouts/slideLayout742.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756.xml"/><Relationship Id="rId18" Type="http://schemas.openxmlformats.org/officeDocument/2006/relationships/slideLayout" Target="../slideLayouts/slideLayout761.xml"/><Relationship Id="rId26" Type="http://schemas.openxmlformats.org/officeDocument/2006/relationships/slideLayout" Target="../slideLayouts/slideLayout769.xml"/><Relationship Id="rId39" Type="http://schemas.openxmlformats.org/officeDocument/2006/relationships/slideLayout" Target="../slideLayouts/slideLayout782.xml"/><Relationship Id="rId21" Type="http://schemas.openxmlformats.org/officeDocument/2006/relationships/slideLayout" Target="../slideLayouts/slideLayout764.xml"/><Relationship Id="rId34" Type="http://schemas.openxmlformats.org/officeDocument/2006/relationships/slideLayout" Target="../slideLayouts/slideLayout777.xml"/><Relationship Id="rId42" Type="http://schemas.openxmlformats.org/officeDocument/2006/relationships/slideLayout" Target="../slideLayouts/slideLayout785.xml"/><Relationship Id="rId47" Type="http://schemas.openxmlformats.org/officeDocument/2006/relationships/slideLayout" Target="../slideLayouts/slideLayout790.xml"/><Relationship Id="rId50" Type="http://schemas.openxmlformats.org/officeDocument/2006/relationships/slideLayout" Target="../slideLayouts/slideLayout793.xml"/><Relationship Id="rId55" Type="http://schemas.openxmlformats.org/officeDocument/2006/relationships/slideLayout" Target="../slideLayouts/slideLayout798.xml"/><Relationship Id="rId7" Type="http://schemas.openxmlformats.org/officeDocument/2006/relationships/slideLayout" Target="../slideLayouts/slideLayout750.xml"/><Relationship Id="rId2" Type="http://schemas.openxmlformats.org/officeDocument/2006/relationships/slideLayout" Target="../slideLayouts/slideLayout745.xml"/><Relationship Id="rId16" Type="http://schemas.openxmlformats.org/officeDocument/2006/relationships/slideLayout" Target="../slideLayouts/slideLayout759.xml"/><Relationship Id="rId20" Type="http://schemas.openxmlformats.org/officeDocument/2006/relationships/slideLayout" Target="../slideLayouts/slideLayout763.xml"/><Relationship Id="rId29" Type="http://schemas.openxmlformats.org/officeDocument/2006/relationships/slideLayout" Target="../slideLayouts/slideLayout772.xml"/><Relationship Id="rId41" Type="http://schemas.openxmlformats.org/officeDocument/2006/relationships/slideLayout" Target="../slideLayouts/slideLayout784.xml"/><Relationship Id="rId54" Type="http://schemas.openxmlformats.org/officeDocument/2006/relationships/slideLayout" Target="../slideLayouts/slideLayout797.xml"/><Relationship Id="rId1" Type="http://schemas.openxmlformats.org/officeDocument/2006/relationships/slideLayout" Target="../slideLayouts/slideLayout744.xml"/><Relationship Id="rId6" Type="http://schemas.openxmlformats.org/officeDocument/2006/relationships/slideLayout" Target="../slideLayouts/slideLayout749.xml"/><Relationship Id="rId11" Type="http://schemas.openxmlformats.org/officeDocument/2006/relationships/slideLayout" Target="../slideLayouts/slideLayout754.xml"/><Relationship Id="rId24" Type="http://schemas.openxmlformats.org/officeDocument/2006/relationships/slideLayout" Target="../slideLayouts/slideLayout767.xml"/><Relationship Id="rId32" Type="http://schemas.openxmlformats.org/officeDocument/2006/relationships/slideLayout" Target="../slideLayouts/slideLayout775.xml"/><Relationship Id="rId37" Type="http://schemas.openxmlformats.org/officeDocument/2006/relationships/slideLayout" Target="../slideLayouts/slideLayout780.xml"/><Relationship Id="rId40" Type="http://schemas.openxmlformats.org/officeDocument/2006/relationships/slideLayout" Target="../slideLayouts/slideLayout783.xml"/><Relationship Id="rId45" Type="http://schemas.openxmlformats.org/officeDocument/2006/relationships/slideLayout" Target="../slideLayouts/slideLayout788.xml"/><Relationship Id="rId53" Type="http://schemas.openxmlformats.org/officeDocument/2006/relationships/slideLayout" Target="../slideLayouts/slideLayout796.xml"/><Relationship Id="rId58" Type="http://schemas.openxmlformats.org/officeDocument/2006/relationships/slideLayout" Target="../slideLayouts/slideLayout801.xml"/><Relationship Id="rId5" Type="http://schemas.openxmlformats.org/officeDocument/2006/relationships/slideLayout" Target="../slideLayouts/slideLayout748.xml"/><Relationship Id="rId15" Type="http://schemas.openxmlformats.org/officeDocument/2006/relationships/slideLayout" Target="../slideLayouts/slideLayout758.xml"/><Relationship Id="rId23" Type="http://schemas.openxmlformats.org/officeDocument/2006/relationships/slideLayout" Target="../slideLayouts/slideLayout766.xml"/><Relationship Id="rId28" Type="http://schemas.openxmlformats.org/officeDocument/2006/relationships/slideLayout" Target="../slideLayouts/slideLayout771.xml"/><Relationship Id="rId36" Type="http://schemas.openxmlformats.org/officeDocument/2006/relationships/slideLayout" Target="../slideLayouts/slideLayout779.xml"/><Relationship Id="rId49" Type="http://schemas.openxmlformats.org/officeDocument/2006/relationships/slideLayout" Target="../slideLayouts/slideLayout792.xml"/><Relationship Id="rId57" Type="http://schemas.openxmlformats.org/officeDocument/2006/relationships/slideLayout" Target="../slideLayouts/slideLayout800.xml"/><Relationship Id="rId61" Type="http://schemas.openxmlformats.org/officeDocument/2006/relationships/theme" Target="../theme/theme17.xml"/><Relationship Id="rId10" Type="http://schemas.openxmlformats.org/officeDocument/2006/relationships/slideLayout" Target="../slideLayouts/slideLayout753.xml"/><Relationship Id="rId19" Type="http://schemas.openxmlformats.org/officeDocument/2006/relationships/slideLayout" Target="../slideLayouts/slideLayout762.xml"/><Relationship Id="rId31" Type="http://schemas.openxmlformats.org/officeDocument/2006/relationships/slideLayout" Target="../slideLayouts/slideLayout774.xml"/><Relationship Id="rId44" Type="http://schemas.openxmlformats.org/officeDocument/2006/relationships/slideLayout" Target="../slideLayouts/slideLayout787.xml"/><Relationship Id="rId52" Type="http://schemas.openxmlformats.org/officeDocument/2006/relationships/slideLayout" Target="../slideLayouts/slideLayout795.xml"/><Relationship Id="rId60" Type="http://schemas.openxmlformats.org/officeDocument/2006/relationships/slideLayout" Target="../slideLayouts/slideLayout803.xml"/><Relationship Id="rId4" Type="http://schemas.openxmlformats.org/officeDocument/2006/relationships/slideLayout" Target="../slideLayouts/slideLayout747.xml"/><Relationship Id="rId9" Type="http://schemas.openxmlformats.org/officeDocument/2006/relationships/slideLayout" Target="../slideLayouts/slideLayout752.xml"/><Relationship Id="rId14" Type="http://schemas.openxmlformats.org/officeDocument/2006/relationships/slideLayout" Target="../slideLayouts/slideLayout757.xml"/><Relationship Id="rId22" Type="http://schemas.openxmlformats.org/officeDocument/2006/relationships/slideLayout" Target="../slideLayouts/slideLayout765.xml"/><Relationship Id="rId27" Type="http://schemas.openxmlformats.org/officeDocument/2006/relationships/slideLayout" Target="../slideLayouts/slideLayout770.xml"/><Relationship Id="rId30" Type="http://schemas.openxmlformats.org/officeDocument/2006/relationships/slideLayout" Target="../slideLayouts/slideLayout773.xml"/><Relationship Id="rId35" Type="http://schemas.openxmlformats.org/officeDocument/2006/relationships/slideLayout" Target="../slideLayouts/slideLayout778.xml"/><Relationship Id="rId43" Type="http://schemas.openxmlformats.org/officeDocument/2006/relationships/slideLayout" Target="../slideLayouts/slideLayout786.xml"/><Relationship Id="rId48" Type="http://schemas.openxmlformats.org/officeDocument/2006/relationships/slideLayout" Target="../slideLayouts/slideLayout791.xml"/><Relationship Id="rId56" Type="http://schemas.openxmlformats.org/officeDocument/2006/relationships/slideLayout" Target="../slideLayouts/slideLayout799.xml"/><Relationship Id="rId8" Type="http://schemas.openxmlformats.org/officeDocument/2006/relationships/slideLayout" Target="../slideLayouts/slideLayout751.xml"/><Relationship Id="rId51" Type="http://schemas.openxmlformats.org/officeDocument/2006/relationships/slideLayout" Target="../slideLayouts/slideLayout794.xml"/><Relationship Id="rId3" Type="http://schemas.openxmlformats.org/officeDocument/2006/relationships/slideLayout" Target="../slideLayouts/slideLayout746.xml"/><Relationship Id="rId12" Type="http://schemas.openxmlformats.org/officeDocument/2006/relationships/slideLayout" Target="../slideLayouts/slideLayout755.xml"/><Relationship Id="rId17" Type="http://schemas.openxmlformats.org/officeDocument/2006/relationships/slideLayout" Target="../slideLayouts/slideLayout760.xml"/><Relationship Id="rId25" Type="http://schemas.openxmlformats.org/officeDocument/2006/relationships/slideLayout" Target="../slideLayouts/slideLayout768.xml"/><Relationship Id="rId33" Type="http://schemas.openxmlformats.org/officeDocument/2006/relationships/slideLayout" Target="../slideLayouts/slideLayout776.xml"/><Relationship Id="rId38" Type="http://schemas.openxmlformats.org/officeDocument/2006/relationships/slideLayout" Target="../slideLayouts/slideLayout781.xml"/><Relationship Id="rId46" Type="http://schemas.openxmlformats.org/officeDocument/2006/relationships/slideLayout" Target="../slideLayouts/slideLayout789.xml"/><Relationship Id="rId59" Type="http://schemas.openxmlformats.org/officeDocument/2006/relationships/slideLayout" Target="../slideLayouts/slideLayout802.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816.xml"/><Relationship Id="rId18" Type="http://schemas.openxmlformats.org/officeDocument/2006/relationships/slideLayout" Target="../slideLayouts/slideLayout821.xml"/><Relationship Id="rId26" Type="http://schemas.openxmlformats.org/officeDocument/2006/relationships/slideLayout" Target="../slideLayouts/slideLayout829.xml"/><Relationship Id="rId39" Type="http://schemas.openxmlformats.org/officeDocument/2006/relationships/slideLayout" Target="../slideLayouts/slideLayout842.xml"/><Relationship Id="rId21" Type="http://schemas.openxmlformats.org/officeDocument/2006/relationships/slideLayout" Target="../slideLayouts/slideLayout824.xml"/><Relationship Id="rId34" Type="http://schemas.openxmlformats.org/officeDocument/2006/relationships/slideLayout" Target="../slideLayouts/slideLayout837.xml"/><Relationship Id="rId42" Type="http://schemas.openxmlformats.org/officeDocument/2006/relationships/slideLayout" Target="../slideLayouts/slideLayout845.xml"/><Relationship Id="rId47" Type="http://schemas.openxmlformats.org/officeDocument/2006/relationships/slideLayout" Target="../slideLayouts/slideLayout850.xml"/><Relationship Id="rId50" Type="http://schemas.openxmlformats.org/officeDocument/2006/relationships/slideLayout" Target="../slideLayouts/slideLayout853.xml"/><Relationship Id="rId55" Type="http://schemas.openxmlformats.org/officeDocument/2006/relationships/slideLayout" Target="../slideLayouts/slideLayout858.xml"/><Relationship Id="rId7" Type="http://schemas.openxmlformats.org/officeDocument/2006/relationships/slideLayout" Target="../slideLayouts/slideLayout810.xml"/><Relationship Id="rId12" Type="http://schemas.openxmlformats.org/officeDocument/2006/relationships/slideLayout" Target="../slideLayouts/slideLayout815.xml"/><Relationship Id="rId17" Type="http://schemas.openxmlformats.org/officeDocument/2006/relationships/slideLayout" Target="../slideLayouts/slideLayout820.xml"/><Relationship Id="rId25" Type="http://schemas.openxmlformats.org/officeDocument/2006/relationships/slideLayout" Target="../slideLayouts/slideLayout828.xml"/><Relationship Id="rId33" Type="http://schemas.openxmlformats.org/officeDocument/2006/relationships/slideLayout" Target="../slideLayouts/slideLayout836.xml"/><Relationship Id="rId38" Type="http://schemas.openxmlformats.org/officeDocument/2006/relationships/slideLayout" Target="../slideLayouts/slideLayout841.xml"/><Relationship Id="rId46" Type="http://schemas.openxmlformats.org/officeDocument/2006/relationships/slideLayout" Target="../slideLayouts/slideLayout849.xml"/><Relationship Id="rId59" Type="http://schemas.openxmlformats.org/officeDocument/2006/relationships/theme" Target="../theme/theme18.xml"/><Relationship Id="rId2" Type="http://schemas.openxmlformats.org/officeDocument/2006/relationships/slideLayout" Target="../slideLayouts/slideLayout805.xml"/><Relationship Id="rId16" Type="http://schemas.openxmlformats.org/officeDocument/2006/relationships/slideLayout" Target="../slideLayouts/slideLayout819.xml"/><Relationship Id="rId20" Type="http://schemas.openxmlformats.org/officeDocument/2006/relationships/slideLayout" Target="../slideLayouts/slideLayout823.xml"/><Relationship Id="rId29" Type="http://schemas.openxmlformats.org/officeDocument/2006/relationships/slideLayout" Target="../slideLayouts/slideLayout832.xml"/><Relationship Id="rId41" Type="http://schemas.openxmlformats.org/officeDocument/2006/relationships/slideLayout" Target="../slideLayouts/slideLayout844.xml"/><Relationship Id="rId54" Type="http://schemas.openxmlformats.org/officeDocument/2006/relationships/slideLayout" Target="../slideLayouts/slideLayout857.xml"/><Relationship Id="rId1" Type="http://schemas.openxmlformats.org/officeDocument/2006/relationships/slideLayout" Target="../slideLayouts/slideLayout804.xml"/><Relationship Id="rId6" Type="http://schemas.openxmlformats.org/officeDocument/2006/relationships/slideLayout" Target="../slideLayouts/slideLayout809.xml"/><Relationship Id="rId11" Type="http://schemas.openxmlformats.org/officeDocument/2006/relationships/slideLayout" Target="../slideLayouts/slideLayout814.xml"/><Relationship Id="rId24" Type="http://schemas.openxmlformats.org/officeDocument/2006/relationships/slideLayout" Target="../slideLayouts/slideLayout827.xml"/><Relationship Id="rId32" Type="http://schemas.openxmlformats.org/officeDocument/2006/relationships/slideLayout" Target="../slideLayouts/slideLayout835.xml"/><Relationship Id="rId37" Type="http://schemas.openxmlformats.org/officeDocument/2006/relationships/slideLayout" Target="../slideLayouts/slideLayout840.xml"/><Relationship Id="rId40" Type="http://schemas.openxmlformats.org/officeDocument/2006/relationships/slideLayout" Target="../slideLayouts/slideLayout843.xml"/><Relationship Id="rId45" Type="http://schemas.openxmlformats.org/officeDocument/2006/relationships/slideLayout" Target="../slideLayouts/slideLayout848.xml"/><Relationship Id="rId53" Type="http://schemas.openxmlformats.org/officeDocument/2006/relationships/slideLayout" Target="../slideLayouts/slideLayout856.xml"/><Relationship Id="rId58" Type="http://schemas.openxmlformats.org/officeDocument/2006/relationships/slideLayout" Target="../slideLayouts/slideLayout861.xml"/><Relationship Id="rId5" Type="http://schemas.openxmlformats.org/officeDocument/2006/relationships/slideLayout" Target="../slideLayouts/slideLayout808.xml"/><Relationship Id="rId15" Type="http://schemas.openxmlformats.org/officeDocument/2006/relationships/slideLayout" Target="../slideLayouts/slideLayout818.xml"/><Relationship Id="rId23" Type="http://schemas.openxmlformats.org/officeDocument/2006/relationships/slideLayout" Target="../slideLayouts/slideLayout826.xml"/><Relationship Id="rId28" Type="http://schemas.openxmlformats.org/officeDocument/2006/relationships/slideLayout" Target="../slideLayouts/slideLayout831.xml"/><Relationship Id="rId36" Type="http://schemas.openxmlformats.org/officeDocument/2006/relationships/slideLayout" Target="../slideLayouts/slideLayout839.xml"/><Relationship Id="rId49" Type="http://schemas.openxmlformats.org/officeDocument/2006/relationships/slideLayout" Target="../slideLayouts/slideLayout852.xml"/><Relationship Id="rId57" Type="http://schemas.openxmlformats.org/officeDocument/2006/relationships/slideLayout" Target="../slideLayouts/slideLayout860.xml"/><Relationship Id="rId10" Type="http://schemas.openxmlformats.org/officeDocument/2006/relationships/slideLayout" Target="../slideLayouts/slideLayout813.xml"/><Relationship Id="rId19" Type="http://schemas.openxmlformats.org/officeDocument/2006/relationships/slideLayout" Target="../slideLayouts/slideLayout822.xml"/><Relationship Id="rId31" Type="http://schemas.openxmlformats.org/officeDocument/2006/relationships/slideLayout" Target="../slideLayouts/slideLayout834.xml"/><Relationship Id="rId44" Type="http://schemas.openxmlformats.org/officeDocument/2006/relationships/slideLayout" Target="../slideLayouts/slideLayout847.xml"/><Relationship Id="rId52" Type="http://schemas.openxmlformats.org/officeDocument/2006/relationships/slideLayout" Target="../slideLayouts/slideLayout855.xml"/><Relationship Id="rId4" Type="http://schemas.openxmlformats.org/officeDocument/2006/relationships/slideLayout" Target="../slideLayouts/slideLayout807.xml"/><Relationship Id="rId9" Type="http://schemas.openxmlformats.org/officeDocument/2006/relationships/slideLayout" Target="../slideLayouts/slideLayout812.xml"/><Relationship Id="rId14" Type="http://schemas.openxmlformats.org/officeDocument/2006/relationships/slideLayout" Target="../slideLayouts/slideLayout817.xml"/><Relationship Id="rId22" Type="http://schemas.openxmlformats.org/officeDocument/2006/relationships/slideLayout" Target="../slideLayouts/slideLayout825.xml"/><Relationship Id="rId27" Type="http://schemas.openxmlformats.org/officeDocument/2006/relationships/slideLayout" Target="../slideLayouts/slideLayout830.xml"/><Relationship Id="rId30" Type="http://schemas.openxmlformats.org/officeDocument/2006/relationships/slideLayout" Target="../slideLayouts/slideLayout833.xml"/><Relationship Id="rId35" Type="http://schemas.openxmlformats.org/officeDocument/2006/relationships/slideLayout" Target="../slideLayouts/slideLayout838.xml"/><Relationship Id="rId43" Type="http://schemas.openxmlformats.org/officeDocument/2006/relationships/slideLayout" Target="../slideLayouts/slideLayout846.xml"/><Relationship Id="rId48" Type="http://schemas.openxmlformats.org/officeDocument/2006/relationships/slideLayout" Target="../slideLayouts/slideLayout851.xml"/><Relationship Id="rId56" Type="http://schemas.openxmlformats.org/officeDocument/2006/relationships/slideLayout" Target="../slideLayouts/slideLayout859.xml"/><Relationship Id="rId8" Type="http://schemas.openxmlformats.org/officeDocument/2006/relationships/slideLayout" Target="../slideLayouts/slideLayout811.xml"/><Relationship Id="rId51" Type="http://schemas.openxmlformats.org/officeDocument/2006/relationships/slideLayout" Target="../slideLayouts/slideLayout854.xml"/><Relationship Id="rId3" Type="http://schemas.openxmlformats.org/officeDocument/2006/relationships/slideLayout" Target="../slideLayouts/slideLayout806.xml"/></Relationships>
</file>

<file path=ppt/slideMasters/_rels/slideMaster19.xml.rels><?xml version="1.0" encoding="UTF-8" standalone="yes"?>
<Relationships xmlns="http://schemas.openxmlformats.org/package/2006/relationships"><Relationship Id="rId13" Type="http://schemas.openxmlformats.org/officeDocument/2006/relationships/slideLayout" Target="../slideLayouts/slideLayout874.xml"/><Relationship Id="rId18" Type="http://schemas.openxmlformats.org/officeDocument/2006/relationships/slideLayout" Target="../slideLayouts/slideLayout879.xml"/><Relationship Id="rId26" Type="http://schemas.openxmlformats.org/officeDocument/2006/relationships/slideLayout" Target="../slideLayouts/slideLayout887.xml"/><Relationship Id="rId39" Type="http://schemas.openxmlformats.org/officeDocument/2006/relationships/slideLayout" Target="../slideLayouts/slideLayout900.xml"/><Relationship Id="rId21" Type="http://schemas.openxmlformats.org/officeDocument/2006/relationships/slideLayout" Target="../slideLayouts/slideLayout882.xml"/><Relationship Id="rId34" Type="http://schemas.openxmlformats.org/officeDocument/2006/relationships/slideLayout" Target="../slideLayouts/slideLayout895.xml"/><Relationship Id="rId42" Type="http://schemas.openxmlformats.org/officeDocument/2006/relationships/slideLayout" Target="../slideLayouts/slideLayout903.xml"/><Relationship Id="rId47" Type="http://schemas.openxmlformats.org/officeDocument/2006/relationships/slideLayout" Target="../slideLayouts/slideLayout908.xml"/><Relationship Id="rId50" Type="http://schemas.openxmlformats.org/officeDocument/2006/relationships/slideLayout" Target="../slideLayouts/slideLayout911.xml"/><Relationship Id="rId55" Type="http://schemas.openxmlformats.org/officeDocument/2006/relationships/slideLayout" Target="../slideLayouts/slideLayout916.xml"/><Relationship Id="rId7" Type="http://schemas.openxmlformats.org/officeDocument/2006/relationships/slideLayout" Target="../slideLayouts/slideLayout868.xml"/><Relationship Id="rId12" Type="http://schemas.openxmlformats.org/officeDocument/2006/relationships/slideLayout" Target="../slideLayouts/slideLayout873.xml"/><Relationship Id="rId17" Type="http://schemas.openxmlformats.org/officeDocument/2006/relationships/slideLayout" Target="../slideLayouts/slideLayout878.xml"/><Relationship Id="rId25" Type="http://schemas.openxmlformats.org/officeDocument/2006/relationships/slideLayout" Target="../slideLayouts/slideLayout886.xml"/><Relationship Id="rId33" Type="http://schemas.openxmlformats.org/officeDocument/2006/relationships/slideLayout" Target="../slideLayouts/slideLayout894.xml"/><Relationship Id="rId38" Type="http://schemas.openxmlformats.org/officeDocument/2006/relationships/slideLayout" Target="../slideLayouts/slideLayout899.xml"/><Relationship Id="rId46" Type="http://schemas.openxmlformats.org/officeDocument/2006/relationships/slideLayout" Target="../slideLayouts/slideLayout907.xml"/><Relationship Id="rId59" Type="http://schemas.openxmlformats.org/officeDocument/2006/relationships/theme" Target="../theme/theme19.xml"/><Relationship Id="rId2" Type="http://schemas.openxmlformats.org/officeDocument/2006/relationships/slideLayout" Target="../slideLayouts/slideLayout863.xml"/><Relationship Id="rId16" Type="http://schemas.openxmlformats.org/officeDocument/2006/relationships/slideLayout" Target="../slideLayouts/slideLayout877.xml"/><Relationship Id="rId20" Type="http://schemas.openxmlformats.org/officeDocument/2006/relationships/slideLayout" Target="../slideLayouts/slideLayout881.xml"/><Relationship Id="rId29" Type="http://schemas.openxmlformats.org/officeDocument/2006/relationships/slideLayout" Target="../slideLayouts/slideLayout890.xml"/><Relationship Id="rId41" Type="http://schemas.openxmlformats.org/officeDocument/2006/relationships/slideLayout" Target="../slideLayouts/slideLayout902.xml"/><Relationship Id="rId54" Type="http://schemas.openxmlformats.org/officeDocument/2006/relationships/slideLayout" Target="../slideLayouts/slideLayout915.xml"/><Relationship Id="rId1" Type="http://schemas.openxmlformats.org/officeDocument/2006/relationships/slideLayout" Target="../slideLayouts/slideLayout862.xml"/><Relationship Id="rId6" Type="http://schemas.openxmlformats.org/officeDocument/2006/relationships/slideLayout" Target="../slideLayouts/slideLayout867.xml"/><Relationship Id="rId11" Type="http://schemas.openxmlformats.org/officeDocument/2006/relationships/slideLayout" Target="../slideLayouts/slideLayout872.xml"/><Relationship Id="rId24" Type="http://schemas.openxmlformats.org/officeDocument/2006/relationships/slideLayout" Target="../slideLayouts/slideLayout885.xml"/><Relationship Id="rId32" Type="http://schemas.openxmlformats.org/officeDocument/2006/relationships/slideLayout" Target="../slideLayouts/slideLayout893.xml"/><Relationship Id="rId37" Type="http://schemas.openxmlformats.org/officeDocument/2006/relationships/slideLayout" Target="../slideLayouts/slideLayout898.xml"/><Relationship Id="rId40" Type="http://schemas.openxmlformats.org/officeDocument/2006/relationships/slideLayout" Target="../slideLayouts/slideLayout901.xml"/><Relationship Id="rId45" Type="http://schemas.openxmlformats.org/officeDocument/2006/relationships/slideLayout" Target="../slideLayouts/slideLayout906.xml"/><Relationship Id="rId53" Type="http://schemas.openxmlformats.org/officeDocument/2006/relationships/slideLayout" Target="../slideLayouts/slideLayout914.xml"/><Relationship Id="rId58" Type="http://schemas.openxmlformats.org/officeDocument/2006/relationships/slideLayout" Target="../slideLayouts/slideLayout919.xml"/><Relationship Id="rId5" Type="http://schemas.openxmlformats.org/officeDocument/2006/relationships/slideLayout" Target="../slideLayouts/slideLayout866.xml"/><Relationship Id="rId15" Type="http://schemas.openxmlformats.org/officeDocument/2006/relationships/slideLayout" Target="../slideLayouts/slideLayout876.xml"/><Relationship Id="rId23" Type="http://schemas.openxmlformats.org/officeDocument/2006/relationships/slideLayout" Target="../slideLayouts/slideLayout884.xml"/><Relationship Id="rId28" Type="http://schemas.openxmlformats.org/officeDocument/2006/relationships/slideLayout" Target="../slideLayouts/slideLayout889.xml"/><Relationship Id="rId36" Type="http://schemas.openxmlformats.org/officeDocument/2006/relationships/slideLayout" Target="../slideLayouts/slideLayout897.xml"/><Relationship Id="rId49" Type="http://schemas.openxmlformats.org/officeDocument/2006/relationships/slideLayout" Target="../slideLayouts/slideLayout910.xml"/><Relationship Id="rId57" Type="http://schemas.openxmlformats.org/officeDocument/2006/relationships/slideLayout" Target="../slideLayouts/slideLayout918.xml"/><Relationship Id="rId10" Type="http://schemas.openxmlformats.org/officeDocument/2006/relationships/slideLayout" Target="../slideLayouts/slideLayout871.xml"/><Relationship Id="rId19" Type="http://schemas.openxmlformats.org/officeDocument/2006/relationships/slideLayout" Target="../slideLayouts/slideLayout880.xml"/><Relationship Id="rId31" Type="http://schemas.openxmlformats.org/officeDocument/2006/relationships/slideLayout" Target="../slideLayouts/slideLayout892.xml"/><Relationship Id="rId44" Type="http://schemas.openxmlformats.org/officeDocument/2006/relationships/slideLayout" Target="../slideLayouts/slideLayout905.xml"/><Relationship Id="rId52" Type="http://schemas.openxmlformats.org/officeDocument/2006/relationships/slideLayout" Target="../slideLayouts/slideLayout913.xml"/><Relationship Id="rId4" Type="http://schemas.openxmlformats.org/officeDocument/2006/relationships/slideLayout" Target="../slideLayouts/slideLayout865.xml"/><Relationship Id="rId9" Type="http://schemas.openxmlformats.org/officeDocument/2006/relationships/slideLayout" Target="../slideLayouts/slideLayout870.xml"/><Relationship Id="rId14" Type="http://schemas.openxmlformats.org/officeDocument/2006/relationships/slideLayout" Target="../slideLayouts/slideLayout875.xml"/><Relationship Id="rId22" Type="http://schemas.openxmlformats.org/officeDocument/2006/relationships/slideLayout" Target="../slideLayouts/slideLayout883.xml"/><Relationship Id="rId27" Type="http://schemas.openxmlformats.org/officeDocument/2006/relationships/slideLayout" Target="../slideLayouts/slideLayout888.xml"/><Relationship Id="rId30" Type="http://schemas.openxmlformats.org/officeDocument/2006/relationships/slideLayout" Target="../slideLayouts/slideLayout891.xml"/><Relationship Id="rId35" Type="http://schemas.openxmlformats.org/officeDocument/2006/relationships/slideLayout" Target="../slideLayouts/slideLayout896.xml"/><Relationship Id="rId43" Type="http://schemas.openxmlformats.org/officeDocument/2006/relationships/slideLayout" Target="../slideLayouts/slideLayout904.xml"/><Relationship Id="rId48" Type="http://schemas.openxmlformats.org/officeDocument/2006/relationships/slideLayout" Target="../slideLayouts/slideLayout909.xml"/><Relationship Id="rId56" Type="http://schemas.openxmlformats.org/officeDocument/2006/relationships/slideLayout" Target="../slideLayouts/slideLayout917.xml"/><Relationship Id="rId8" Type="http://schemas.openxmlformats.org/officeDocument/2006/relationships/slideLayout" Target="../slideLayouts/slideLayout869.xml"/><Relationship Id="rId51" Type="http://schemas.openxmlformats.org/officeDocument/2006/relationships/slideLayout" Target="../slideLayouts/slideLayout912.xml"/><Relationship Id="rId3" Type="http://schemas.openxmlformats.org/officeDocument/2006/relationships/slideLayout" Target="../slideLayouts/slideLayout8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9" Type="http://schemas.openxmlformats.org/officeDocument/2006/relationships/slideLayout" Target="../slideLayouts/slideLayout102.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42" Type="http://schemas.openxmlformats.org/officeDocument/2006/relationships/slideLayout" Target="../slideLayouts/slideLayout105.xml"/><Relationship Id="rId47" Type="http://schemas.openxmlformats.org/officeDocument/2006/relationships/theme" Target="../theme/theme2.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46" Type="http://schemas.openxmlformats.org/officeDocument/2006/relationships/slideLayout" Target="../slideLayouts/slideLayout109.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41" Type="http://schemas.openxmlformats.org/officeDocument/2006/relationships/slideLayout" Target="../slideLayouts/slideLayout104.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slideLayout" Target="../slideLayouts/slideLayout103.xml"/><Relationship Id="rId45" Type="http://schemas.openxmlformats.org/officeDocument/2006/relationships/slideLayout" Target="../slideLayouts/slideLayout108.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4" Type="http://schemas.openxmlformats.org/officeDocument/2006/relationships/slideLayout" Target="../slideLayouts/slideLayout107.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slideLayout" Target="../slideLayouts/slideLayout1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9" Type="http://schemas.openxmlformats.org/officeDocument/2006/relationships/slideLayout" Target="../slideLayouts/slideLayout148.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34" Type="http://schemas.openxmlformats.org/officeDocument/2006/relationships/slideLayout" Target="../slideLayouts/slideLayout143.xml"/><Relationship Id="rId42" Type="http://schemas.openxmlformats.org/officeDocument/2006/relationships/slideLayout" Target="../slideLayouts/slideLayout151.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38" Type="http://schemas.openxmlformats.org/officeDocument/2006/relationships/slideLayout" Target="../slideLayouts/slideLayout147.xml"/><Relationship Id="rId46" Type="http://schemas.openxmlformats.org/officeDocument/2006/relationships/theme" Target="../theme/theme3.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41" Type="http://schemas.openxmlformats.org/officeDocument/2006/relationships/slideLayout" Target="../slideLayouts/slideLayout150.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37" Type="http://schemas.openxmlformats.org/officeDocument/2006/relationships/slideLayout" Target="../slideLayouts/slideLayout146.xml"/><Relationship Id="rId40" Type="http://schemas.openxmlformats.org/officeDocument/2006/relationships/slideLayout" Target="../slideLayouts/slideLayout149.xml"/><Relationship Id="rId45" Type="http://schemas.openxmlformats.org/officeDocument/2006/relationships/slideLayout" Target="../slideLayouts/slideLayout154.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slideLayout" Target="../slideLayouts/slideLayout145.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slideLayout" Target="../slideLayouts/slideLayout140.xml"/><Relationship Id="rId44" Type="http://schemas.openxmlformats.org/officeDocument/2006/relationships/slideLayout" Target="../slideLayouts/slideLayout153.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slideLayout" Target="../slideLayouts/slideLayout144.xml"/><Relationship Id="rId43" Type="http://schemas.openxmlformats.org/officeDocument/2006/relationships/slideLayout" Target="../slideLayouts/slideLayout1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26" Type="http://schemas.openxmlformats.org/officeDocument/2006/relationships/slideLayout" Target="../slideLayouts/slideLayout180.xml"/><Relationship Id="rId39" Type="http://schemas.openxmlformats.org/officeDocument/2006/relationships/oleObject" Target="../embeddings/oleObject1.bin"/><Relationship Id="rId3" Type="http://schemas.openxmlformats.org/officeDocument/2006/relationships/slideLayout" Target="../slideLayouts/slideLayout157.xml"/><Relationship Id="rId21" Type="http://schemas.openxmlformats.org/officeDocument/2006/relationships/slideLayout" Target="../slideLayouts/slideLayout175.xml"/><Relationship Id="rId34" Type="http://schemas.openxmlformats.org/officeDocument/2006/relationships/slideLayout" Target="../slideLayouts/slideLayout188.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5" Type="http://schemas.openxmlformats.org/officeDocument/2006/relationships/slideLayout" Target="../slideLayouts/slideLayout179.xml"/><Relationship Id="rId33" Type="http://schemas.openxmlformats.org/officeDocument/2006/relationships/slideLayout" Target="../slideLayouts/slideLayout187.xml"/><Relationship Id="rId38" Type="http://schemas.openxmlformats.org/officeDocument/2006/relationships/tags" Target="../tags/tag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29" Type="http://schemas.openxmlformats.org/officeDocument/2006/relationships/slideLayout" Target="../slideLayouts/slideLayout183.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24" Type="http://schemas.openxmlformats.org/officeDocument/2006/relationships/slideLayout" Target="../slideLayouts/slideLayout178.xml"/><Relationship Id="rId32" Type="http://schemas.openxmlformats.org/officeDocument/2006/relationships/slideLayout" Target="../slideLayouts/slideLayout186.xml"/><Relationship Id="rId37" Type="http://schemas.openxmlformats.org/officeDocument/2006/relationships/theme" Target="../theme/theme4.xml"/><Relationship Id="rId40" Type="http://schemas.openxmlformats.org/officeDocument/2006/relationships/image" Target="../media/image25.emf"/><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slideLayout" Target="../slideLayouts/slideLayout177.xml"/><Relationship Id="rId28" Type="http://schemas.openxmlformats.org/officeDocument/2006/relationships/slideLayout" Target="../slideLayouts/slideLayout182.xml"/><Relationship Id="rId36" Type="http://schemas.openxmlformats.org/officeDocument/2006/relationships/slideLayout" Target="../slideLayouts/slideLayout190.xml"/><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31" Type="http://schemas.openxmlformats.org/officeDocument/2006/relationships/slideLayout" Target="../slideLayouts/slideLayout185.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slideLayout" Target="../slideLayouts/slideLayout176.xml"/><Relationship Id="rId27" Type="http://schemas.openxmlformats.org/officeDocument/2006/relationships/slideLayout" Target="../slideLayouts/slideLayout181.xml"/><Relationship Id="rId30" Type="http://schemas.openxmlformats.org/officeDocument/2006/relationships/slideLayout" Target="../slideLayouts/slideLayout184.xml"/><Relationship Id="rId35" Type="http://schemas.openxmlformats.org/officeDocument/2006/relationships/slideLayout" Target="../slideLayouts/slideLayout18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26" Type="http://schemas.openxmlformats.org/officeDocument/2006/relationships/slideLayout" Target="../slideLayouts/slideLayout216.xml"/><Relationship Id="rId39" Type="http://schemas.openxmlformats.org/officeDocument/2006/relationships/slideLayout" Target="../slideLayouts/slideLayout229.xml"/><Relationship Id="rId3" Type="http://schemas.openxmlformats.org/officeDocument/2006/relationships/slideLayout" Target="../slideLayouts/slideLayout193.xml"/><Relationship Id="rId21" Type="http://schemas.openxmlformats.org/officeDocument/2006/relationships/slideLayout" Target="../slideLayouts/slideLayout211.xml"/><Relationship Id="rId34" Type="http://schemas.openxmlformats.org/officeDocument/2006/relationships/slideLayout" Target="../slideLayouts/slideLayout224.xml"/><Relationship Id="rId42" Type="http://schemas.openxmlformats.org/officeDocument/2006/relationships/slideLayout" Target="../slideLayouts/slideLayout232.xml"/><Relationship Id="rId47" Type="http://schemas.openxmlformats.org/officeDocument/2006/relationships/slideLayout" Target="../slideLayouts/slideLayout237.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5" Type="http://schemas.openxmlformats.org/officeDocument/2006/relationships/slideLayout" Target="../slideLayouts/slideLayout215.xml"/><Relationship Id="rId33" Type="http://schemas.openxmlformats.org/officeDocument/2006/relationships/slideLayout" Target="../slideLayouts/slideLayout223.xml"/><Relationship Id="rId38" Type="http://schemas.openxmlformats.org/officeDocument/2006/relationships/slideLayout" Target="../slideLayouts/slideLayout228.xml"/><Relationship Id="rId46" Type="http://schemas.openxmlformats.org/officeDocument/2006/relationships/slideLayout" Target="../slideLayouts/slideLayout236.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20" Type="http://schemas.openxmlformats.org/officeDocument/2006/relationships/slideLayout" Target="../slideLayouts/slideLayout210.xml"/><Relationship Id="rId29" Type="http://schemas.openxmlformats.org/officeDocument/2006/relationships/slideLayout" Target="../slideLayouts/slideLayout219.xml"/><Relationship Id="rId41" Type="http://schemas.openxmlformats.org/officeDocument/2006/relationships/slideLayout" Target="../slideLayouts/slideLayout231.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24" Type="http://schemas.openxmlformats.org/officeDocument/2006/relationships/slideLayout" Target="../slideLayouts/slideLayout214.xml"/><Relationship Id="rId32" Type="http://schemas.openxmlformats.org/officeDocument/2006/relationships/slideLayout" Target="../slideLayouts/slideLayout222.xml"/><Relationship Id="rId37" Type="http://schemas.openxmlformats.org/officeDocument/2006/relationships/slideLayout" Target="../slideLayouts/slideLayout227.xml"/><Relationship Id="rId40" Type="http://schemas.openxmlformats.org/officeDocument/2006/relationships/slideLayout" Target="../slideLayouts/slideLayout230.xml"/><Relationship Id="rId45" Type="http://schemas.openxmlformats.org/officeDocument/2006/relationships/slideLayout" Target="../slideLayouts/slideLayout235.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23" Type="http://schemas.openxmlformats.org/officeDocument/2006/relationships/slideLayout" Target="../slideLayouts/slideLayout213.xml"/><Relationship Id="rId28" Type="http://schemas.openxmlformats.org/officeDocument/2006/relationships/slideLayout" Target="../slideLayouts/slideLayout218.xml"/><Relationship Id="rId36" Type="http://schemas.openxmlformats.org/officeDocument/2006/relationships/slideLayout" Target="../slideLayouts/slideLayout226.xml"/><Relationship Id="rId49" Type="http://schemas.openxmlformats.org/officeDocument/2006/relationships/theme" Target="../theme/theme5.xml"/><Relationship Id="rId10" Type="http://schemas.openxmlformats.org/officeDocument/2006/relationships/slideLayout" Target="../slideLayouts/slideLayout200.xml"/><Relationship Id="rId19" Type="http://schemas.openxmlformats.org/officeDocument/2006/relationships/slideLayout" Target="../slideLayouts/slideLayout209.xml"/><Relationship Id="rId31" Type="http://schemas.openxmlformats.org/officeDocument/2006/relationships/slideLayout" Target="../slideLayouts/slideLayout221.xml"/><Relationship Id="rId44" Type="http://schemas.openxmlformats.org/officeDocument/2006/relationships/slideLayout" Target="../slideLayouts/slideLayout234.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 Id="rId22" Type="http://schemas.openxmlformats.org/officeDocument/2006/relationships/slideLayout" Target="../slideLayouts/slideLayout212.xml"/><Relationship Id="rId27" Type="http://schemas.openxmlformats.org/officeDocument/2006/relationships/slideLayout" Target="../slideLayouts/slideLayout217.xml"/><Relationship Id="rId30" Type="http://schemas.openxmlformats.org/officeDocument/2006/relationships/slideLayout" Target="../slideLayouts/slideLayout220.xml"/><Relationship Id="rId35" Type="http://schemas.openxmlformats.org/officeDocument/2006/relationships/slideLayout" Target="../slideLayouts/slideLayout225.xml"/><Relationship Id="rId43" Type="http://schemas.openxmlformats.org/officeDocument/2006/relationships/slideLayout" Target="../slideLayouts/slideLayout233.xml"/><Relationship Id="rId48" Type="http://schemas.openxmlformats.org/officeDocument/2006/relationships/slideLayout" Target="../slideLayouts/slideLayout238.xml"/><Relationship Id="rId8" Type="http://schemas.openxmlformats.org/officeDocument/2006/relationships/slideLayout" Target="../slideLayouts/slideLayout19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51.xml"/><Relationship Id="rId18" Type="http://schemas.openxmlformats.org/officeDocument/2006/relationships/slideLayout" Target="../slideLayouts/slideLayout256.xml"/><Relationship Id="rId26" Type="http://schemas.openxmlformats.org/officeDocument/2006/relationships/slideLayout" Target="../slideLayouts/slideLayout264.xml"/><Relationship Id="rId39" Type="http://schemas.openxmlformats.org/officeDocument/2006/relationships/slideLayout" Target="../slideLayouts/slideLayout277.xml"/><Relationship Id="rId3" Type="http://schemas.openxmlformats.org/officeDocument/2006/relationships/slideLayout" Target="../slideLayouts/slideLayout241.xml"/><Relationship Id="rId21" Type="http://schemas.openxmlformats.org/officeDocument/2006/relationships/slideLayout" Target="../slideLayouts/slideLayout259.xml"/><Relationship Id="rId34" Type="http://schemas.openxmlformats.org/officeDocument/2006/relationships/slideLayout" Target="../slideLayouts/slideLayout272.xml"/><Relationship Id="rId42" Type="http://schemas.openxmlformats.org/officeDocument/2006/relationships/slideLayout" Target="../slideLayouts/slideLayout280.xml"/><Relationship Id="rId47" Type="http://schemas.openxmlformats.org/officeDocument/2006/relationships/slideLayout" Target="../slideLayouts/slideLayout285.xml"/><Relationship Id="rId50" Type="http://schemas.openxmlformats.org/officeDocument/2006/relationships/tags" Target="../tags/tag2.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slideLayout" Target="../slideLayouts/slideLayout255.xml"/><Relationship Id="rId25" Type="http://schemas.openxmlformats.org/officeDocument/2006/relationships/slideLayout" Target="../slideLayouts/slideLayout263.xml"/><Relationship Id="rId33" Type="http://schemas.openxmlformats.org/officeDocument/2006/relationships/slideLayout" Target="../slideLayouts/slideLayout271.xml"/><Relationship Id="rId38" Type="http://schemas.openxmlformats.org/officeDocument/2006/relationships/slideLayout" Target="../slideLayouts/slideLayout276.xml"/><Relationship Id="rId46" Type="http://schemas.openxmlformats.org/officeDocument/2006/relationships/slideLayout" Target="../slideLayouts/slideLayout284.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20" Type="http://schemas.openxmlformats.org/officeDocument/2006/relationships/slideLayout" Target="../slideLayouts/slideLayout258.xml"/><Relationship Id="rId29" Type="http://schemas.openxmlformats.org/officeDocument/2006/relationships/slideLayout" Target="../slideLayouts/slideLayout267.xml"/><Relationship Id="rId41" Type="http://schemas.openxmlformats.org/officeDocument/2006/relationships/slideLayout" Target="../slideLayouts/slideLayout279.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24" Type="http://schemas.openxmlformats.org/officeDocument/2006/relationships/slideLayout" Target="../slideLayouts/slideLayout262.xml"/><Relationship Id="rId32" Type="http://schemas.openxmlformats.org/officeDocument/2006/relationships/slideLayout" Target="../slideLayouts/slideLayout270.xml"/><Relationship Id="rId37" Type="http://schemas.openxmlformats.org/officeDocument/2006/relationships/slideLayout" Target="../slideLayouts/slideLayout275.xml"/><Relationship Id="rId40" Type="http://schemas.openxmlformats.org/officeDocument/2006/relationships/slideLayout" Target="../slideLayouts/slideLayout278.xml"/><Relationship Id="rId45" Type="http://schemas.openxmlformats.org/officeDocument/2006/relationships/slideLayout" Target="../slideLayouts/slideLayout283.xml"/><Relationship Id="rId5" Type="http://schemas.openxmlformats.org/officeDocument/2006/relationships/slideLayout" Target="../slideLayouts/slideLayout243.xml"/><Relationship Id="rId15" Type="http://schemas.openxmlformats.org/officeDocument/2006/relationships/slideLayout" Target="../slideLayouts/slideLayout253.xml"/><Relationship Id="rId23" Type="http://schemas.openxmlformats.org/officeDocument/2006/relationships/slideLayout" Target="../slideLayouts/slideLayout261.xml"/><Relationship Id="rId28" Type="http://schemas.openxmlformats.org/officeDocument/2006/relationships/slideLayout" Target="../slideLayouts/slideLayout266.xml"/><Relationship Id="rId36" Type="http://schemas.openxmlformats.org/officeDocument/2006/relationships/slideLayout" Target="../slideLayouts/slideLayout274.xml"/><Relationship Id="rId49" Type="http://schemas.openxmlformats.org/officeDocument/2006/relationships/theme" Target="../theme/theme6.xml"/><Relationship Id="rId10" Type="http://schemas.openxmlformats.org/officeDocument/2006/relationships/slideLayout" Target="../slideLayouts/slideLayout248.xml"/><Relationship Id="rId19" Type="http://schemas.openxmlformats.org/officeDocument/2006/relationships/slideLayout" Target="../slideLayouts/slideLayout257.xml"/><Relationship Id="rId31" Type="http://schemas.openxmlformats.org/officeDocument/2006/relationships/slideLayout" Target="../slideLayouts/slideLayout269.xml"/><Relationship Id="rId44" Type="http://schemas.openxmlformats.org/officeDocument/2006/relationships/slideLayout" Target="../slideLayouts/slideLayout282.xml"/><Relationship Id="rId52" Type="http://schemas.openxmlformats.org/officeDocument/2006/relationships/image" Target="../media/image25.emf"/><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 Id="rId22" Type="http://schemas.openxmlformats.org/officeDocument/2006/relationships/slideLayout" Target="../slideLayouts/slideLayout260.xml"/><Relationship Id="rId27" Type="http://schemas.openxmlformats.org/officeDocument/2006/relationships/slideLayout" Target="../slideLayouts/slideLayout265.xml"/><Relationship Id="rId30" Type="http://schemas.openxmlformats.org/officeDocument/2006/relationships/slideLayout" Target="../slideLayouts/slideLayout268.xml"/><Relationship Id="rId35" Type="http://schemas.openxmlformats.org/officeDocument/2006/relationships/slideLayout" Target="../slideLayouts/slideLayout273.xml"/><Relationship Id="rId43" Type="http://schemas.openxmlformats.org/officeDocument/2006/relationships/slideLayout" Target="../slideLayouts/slideLayout281.xml"/><Relationship Id="rId48" Type="http://schemas.openxmlformats.org/officeDocument/2006/relationships/slideLayout" Target="../slideLayouts/slideLayout286.xml"/><Relationship Id="rId8" Type="http://schemas.openxmlformats.org/officeDocument/2006/relationships/slideLayout" Target="../slideLayouts/slideLayout246.xml"/><Relationship Id="rId51" Type="http://schemas.openxmlformats.org/officeDocument/2006/relationships/oleObject" Target="../embeddings/oleObject2.bin"/></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slideLayout" Target="../slideLayouts/slideLayout299.xml"/><Relationship Id="rId18" Type="http://schemas.openxmlformats.org/officeDocument/2006/relationships/slideLayout" Target="../slideLayouts/slideLayout304.xml"/><Relationship Id="rId26" Type="http://schemas.openxmlformats.org/officeDocument/2006/relationships/slideLayout" Target="../slideLayouts/slideLayout312.xml"/><Relationship Id="rId39" Type="http://schemas.openxmlformats.org/officeDocument/2006/relationships/slideLayout" Target="../slideLayouts/slideLayout325.xml"/><Relationship Id="rId3" Type="http://schemas.openxmlformats.org/officeDocument/2006/relationships/slideLayout" Target="../slideLayouts/slideLayout289.xml"/><Relationship Id="rId21" Type="http://schemas.openxmlformats.org/officeDocument/2006/relationships/slideLayout" Target="../slideLayouts/slideLayout307.xml"/><Relationship Id="rId34" Type="http://schemas.openxmlformats.org/officeDocument/2006/relationships/slideLayout" Target="../slideLayouts/slideLayout320.xml"/><Relationship Id="rId42" Type="http://schemas.openxmlformats.org/officeDocument/2006/relationships/slideLayout" Target="../slideLayouts/slideLayout328.xml"/><Relationship Id="rId47" Type="http://schemas.openxmlformats.org/officeDocument/2006/relationships/slideLayout" Target="../slideLayouts/slideLayout333.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17" Type="http://schemas.openxmlformats.org/officeDocument/2006/relationships/slideLayout" Target="../slideLayouts/slideLayout303.xml"/><Relationship Id="rId25" Type="http://schemas.openxmlformats.org/officeDocument/2006/relationships/slideLayout" Target="../slideLayouts/slideLayout311.xml"/><Relationship Id="rId33" Type="http://schemas.openxmlformats.org/officeDocument/2006/relationships/slideLayout" Target="../slideLayouts/slideLayout319.xml"/><Relationship Id="rId38" Type="http://schemas.openxmlformats.org/officeDocument/2006/relationships/slideLayout" Target="../slideLayouts/slideLayout324.xml"/><Relationship Id="rId46" Type="http://schemas.openxmlformats.org/officeDocument/2006/relationships/slideLayout" Target="../slideLayouts/slideLayout332.xml"/><Relationship Id="rId2" Type="http://schemas.openxmlformats.org/officeDocument/2006/relationships/slideLayout" Target="../slideLayouts/slideLayout288.xml"/><Relationship Id="rId16" Type="http://schemas.openxmlformats.org/officeDocument/2006/relationships/slideLayout" Target="../slideLayouts/slideLayout302.xml"/><Relationship Id="rId20" Type="http://schemas.openxmlformats.org/officeDocument/2006/relationships/slideLayout" Target="../slideLayouts/slideLayout306.xml"/><Relationship Id="rId29" Type="http://schemas.openxmlformats.org/officeDocument/2006/relationships/slideLayout" Target="../slideLayouts/slideLayout315.xml"/><Relationship Id="rId41" Type="http://schemas.openxmlformats.org/officeDocument/2006/relationships/slideLayout" Target="../slideLayouts/slideLayout327.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24" Type="http://schemas.openxmlformats.org/officeDocument/2006/relationships/slideLayout" Target="../slideLayouts/slideLayout310.xml"/><Relationship Id="rId32" Type="http://schemas.openxmlformats.org/officeDocument/2006/relationships/slideLayout" Target="../slideLayouts/slideLayout318.xml"/><Relationship Id="rId37" Type="http://schemas.openxmlformats.org/officeDocument/2006/relationships/slideLayout" Target="../slideLayouts/slideLayout323.xml"/><Relationship Id="rId40" Type="http://schemas.openxmlformats.org/officeDocument/2006/relationships/slideLayout" Target="../slideLayouts/slideLayout326.xml"/><Relationship Id="rId45" Type="http://schemas.openxmlformats.org/officeDocument/2006/relationships/slideLayout" Target="../slideLayouts/slideLayout331.xml"/><Relationship Id="rId5" Type="http://schemas.openxmlformats.org/officeDocument/2006/relationships/slideLayout" Target="../slideLayouts/slideLayout291.xml"/><Relationship Id="rId15" Type="http://schemas.openxmlformats.org/officeDocument/2006/relationships/slideLayout" Target="../slideLayouts/slideLayout301.xml"/><Relationship Id="rId23" Type="http://schemas.openxmlformats.org/officeDocument/2006/relationships/slideLayout" Target="../slideLayouts/slideLayout309.xml"/><Relationship Id="rId28" Type="http://schemas.openxmlformats.org/officeDocument/2006/relationships/slideLayout" Target="../slideLayouts/slideLayout314.xml"/><Relationship Id="rId36" Type="http://schemas.openxmlformats.org/officeDocument/2006/relationships/slideLayout" Target="../slideLayouts/slideLayout322.xml"/><Relationship Id="rId10" Type="http://schemas.openxmlformats.org/officeDocument/2006/relationships/slideLayout" Target="../slideLayouts/slideLayout296.xml"/><Relationship Id="rId19" Type="http://schemas.openxmlformats.org/officeDocument/2006/relationships/slideLayout" Target="../slideLayouts/slideLayout305.xml"/><Relationship Id="rId31" Type="http://schemas.openxmlformats.org/officeDocument/2006/relationships/slideLayout" Target="../slideLayouts/slideLayout317.xml"/><Relationship Id="rId44" Type="http://schemas.openxmlformats.org/officeDocument/2006/relationships/slideLayout" Target="../slideLayouts/slideLayout330.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slideLayout" Target="../slideLayouts/slideLayout300.xml"/><Relationship Id="rId22" Type="http://schemas.openxmlformats.org/officeDocument/2006/relationships/slideLayout" Target="../slideLayouts/slideLayout308.xml"/><Relationship Id="rId27" Type="http://schemas.openxmlformats.org/officeDocument/2006/relationships/slideLayout" Target="../slideLayouts/slideLayout313.xml"/><Relationship Id="rId30" Type="http://schemas.openxmlformats.org/officeDocument/2006/relationships/slideLayout" Target="../slideLayouts/slideLayout316.xml"/><Relationship Id="rId35" Type="http://schemas.openxmlformats.org/officeDocument/2006/relationships/slideLayout" Target="../slideLayouts/slideLayout321.xml"/><Relationship Id="rId43" Type="http://schemas.openxmlformats.org/officeDocument/2006/relationships/slideLayout" Target="../slideLayouts/slideLayout329.xml"/><Relationship Id="rId48"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slideLayout" Target="../slideLayouts/slideLayout346.xml"/><Relationship Id="rId18" Type="http://schemas.openxmlformats.org/officeDocument/2006/relationships/slideLayout" Target="../slideLayouts/slideLayout351.xml"/><Relationship Id="rId26" Type="http://schemas.openxmlformats.org/officeDocument/2006/relationships/slideLayout" Target="../slideLayouts/slideLayout359.xml"/><Relationship Id="rId39" Type="http://schemas.openxmlformats.org/officeDocument/2006/relationships/slideLayout" Target="../slideLayouts/slideLayout372.xml"/><Relationship Id="rId3" Type="http://schemas.openxmlformats.org/officeDocument/2006/relationships/slideLayout" Target="../slideLayouts/slideLayout336.xml"/><Relationship Id="rId21" Type="http://schemas.openxmlformats.org/officeDocument/2006/relationships/slideLayout" Target="../slideLayouts/slideLayout354.xml"/><Relationship Id="rId34" Type="http://schemas.openxmlformats.org/officeDocument/2006/relationships/slideLayout" Target="../slideLayouts/slideLayout367.xml"/><Relationship Id="rId42" Type="http://schemas.openxmlformats.org/officeDocument/2006/relationships/slideLayout" Target="../slideLayouts/slideLayout375.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17" Type="http://schemas.openxmlformats.org/officeDocument/2006/relationships/slideLayout" Target="../slideLayouts/slideLayout350.xml"/><Relationship Id="rId25" Type="http://schemas.openxmlformats.org/officeDocument/2006/relationships/slideLayout" Target="../slideLayouts/slideLayout358.xml"/><Relationship Id="rId33" Type="http://schemas.openxmlformats.org/officeDocument/2006/relationships/slideLayout" Target="../slideLayouts/slideLayout366.xml"/><Relationship Id="rId38" Type="http://schemas.openxmlformats.org/officeDocument/2006/relationships/slideLayout" Target="../slideLayouts/slideLayout371.xml"/><Relationship Id="rId2" Type="http://schemas.openxmlformats.org/officeDocument/2006/relationships/slideLayout" Target="../slideLayouts/slideLayout335.xml"/><Relationship Id="rId16" Type="http://schemas.openxmlformats.org/officeDocument/2006/relationships/slideLayout" Target="../slideLayouts/slideLayout349.xml"/><Relationship Id="rId20" Type="http://schemas.openxmlformats.org/officeDocument/2006/relationships/slideLayout" Target="../slideLayouts/slideLayout353.xml"/><Relationship Id="rId29" Type="http://schemas.openxmlformats.org/officeDocument/2006/relationships/slideLayout" Target="../slideLayouts/slideLayout362.xml"/><Relationship Id="rId41" Type="http://schemas.openxmlformats.org/officeDocument/2006/relationships/slideLayout" Target="../slideLayouts/slideLayout374.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24" Type="http://schemas.openxmlformats.org/officeDocument/2006/relationships/slideLayout" Target="../slideLayouts/slideLayout357.xml"/><Relationship Id="rId32" Type="http://schemas.openxmlformats.org/officeDocument/2006/relationships/slideLayout" Target="../slideLayouts/slideLayout365.xml"/><Relationship Id="rId37" Type="http://schemas.openxmlformats.org/officeDocument/2006/relationships/slideLayout" Target="../slideLayouts/slideLayout370.xml"/><Relationship Id="rId40" Type="http://schemas.openxmlformats.org/officeDocument/2006/relationships/slideLayout" Target="../slideLayouts/slideLayout373.xml"/><Relationship Id="rId5" Type="http://schemas.openxmlformats.org/officeDocument/2006/relationships/slideLayout" Target="../slideLayouts/slideLayout338.xml"/><Relationship Id="rId15" Type="http://schemas.openxmlformats.org/officeDocument/2006/relationships/slideLayout" Target="../slideLayouts/slideLayout348.xml"/><Relationship Id="rId23" Type="http://schemas.openxmlformats.org/officeDocument/2006/relationships/slideLayout" Target="../slideLayouts/slideLayout356.xml"/><Relationship Id="rId28" Type="http://schemas.openxmlformats.org/officeDocument/2006/relationships/slideLayout" Target="../slideLayouts/slideLayout361.xml"/><Relationship Id="rId36" Type="http://schemas.openxmlformats.org/officeDocument/2006/relationships/slideLayout" Target="../slideLayouts/slideLayout369.xml"/><Relationship Id="rId10" Type="http://schemas.openxmlformats.org/officeDocument/2006/relationships/slideLayout" Target="../slideLayouts/slideLayout343.xml"/><Relationship Id="rId19" Type="http://schemas.openxmlformats.org/officeDocument/2006/relationships/slideLayout" Target="../slideLayouts/slideLayout352.xml"/><Relationship Id="rId31" Type="http://schemas.openxmlformats.org/officeDocument/2006/relationships/slideLayout" Target="../slideLayouts/slideLayout364.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slideLayout" Target="../slideLayouts/slideLayout347.xml"/><Relationship Id="rId22" Type="http://schemas.openxmlformats.org/officeDocument/2006/relationships/slideLayout" Target="../slideLayouts/slideLayout355.xml"/><Relationship Id="rId27" Type="http://schemas.openxmlformats.org/officeDocument/2006/relationships/slideLayout" Target="../slideLayouts/slideLayout360.xml"/><Relationship Id="rId30" Type="http://schemas.openxmlformats.org/officeDocument/2006/relationships/slideLayout" Target="../slideLayouts/slideLayout363.xml"/><Relationship Id="rId35" Type="http://schemas.openxmlformats.org/officeDocument/2006/relationships/slideLayout" Target="../slideLayouts/slideLayout368.xml"/><Relationship Id="rId43"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88.xml"/><Relationship Id="rId18" Type="http://schemas.openxmlformats.org/officeDocument/2006/relationships/slideLayout" Target="../slideLayouts/slideLayout393.xml"/><Relationship Id="rId26" Type="http://schemas.openxmlformats.org/officeDocument/2006/relationships/slideLayout" Target="../slideLayouts/slideLayout401.xml"/><Relationship Id="rId39" Type="http://schemas.openxmlformats.org/officeDocument/2006/relationships/slideLayout" Target="../slideLayouts/slideLayout414.xml"/><Relationship Id="rId21" Type="http://schemas.openxmlformats.org/officeDocument/2006/relationships/slideLayout" Target="../slideLayouts/slideLayout396.xml"/><Relationship Id="rId34" Type="http://schemas.openxmlformats.org/officeDocument/2006/relationships/slideLayout" Target="../slideLayouts/slideLayout409.xml"/><Relationship Id="rId42" Type="http://schemas.openxmlformats.org/officeDocument/2006/relationships/slideLayout" Target="../slideLayouts/slideLayout417.xml"/><Relationship Id="rId47" Type="http://schemas.openxmlformats.org/officeDocument/2006/relationships/slideLayout" Target="../slideLayouts/slideLayout422.xml"/><Relationship Id="rId50" Type="http://schemas.openxmlformats.org/officeDocument/2006/relationships/slideLayout" Target="../slideLayouts/slideLayout425.xml"/><Relationship Id="rId55" Type="http://schemas.openxmlformats.org/officeDocument/2006/relationships/slideLayout" Target="../slideLayouts/slideLayout430.xml"/><Relationship Id="rId63" Type="http://schemas.openxmlformats.org/officeDocument/2006/relationships/theme" Target="../theme/theme9.xml"/><Relationship Id="rId7" Type="http://schemas.openxmlformats.org/officeDocument/2006/relationships/slideLayout" Target="../slideLayouts/slideLayout382.xml"/><Relationship Id="rId2" Type="http://schemas.openxmlformats.org/officeDocument/2006/relationships/slideLayout" Target="../slideLayouts/slideLayout377.xml"/><Relationship Id="rId16" Type="http://schemas.openxmlformats.org/officeDocument/2006/relationships/slideLayout" Target="../slideLayouts/slideLayout391.xml"/><Relationship Id="rId20" Type="http://schemas.openxmlformats.org/officeDocument/2006/relationships/slideLayout" Target="../slideLayouts/slideLayout395.xml"/><Relationship Id="rId29" Type="http://schemas.openxmlformats.org/officeDocument/2006/relationships/slideLayout" Target="../slideLayouts/slideLayout404.xml"/><Relationship Id="rId41" Type="http://schemas.openxmlformats.org/officeDocument/2006/relationships/slideLayout" Target="../slideLayouts/slideLayout416.xml"/><Relationship Id="rId54" Type="http://schemas.openxmlformats.org/officeDocument/2006/relationships/slideLayout" Target="../slideLayouts/slideLayout429.xml"/><Relationship Id="rId62" Type="http://schemas.openxmlformats.org/officeDocument/2006/relationships/slideLayout" Target="../slideLayouts/slideLayout43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24" Type="http://schemas.openxmlformats.org/officeDocument/2006/relationships/slideLayout" Target="../slideLayouts/slideLayout399.xml"/><Relationship Id="rId32" Type="http://schemas.openxmlformats.org/officeDocument/2006/relationships/slideLayout" Target="../slideLayouts/slideLayout407.xml"/><Relationship Id="rId37" Type="http://schemas.openxmlformats.org/officeDocument/2006/relationships/slideLayout" Target="../slideLayouts/slideLayout412.xml"/><Relationship Id="rId40" Type="http://schemas.openxmlformats.org/officeDocument/2006/relationships/slideLayout" Target="../slideLayouts/slideLayout415.xml"/><Relationship Id="rId45" Type="http://schemas.openxmlformats.org/officeDocument/2006/relationships/slideLayout" Target="../slideLayouts/slideLayout420.xml"/><Relationship Id="rId53" Type="http://schemas.openxmlformats.org/officeDocument/2006/relationships/slideLayout" Target="../slideLayouts/slideLayout428.xml"/><Relationship Id="rId58" Type="http://schemas.openxmlformats.org/officeDocument/2006/relationships/slideLayout" Target="../slideLayouts/slideLayout433.xml"/><Relationship Id="rId5" Type="http://schemas.openxmlformats.org/officeDocument/2006/relationships/slideLayout" Target="../slideLayouts/slideLayout380.xml"/><Relationship Id="rId15" Type="http://schemas.openxmlformats.org/officeDocument/2006/relationships/slideLayout" Target="../slideLayouts/slideLayout390.xml"/><Relationship Id="rId23" Type="http://schemas.openxmlformats.org/officeDocument/2006/relationships/slideLayout" Target="../slideLayouts/slideLayout398.xml"/><Relationship Id="rId28" Type="http://schemas.openxmlformats.org/officeDocument/2006/relationships/slideLayout" Target="../slideLayouts/slideLayout403.xml"/><Relationship Id="rId36" Type="http://schemas.openxmlformats.org/officeDocument/2006/relationships/slideLayout" Target="../slideLayouts/slideLayout411.xml"/><Relationship Id="rId49" Type="http://schemas.openxmlformats.org/officeDocument/2006/relationships/slideLayout" Target="../slideLayouts/slideLayout424.xml"/><Relationship Id="rId57" Type="http://schemas.openxmlformats.org/officeDocument/2006/relationships/slideLayout" Target="../slideLayouts/slideLayout432.xml"/><Relationship Id="rId61" Type="http://schemas.openxmlformats.org/officeDocument/2006/relationships/slideLayout" Target="../slideLayouts/slideLayout436.xml"/><Relationship Id="rId10" Type="http://schemas.openxmlformats.org/officeDocument/2006/relationships/slideLayout" Target="../slideLayouts/slideLayout385.xml"/><Relationship Id="rId19" Type="http://schemas.openxmlformats.org/officeDocument/2006/relationships/slideLayout" Target="../slideLayouts/slideLayout394.xml"/><Relationship Id="rId31" Type="http://schemas.openxmlformats.org/officeDocument/2006/relationships/slideLayout" Target="../slideLayouts/slideLayout406.xml"/><Relationship Id="rId44" Type="http://schemas.openxmlformats.org/officeDocument/2006/relationships/slideLayout" Target="../slideLayouts/slideLayout419.xml"/><Relationship Id="rId52" Type="http://schemas.openxmlformats.org/officeDocument/2006/relationships/slideLayout" Target="../slideLayouts/slideLayout427.xml"/><Relationship Id="rId60" Type="http://schemas.openxmlformats.org/officeDocument/2006/relationships/slideLayout" Target="../slideLayouts/slideLayout435.xml"/><Relationship Id="rId4" Type="http://schemas.openxmlformats.org/officeDocument/2006/relationships/slideLayout" Target="../slideLayouts/slideLayout379.xml"/><Relationship Id="rId9" Type="http://schemas.openxmlformats.org/officeDocument/2006/relationships/slideLayout" Target="../slideLayouts/slideLayout384.xml"/><Relationship Id="rId14" Type="http://schemas.openxmlformats.org/officeDocument/2006/relationships/slideLayout" Target="../slideLayouts/slideLayout389.xml"/><Relationship Id="rId22" Type="http://schemas.openxmlformats.org/officeDocument/2006/relationships/slideLayout" Target="../slideLayouts/slideLayout397.xml"/><Relationship Id="rId27" Type="http://schemas.openxmlformats.org/officeDocument/2006/relationships/slideLayout" Target="../slideLayouts/slideLayout402.xml"/><Relationship Id="rId30" Type="http://schemas.openxmlformats.org/officeDocument/2006/relationships/slideLayout" Target="../slideLayouts/slideLayout405.xml"/><Relationship Id="rId35" Type="http://schemas.openxmlformats.org/officeDocument/2006/relationships/slideLayout" Target="../slideLayouts/slideLayout410.xml"/><Relationship Id="rId43" Type="http://schemas.openxmlformats.org/officeDocument/2006/relationships/slideLayout" Target="../slideLayouts/slideLayout418.xml"/><Relationship Id="rId48" Type="http://schemas.openxmlformats.org/officeDocument/2006/relationships/slideLayout" Target="../slideLayouts/slideLayout423.xml"/><Relationship Id="rId56" Type="http://schemas.openxmlformats.org/officeDocument/2006/relationships/slideLayout" Target="../slideLayouts/slideLayout431.xml"/><Relationship Id="rId8" Type="http://schemas.openxmlformats.org/officeDocument/2006/relationships/slideLayout" Target="../slideLayouts/slideLayout383.xml"/><Relationship Id="rId51" Type="http://schemas.openxmlformats.org/officeDocument/2006/relationships/slideLayout" Target="../slideLayouts/slideLayout426.xml"/><Relationship Id="rId3" Type="http://schemas.openxmlformats.org/officeDocument/2006/relationships/slideLayout" Target="../slideLayouts/slideLayout378.xml"/><Relationship Id="rId12" Type="http://schemas.openxmlformats.org/officeDocument/2006/relationships/slideLayout" Target="../slideLayouts/slideLayout387.xml"/><Relationship Id="rId17" Type="http://schemas.openxmlformats.org/officeDocument/2006/relationships/slideLayout" Target="../slideLayouts/slideLayout392.xml"/><Relationship Id="rId25" Type="http://schemas.openxmlformats.org/officeDocument/2006/relationships/slideLayout" Target="../slideLayouts/slideLayout400.xml"/><Relationship Id="rId33" Type="http://schemas.openxmlformats.org/officeDocument/2006/relationships/slideLayout" Target="../slideLayouts/slideLayout408.xml"/><Relationship Id="rId38" Type="http://schemas.openxmlformats.org/officeDocument/2006/relationships/slideLayout" Target="../slideLayouts/slideLayout413.xml"/><Relationship Id="rId46" Type="http://schemas.openxmlformats.org/officeDocument/2006/relationships/slideLayout" Target="../slideLayouts/slideLayout421.xml"/><Relationship Id="rId59" Type="http://schemas.openxmlformats.org/officeDocument/2006/relationships/slideLayout" Target="../slideLayouts/slideLayout4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952502" y="885878"/>
            <a:ext cx="9387580" cy="683264"/>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952501" y="2558675"/>
            <a:ext cx="17768887" cy="2579552"/>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952501" y="10690760"/>
            <a:ext cx="12492038" cy="184666"/>
          </a:xfrm>
          <a:prstGeom prst="rect">
            <a:avLst/>
          </a:prstGeom>
        </p:spPr>
        <p:txBody>
          <a:bodyPr vert="horz" lIns="0" tIns="0" rIns="0" bIns="0" rtlCol="0" anchor="t" anchorCtr="0">
            <a:spAutoFit/>
          </a:bodyPr>
          <a:lstStyle>
            <a:lvl1pPr algn="l">
              <a:defRPr sz="1200">
                <a:solidFill>
                  <a:schemeClr val="tx1">
                    <a:tint val="75000"/>
                  </a:schemeClr>
                </a:solidFill>
                <a:latin typeface="Poppins" pitchFamily="2" charset="77"/>
                <a:cs typeface="Poppins" pitchFamily="2" charset="77"/>
              </a:defRPr>
            </a:lvl1pPr>
          </a:lstStyle>
          <a:p>
            <a:r>
              <a:rPr lang="en-GB"/>
              <a:t>IVB Director’s Report to SAGE</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7633950" y="10690760"/>
            <a:ext cx="1479438" cy="184666"/>
          </a:xfrm>
          <a:prstGeom prst="rect">
            <a:avLst/>
          </a:prstGeom>
        </p:spPr>
        <p:txBody>
          <a:bodyPr vert="horz" wrap="square" lIns="0" tIns="0" rIns="0" bIns="0" rtlCol="0" anchor="t" anchorCtr="0">
            <a:spAutoFit/>
          </a:bodyPr>
          <a:lstStyle>
            <a:lvl1pPr algn="r">
              <a:defRPr sz="1200">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3344203003"/>
      </p:ext>
    </p:extLst>
  </p:cSld>
  <p:clrMap bg1="lt1" tx1="dk1" bg2="lt2" tx2="dk2" accent1="accent1" accent2="accent2" accent3="accent3" accent4="accent4" accent5="accent5" accent6="accent6" hlink="hlink" folHlink="folHlink"/>
  <p:sldLayoutIdLst>
    <p:sldLayoutId id="2147483767" r:id="rId1"/>
    <p:sldLayoutId id="2147483769" r:id="rId2"/>
    <p:sldLayoutId id="2147483770" r:id="rId3"/>
    <p:sldLayoutId id="2147483771" r:id="rId4"/>
    <p:sldLayoutId id="2147483774" r:id="rId5"/>
    <p:sldLayoutId id="2147483775" r:id="rId6"/>
    <p:sldLayoutId id="2147483772" r:id="rId7"/>
    <p:sldLayoutId id="2147483773" r:id="rId8"/>
    <p:sldLayoutId id="2147483669" r:id="rId9"/>
    <p:sldLayoutId id="2147483670" r:id="rId10"/>
    <p:sldLayoutId id="2147483696" r:id="rId11"/>
    <p:sldLayoutId id="2147483683" r:id="rId12"/>
    <p:sldLayoutId id="2147483751" r:id="rId13"/>
    <p:sldLayoutId id="2147483748" r:id="rId14"/>
    <p:sldLayoutId id="2147483749" r:id="rId15"/>
    <p:sldLayoutId id="2147483678" r:id="rId16"/>
    <p:sldLayoutId id="2147483680" r:id="rId17"/>
    <p:sldLayoutId id="2147483781" r:id="rId18"/>
    <p:sldLayoutId id="2147483782" r:id="rId19"/>
    <p:sldLayoutId id="2147483668" r:id="rId20"/>
    <p:sldLayoutId id="2147483671" r:id="rId21"/>
    <p:sldLayoutId id="2147483679" r:id="rId22"/>
    <p:sldLayoutId id="2147483682" r:id="rId23"/>
    <p:sldLayoutId id="2147483687" r:id="rId24"/>
    <p:sldLayoutId id="2147483672" r:id="rId25"/>
    <p:sldLayoutId id="2147483673" r:id="rId26"/>
    <p:sldLayoutId id="2147483780" r:id="rId27"/>
    <p:sldLayoutId id="2147483750" r:id="rId28"/>
    <p:sldLayoutId id="2147483752" r:id="rId29"/>
    <p:sldLayoutId id="2147483746" r:id="rId30"/>
    <p:sldLayoutId id="2147483681" r:id="rId31"/>
    <p:sldLayoutId id="2147483777" r:id="rId32"/>
    <p:sldLayoutId id="2147483779" r:id="rId33"/>
    <p:sldLayoutId id="2147483778" r:id="rId34"/>
    <p:sldLayoutId id="2147483692" r:id="rId35"/>
    <p:sldLayoutId id="2147483693" r:id="rId36"/>
    <p:sldLayoutId id="2147483695" r:id="rId37"/>
    <p:sldLayoutId id="2147483754" r:id="rId38"/>
    <p:sldLayoutId id="2147483763" r:id="rId39"/>
    <p:sldLayoutId id="2147483694" r:id="rId40"/>
    <p:sldLayoutId id="2147483686" r:id="rId41"/>
    <p:sldLayoutId id="2147483764" r:id="rId42"/>
    <p:sldLayoutId id="2147483762" r:id="rId43"/>
    <p:sldLayoutId id="2147483758" r:id="rId44"/>
    <p:sldLayoutId id="2147483761" r:id="rId45"/>
    <p:sldLayoutId id="2147483759" r:id="rId46"/>
    <p:sldLayoutId id="2147483766" r:id="rId47"/>
    <p:sldLayoutId id="2147483684" r:id="rId48"/>
    <p:sldLayoutId id="2147483740" r:id="rId49"/>
    <p:sldLayoutId id="2147483685" r:id="rId50"/>
    <p:sldLayoutId id="2147483688" r:id="rId51"/>
    <p:sldLayoutId id="2147483689" r:id="rId52"/>
    <p:sldLayoutId id="2147483742" r:id="rId53"/>
    <p:sldLayoutId id="2147483690" r:id="rId54"/>
    <p:sldLayoutId id="2147483691" r:id="rId55"/>
    <p:sldLayoutId id="2147483776" r:id="rId56"/>
    <p:sldLayoutId id="2147485076" r:id="rId57"/>
    <p:sldLayoutId id="2147485752" r:id="rId58"/>
    <p:sldLayoutId id="2147485753" r:id="rId59"/>
    <p:sldLayoutId id="2147485754" r:id="rId60"/>
    <p:sldLayoutId id="2147485755" r:id="rId61"/>
    <p:sldLayoutId id="2147485931" r:id="rId62"/>
    <p:sldLayoutId id="2147485932" r:id="rId6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800"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914400" rtl="0" eaLnBrk="1" latinLnBrk="0" hangingPunct="1">
        <a:lnSpc>
          <a:spcPct val="120000"/>
        </a:lnSpc>
        <a:spcBef>
          <a:spcPts val="1000"/>
        </a:spcBef>
        <a:spcAft>
          <a:spcPts val="1200"/>
        </a:spcAft>
        <a:buSzPct val="75000"/>
        <a:buFontTx/>
        <a:buNone/>
        <a:defRPr sz="2400" kern="1200">
          <a:solidFill>
            <a:schemeClr val="tx1"/>
          </a:solidFill>
          <a:latin typeface="Poppins" pitchFamily="2" charset="77"/>
          <a:ea typeface="Roboto" panose="02000000000000000000" pitchFamily="2" charset="0"/>
          <a:cs typeface="Poppins" pitchFamily="2" charset="77"/>
        </a:defRPr>
      </a:lvl1pPr>
      <a:lvl2pPr marL="79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2000" kern="1200">
          <a:solidFill>
            <a:schemeClr val="tx1"/>
          </a:solidFill>
          <a:latin typeface="Poppins" pitchFamily="2" charset="77"/>
          <a:ea typeface="Roboto" panose="02000000000000000000" pitchFamily="2" charset="0"/>
          <a:cs typeface="Poppins" pitchFamily="2" charset="77"/>
        </a:defRPr>
      </a:lvl2pPr>
      <a:lvl3pPr marL="115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800" kern="1200">
          <a:solidFill>
            <a:schemeClr val="tx1"/>
          </a:solidFill>
          <a:latin typeface="Poppins" pitchFamily="2" charset="77"/>
          <a:ea typeface="Roboto" panose="02000000000000000000" pitchFamily="2" charset="0"/>
          <a:cs typeface="Poppins" pitchFamily="2" charset="77"/>
        </a:defRPr>
      </a:lvl3pPr>
      <a:lvl4pPr marL="151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4pPr>
      <a:lvl5pPr marL="187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1D1D1D"/>
          </p15:clr>
        </p15:guide>
        <p15:guide id="2" pos="12664" userDrawn="1">
          <p15:clr>
            <a:srgbClr val="1D1D1D"/>
          </p15:clr>
        </p15:guide>
        <p15:guide id="3" pos="600" userDrawn="1">
          <p15:clr>
            <a:srgbClr val="1D1D1D"/>
          </p15:clr>
        </p15:guide>
        <p15:guide id="4" pos="1555" userDrawn="1">
          <p15:clr>
            <a:srgbClr val="1D1D1D"/>
          </p15:clr>
        </p15:guide>
        <p15:guide id="5" pos="2510" userDrawn="1">
          <p15:clr>
            <a:srgbClr val="1D1D1D"/>
          </p15:clr>
        </p15:guide>
        <p15:guide id="6" pos="3466" userDrawn="1">
          <p15:clr>
            <a:srgbClr val="1D1D1D"/>
          </p15:clr>
        </p15:guide>
        <p15:guide id="7" pos="4421" userDrawn="1">
          <p15:clr>
            <a:srgbClr val="1D1D1D"/>
          </p15:clr>
        </p15:guide>
        <p15:guide id="8" pos="5376" userDrawn="1">
          <p15:clr>
            <a:srgbClr val="1D1D1D"/>
          </p15:clr>
        </p15:guide>
        <p15:guide id="9" pos="6332" userDrawn="1">
          <p15:clr>
            <a:srgbClr val="1D1D1D"/>
          </p15:clr>
        </p15:guide>
        <p15:guide id="10" pos="7287" userDrawn="1">
          <p15:clr>
            <a:srgbClr val="1D1D1D"/>
          </p15:clr>
        </p15:guide>
        <p15:guide id="11" pos="8242" userDrawn="1">
          <p15:clr>
            <a:srgbClr val="1D1D1D"/>
          </p15:clr>
        </p15:guide>
        <p15:guide id="12" pos="9198" userDrawn="1">
          <p15:clr>
            <a:srgbClr val="1D1D1D"/>
          </p15:clr>
        </p15:guide>
        <p15:guide id="13" pos="10153" userDrawn="1">
          <p15:clr>
            <a:srgbClr val="1D1D1D"/>
          </p15:clr>
        </p15:guide>
        <p15:guide id="14" pos="11108" userDrawn="1">
          <p15:clr>
            <a:srgbClr val="1D1D1D"/>
          </p15:clr>
        </p15:guide>
        <p15:guide id="15" pos="12064" userDrawn="1">
          <p15:clr>
            <a:srgbClr val="1D1D1D"/>
          </p15:clr>
        </p15:guide>
        <p15:guide id="16" orient="horz" userDrawn="1">
          <p15:clr>
            <a:srgbClr val="1D1D1D"/>
          </p15:clr>
        </p15:guide>
        <p15:guide id="17" orient="horz" pos="7124" userDrawn="1">
          <p15:clr>
            <a:srgbClr val="1D1D1D"/>
          </p15:clr>
        </p15:guide>
        <p15:guide id="18" orient="horz" pos="600" userDrawn="1">
          <p15:clr>
            <a:srgbClr val="1D1D1D"/>
          </p15:clr>
        </p15:guide>
        <p15:guide id="19" orient="horz" pos="3562" userDrawn="1">
          <p15:clr>
            <a:srgbClr val="1D1D1D"/>
          </p15:clr>
        </p15:guide>
        <p15:guide id="20" orient="horz" pos="6524" userDrawn="1">
          <p15:clr>
            <a:srgbClr val="1D1D1D"/>
          </p15:clr>
        </p15:guide>
        <p15:guide id="21" pos="6786" userDrawn="1">
          <p15:clr>
            <a:srgbClr val="1D1D1D"/>
          </p15:clr>
        </p15:guide>
        <p15:guide id="22" pos="5878" userDrawn="1">
          <p15:clr>
            <a:srgbClr val="1D1D1D"/>
          </p15:clr>
        </p15:guide>
        <p15:guide id="23" orient="horz" pos="3018" userDrawn="1">
          <p15:clr>
            <a:srgbClr val="1D1D1D"/>
          </p15:clr>
        </p15:guide>
        <p15:guide id="24" orient="horz" pos="6646" userDrawn="1">
          <p15:clr>
            <a:srgbClr val="1D1D1D"/>
          </p15:clr>
        </p15:guide>
        <p15:guide id="25" orient="horz" pos="2836" userDrawn="1">
          <p15:clr>
            <a:srgbClr val="1D1D1D"/>
          </p15:clr>
        </p15:guide>
        <p15:guide id="26" orient="horz" pos="6283"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952502" y="885878"/>
            <a:ext cx="9387581" cy="683264"/>
          </a:xfrm>
          <a:prstGeom prst="rect">
            <a:avLst/>
          </a:prstGeom>
        </p:spPr>
        <p:txBody>
          <a:bodyPr vert="horz" wrap="square" lIns="0" tIns="0" rIns="0" bIns="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952502" y="2558676"/>
            <a:ext cx="17768886" cy="2579553"/>
          </a:xfrm>
          <a:prstGeom prst="rect">
            <a:avLst/>
          </a:prstGeom>
        </p:spPr>
        <p:txBody>
          <a:bodyPr vert="horz" wrap="square" lIns="0" tIns="0" rIns="0" bIns="0" rtlCol="0" anchor="t" anchorCtr="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952502" y="10690759"/>
            <a:ext cx="12492038" cy="184666"/>
          </a:xfrm>
          <a:prstGeom prst="rect">
            <a:avLst/>
          </a:prstGeom>
        </p:spPr>
        <p:txBody>
          <a:bodyPr vert="horz" lIns="0" tIns="0" rIns="0" bIns="0" rtlCol="0" anchor="t" anchorCtr="0">
            <a:spAutoFit/>
          </a:bodyPr>
          <a:lstStyle>
            <a:lvl1pPr algn="l">
              <a:defRPr sz="1200">
                <a:solidFill>
                  <a:schemeClr val="tx1">
                    <a:tint val="75000"/>
                  </a:schemeClr>
                </a:solidFill>
                <a:latin typeface="Poppins" pitchFamily="2" charset="77"/>
                <a:cs typeface="Poppins" pitchFamily="2" charset="77"/>
              </a:defRPr>
            </a:lvl1pPr>
          </a:lstStyle>
          <a:p>
            <a:pPr marL="12699">
              <a:spcBef>
                <a:spcPts val="125"/>
              </a:spcBef>
            </a:pPr>
            <a:r>
              <a:rPr lang="en-GB" spc="5"/>
              <a:t>IVB Director’s Report to SAGE</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7633949" y="10690759"/>
            <a:ext cx="1479439" cy="184667"/>
          </a:xfrm>
          <a:prstGeom prst="rect">
            <a:avLst/>
          </a:prstGeom>
        </p:spPr>
        <p:txBody>
          <a:bodyPr vert="horz" wrap="square" lIns="0" tIns="0" rIns="0" bIns="0" rtlCol="0" anchor="t" anchorCtr="0">
            <a:spAutoFit/>
          </a:bodyPr>
          <a:lstStyle>
            <a:lvl1pPr algn="r">
              <a:defRPr sz="1200">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2037710091"/>
      </p:ext>
    </p:extLst>
  </p:cSld>
  <p:clrMap bg1="lt1" tx1="dk1" bg2="lt2" tx2="dk2" accent1="accent1" accent2="accent2" accent3="accent3" accent4="accent4" accent5="accent5" accent6="accent6" hlink="hlink" folHlink="folHlink"/>
  <p:sldLayoutIdLst>
    <p:sldLayoutId id="2147485355" r:id="rId1"/>
    <p:sldLayoutId id="2147485356" r:id="rId2"/>
    <p:sldLayoutId id="2147485357" r:id="rId3"/>
    <p:sldLayoutId id="2147485358" r:id="rId4"/>
    <p:sldLayoutId id="2147485359" r:id="rId5"/>
    <p:sldLayoutId id="2147485360" r:id="rId6"/>
    <p:sldLayoutId id="2147485361" r:id="rId7"/>
    <p:sldLayoutId id="2147485362" r:id="rId8"/>
    <p:sldLayoutId id="2147485363" r:id="rId9"/>
    <p:sldLayoutId id="2147485364" r:id="rId10"/>
    <p:sldLayoutId id="2147485365" r:id="rId11"/>
    <p:sldLayoutId id="2147485366" r:id="rId12"/>
    <p:sldLayoutId id="2147485367" r:id="rId13"/>
    <p:sldLayoutId id="2147485368" r:id="rId14"/>
    <p:sldLayoutId id="2147485369" r:id="rId15"/>
    <p:sldLayoutId id="2147485370" r:id="rId16"/>
    <p:sldLayoutId id="2147485371" r:id="rId17"/>
    <p:sldLayoutId id="2147485372" r:id="rId18"/>
    <p:sldLayoutId id="2147485373" r:id="rId19"/>
    <p:sldLayoutId id="2147485374" r:id="rId20"/>
    <p:sldLayoutId id="2147485375" r:id="rId21"/>
    <p:sldLayoutId id="2147485376" r:id="rId22"/>
    <p:sldLayoutId id="2147485377" r:id="rId23"/>
    <p:sldLayoutId id="2147485378" r:id="rId24"/>
    <p:sldLayoutId id="2147485379" r:id="rId25"/>
    <p:sldLayoutId id="2147485380" r:id="rId26"/>
    <p:sldLayoutId id="2147485381" r:id="rId27"/>
    <p:sldLayoutId id="2147485382" r:id="rId28"/>
    <p:sldLayoutId id="2147485383" r:id="rId29"/>
    <p:sldLayoutId id="2147485384" r:id="rId30"/>
    <p:sldLayoutId id="2147485385" r:id="rId31"/>
    <p:sldLayoutId id="2147485386" r:id="rId32"/>
    <p:sldLayoutId id="2147485387" r:id="rId33"/>
    <p:sldLayoutId id="2147485388" r:id="rId34"/>
    <p:sldLayoutId id="2147485389" r:id="rId35"/>
    <p:sldLayoutId id="2147485390" r:id="rId36"/>
    <p:sldLayoutId id="2147485391" r:id="rId37"/>
    <p:sldLayoutId id="2147485392" r:id="rId38"/>
    <p:sldLayoutId id="2147485393" r:id="rId39"/>
    <p:sldLayoutId id="2147485394" r:id="rId40"/>
    <p:sldLayoutId id="2147485395" r:id="rId41"/>
    <p:sldLayoutId id="2147485396" r:id="rId42"/>
    <p:sldLayoutId id="2147485397" r:id="rId43"/>
    <p:sldLayoutId id="2147485398" r:id="rId44"/>
    <p:sldLayoutId id="2147485399" r:id="rId45"/>
    <p:sldLayoutId id="2147485400" r:id="rId46"/>
    <p:sldLayoutId id="2147485401" r:id="rId47"/>
    <p:sldLayoutId id="2147485402" r:id="rId48"/>
    <p:sldLayoutId id="2147485403" r:id="rId49"/>
    <p:sldLayoutId id="2147485404" r:id="rId50"/>
    <p:sldLayoutId id="2147485405" r:id="rId51"/>
    <p:sldLayoutId id="2147485406" r:id="rId52"/>
    <p:sldLayoutId id="2147485407" r:id="rId53"/>
    <p:sldLayoutId id="2147485408" r:id="rId54"/>
    <p:sldLayoutId id="2147485409" r:id="rId55"/>
    <p:sldLayoutId id="2147485410" r:id="rId56"/>
    <p:sldLayoutId id="2147485411" r:id="rId57"/>
    <p:sldLayoutId id="2147485412" r:id="rId58"/>
    <p:sldLayoutId id="2147485413" r:id="rId59"/>
    <p:sldLayoutId id="2147485414" r:id="rId6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7" rtl="0" eaLnBrk="1" latinLnBrk="0" hangingPunct="1">
        <a:lnSpc>
          <a:spcPct val="90000"/>
        </a:lnSpc>
        <a:spcBef>
          <a:spcPct val="0"/>
        </a:spcBef>
        <a:buNone/>
        <a:defRPr sz="4800"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914357" rtl="0" eaLnBrk="1" latinLnBrk="0" hangingPunct="1">
        <a:lnSpc>
          <a:spcPct val="120000"/>
        </a:lnSpc>
        <a:spcBef>
          <a:spcPts val="999"/>
        </a:spcBef>
        <a:spcAft>
          <a:spcPts val="1200"/>
        </a:spcAft>
        <a:buSzPct val="75000"/>
        <a:buFontTx/>
        <a:buNone/>
        <a:defRPr sz="2399" kern="1200">
          <a:solidFill>
            <a:schemeClr val="tx1"/>
          </a:solidFill>
          <a:latin typeface="Poppins" pitchFamily="2" charset="77"/>
          <a:ea typeface="Roboto" panose="02000000000000000000" pitchFamily="2" charset="0"/>
          <a:cs typeface="Poppins" pitchFamily="2" charset="77"/>
        </a:defRPr>
      </a:lvl1pPr>
      <a:lvl2pPr marL="791964"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2000" kern="1200">
          <a:solidFill>
            <a:schemeClr val="tx1"/>
          </a:solidFill>
          <a:latin typeface="Poppins" pitchFamily="2" charset="77"/>
          <a:ea typeface="Roboto" panose="02000000000000000000" pitchFamily="2" charset="0"/>
          <a:cs typeface="Poppins" pitchFamily="2" charset="77"/>
        </a:defRPr>
      </a:lvl2pPr>
      <a:lvl3pPr marL="1151947"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801" kern="1200">
          <a:solidFill>
            <a:schemeClr val="tx1"/>
          </a:solidFill>
          <a:latin typeface="Poppins" pitchFamily="2" charset="77"/>
          <a:ea typeface="Roboto" panose="02000000000000000000" pitchFamily="2" charset="0"/>
          <a:cs typeface="Poppins" pitchFamily="2" charset="77"/>
        </a:defRPr>
      </a:lvl3pPr>
      <a:lvl4pPr marL="1511930"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4pPr>
      <a:lvl5pPr marL="1871913"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5pPr>
      <a:lvl6pPr marL="2514483"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63"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42"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20"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57" rtl="0" eaLnBrk="1" latinLnBrk="0" hangingPunct="1">
        <a:defRPr sz="1801" kern="1200">
          <a:solidFill>
            <a:schemeClr val="tx1"/>
          </a:solidFill>
          <a:latin typeface="+mn-lt"/>
          <a:ea typeface="+mn-ea"/>
          <a:cs typeface="+mn-cs"/>
        </a:defRPr>
      </a:lvl1pPr>
      <a:lvl2pPr marL="457179" algn="l" defTabSz="914357" rtl="0" eaLnBrk="1" latinLnBrk="0" hangingPunct="1">
        <a:defRPr sz="1801" kern="1200">
          <a:solidFill>
            <a:schemeClr val="tx1"/>
          </a:solidFill>
          <a:latin typeface="+mn-lt"/>
          <a:ea typeface="+mn-ea"/>
          <a:cs typeface="+mn-cs"/>
        </a:defRPr>
      </a:lvl2pPr>
      <a:lvl3pPr marL="914357" algn="l" defTabSz="914357" rtl="0" eaLnBrk="1" latinLnBrk="0" hangingPunct="1">
        <a:defRPr sz="1801" kern="1200">
          <a:solidFill>
            <a:schemeClr val="tx1"/>
          </a:solidFill>
          <a:latin typeface="+mn-lt"/>
          <a:ea typeface="+mn-ea"/>
          <a:cs typeface="+mn-cs"/>
        </a:defRPr>
      </a:lvl3pPr>
      <a:lvl4pPr marL="1371536" algn="l" defTabSz="914357" rtl="0" eaLnBrk="1" latinLnBrk="0" hangingPunct="1">
        <a:defRPr sz="1801" kern="1200">
          <a:solidFill>
            <a:schemeClr val="tx1"/>
          </a:solidFill>
          <a:latin typeface="+mn-lt"/>
          <a:ea typeface="+mn-ea"/>
          <a:cs typeface="+mn-cs"/>
        </a:defRPr>
      </a:lvl4pPr>
      <a:lvl5pPr marL="1828715" algn="l" defTabSz="914357" rtl="0" eaLnBrk="1" latinLnBrk="0" hangingPunct="1">
        <a:defRPr sz="1801" kern="1200">
          <a:solidFill>
            <a:schemeClr val="tx1"/>
          </a:solidFill>
          <a:latin typeface="+mn-lt"/>
          <a:ea typeface="+mn-ea"/>
          <a:cs typeface="+mn-cs"/>
        </a:defRPr>
      </a:lvl5pPr>
      <a:lvl6pPr marL="2285893" algn="l" defTabSz="914357" rtl="0" eaLnBrk="1" latinLnBrk="0" hangingPunct="1">
        <a:defRPr sz="1801" kern="1200">
          <a:solidFill>
            <a:schemeClr val="tx1"/>
          </a:solidFill>
          <a:latin typeface="+mn-lt"/>
          <a:ea typeface="+mn-ea"/>
          <a:cs typeface="+mn-cs"/>
        </a:defRPr>
      </a:lvl6pPr>
      <a:lvl7pPr marL="2743072" algn="l" defTabSz="914357" rtl="0" eaLnBrk="1" latinLnBrk="0" hangingPunct="1">
        <a:defRPr sz="1801" kern="1200">
          <a:solidFill>
            <a:schemeClr val="tx1"/>
          </a:solidFill>
          <a:latin typeface="+mn-lt"/>
          <a:ea typeface="+mn-ea"/>
          <a:cs typeface="+mn-cs"/>
        </a:defRPr>
      </a:lvl7pPr>
      <a:lvl8pPr marL="3200252" algn="l" defTabSz="914357" rtl="0" eaLnBrk="1" latinLnBrk="0" hangingPunct="1">
        <a:defRPr sz="1801" kern="1200">
          <a:solidFill>
            <a:schemeClr val="tx1"/>
          </a:solidFill>
          <a:latin typeface="+mn-lt"/>
          <a:ea typeface="+mn-ea"/>
          <a:cs typeface="+mn-cs"/>
        </a:defRPr>
      </a:lvl8pPr>
      <a:lvl9pPr marL="3657431" algn="l" defTabSz="914357"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3CE651EE-F33C-EE79-C01A-916055C358D7}"/>
              </a:ext>
            </a:extLst>
          </p:cNvPr>
          <p:cNvSpPr>
            <a:spLocks noGrp="1" noChangeArrowheads="1"/>
          </p:cNvSpPr>
          <p:nvPr>
            <p:ph type="title"/>
          </p:nvPr>
        </p:nvSpPr>
        <p:spPr bwMode="auto">
          <a:xfrm>
            <a:off x="0" y="0"/>
            <a:ext cx="20104100" cy="2041966"/>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6D4EB24C-D524-594A-AF80-099134C7C4F2}"/>
              </a:ext>
            </a:extLst>
          </p:cNvPr>
          <p:cNvSpPr>
            <a:spLocks noGrp="1" noChangeArrowheads="1"/>
          </p:cNvSpPr>
          <p:nvPr>
            <p:ph type="body" idx="1"/>
          </p:nvPr>
        </p:nvSpPr>
        <p:spPr bwMode="auto">
          <a:xfrm>
            <a:off x="973794" y="2277577"/>
            <a:ext cx="18229810" cy="7605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6148" name="Line 4">
            <a:extLst>
              <a:ext uri="{FF2B5EF4-FFF2-40B4-BE49-F238E27FC236}">
                <a16:creationId xmlns:a16="http://schemas.microsoft.com/office/drawing/2014/main" id="{FE038B77-260F-34F3-332A-1BC409249B22}"/>
              </a:ext>
            </a:extLst>
          </p:cNvPr>
          <p:cNvSpPr>
            <a:spLocks noChangeShapeType="1"/>
          </p:cNvSpPr>
          <p:nvPr/>
        </p:nvSpPr>
        <p:spPr bwMode="auto">
          <a:xfrm>
            <a:off x="0" y="2055056"/>
            <a:ext cx="201041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a:lstStyle/>
          <a:p>
            <a:endParaRPr lang="en-GB" sz="2968"/>
          </a:p>
        </p:txBody>
      </p:sp>
      <p:sp>
        <p:nvSpPr>
          <p:cNvPr id="6149" name="Rectangle 5">
            <a:extLst>
              <a:ext uri="{FF2B5EF4-FFF2-40B4-BE49-F238E27FC236}">
                <a16:creationId xmlns:a16="http://schemas.microsoft.com/office/drawing/2014/main" id="{BF0C74B9-5F20-D053-3DAF-DB9E2C8A3F89}"/>
              </a:ext>
            </a:extLst>
          </p:cNvPr>
          <p:cNvSpPr>
            <a:spLocks noChangeArrowheads="1"/>
          </p:cNvSpPr>
          <p:nvPr/>
        </p:nvSpPr>
        <p:spPr bwMode="auto">
          <a:xfrm>
            <a:off x="3491" y="9919243"/>
            <a:ext cx="20104100" cy="1390107"/>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968"/>
          </a:p>
        </p:txBody>
      </p:sp>
      <p:sp>
        <p:nvSpPr>
          <p:cNvPr id="6150" name="Rectangle 6">
            <a:extLst>
              <a:ext uri="{FF2B5EF4-FFF2-40B4-BE49-F238E27FC236}">
                <a16:creationId xmlns:a16="http://schemas.microsoft.com/office/drawing/2014/main" id="{2B526523-6C62-BF86-B9E1-BFD80BD67C10}"/>
              </a:ext>
            </a:extLst>
          </p:cNvPr>
          <p:cNvSpPr>
            <a:spLocks noChangeArrowheads="1"/>
          </p:cNvSpPr>
          <p:nvPr/>
        </p:nvSpPr>
        <p:spPr bwMode="auto">
          <a:xfrm>
            <a:off x="2038334" y="10597280"/>
            <a:ext cx="11497032" cy="71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rtl="0">
              <a:defRPr>
                <a:solidFill>
                  <a:schemeClr val="tx1"/>
                </a:solidFill>
                <a:latin typeface="Arial" panose="020B0604020202020204" pitchFamily="34" charset="0"/>
                <a:cs typeface="Arial" panose="020B0604020202020204" pitchFamily="34" charset="0"/>
              </a:defRPr>
            </a:lvl1pPr>
            <a:lvl2pPr marL="455613" algn="l" rtl="0">
              <a:defRPr>
                <a:solidFill>
                  <a:schemeClr val="tx1"/>
                </a:solidFill>
                <a:latin typeface="Arial" panose="020B0604020202020204" pitchFamily="34" charset="0"/>
                <a:cs typeface="Arial" panose="020B0604020202020204" pitchFamily="34" charset="0"/>
              </a:defRPr>
            </a:lvl2pPr>
            <a:lvl3pPr algn="l" rtl="0">
              <a:defRPr>
                <a:solidFill>
                  <a:schemeClr val="tx1"/>
                </a:solidFill>
                <a:latin typeface="Arial" panose="020B0604020202020204" pitchFamily="34" charset="0"/>
                <a:cs typeface="Arial" panose="020B0604020202020204" pitchFamily="34" charset="0"/>
              </a:defRPr>
            </a:lvl3pPr>
            <a:lvl4pPr marL="1370013" algn="l" rtl="0">
              <a:defRPr>
                <a:solidFill>
                  <a:schemeClr val="tx1"/>
                </a:solidFill>
                <a:latin typeface="Arial" panose="020B0604020202020204" pitchFamily="34" charset="0"/>
                <a:cs typeface="Arial" panose="020B0604020202020204" pitchFamily="34" charset="0"/>
              </a:defRPr>
            </a:lvl4pPr>
            <a:lvl5pPr algn="l" rtl="0">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979">
                <a:solidFill>
                  <a:srgbClr val="96CCEE"/>
                </a:solidFill>
                <a:latin typeface="Arial Narrow" panose="020B0606020202030204" pitchFamily="34" charset="0"/>
              </a:rPr>
              <a:t>WHO Recommended Routine Immunization: New Summary Tables </a:t>
            </a:r>
            <a:r>
              <a:rPr lang="en-US" altLang="en-US" sz="1979">
                <a:solidFill>
                  <a:srgbClr val="72BBE8"/>
                </a:solidFill>
                <a:latin typeface="Arial Narrow" panose="020B0606020202030204" pitchFamily="34" charset="0"/>
              </a:rPr>
              <a:t> </a:t>
            </a:r>
            <a:r>
              <a:rPr lang="en-US" altLang="en-US" sz="1979">
                <a:solidFill>
                  <a:schemeClr val="bg1"/>
                </a:solidFill>
                <a:latin typeface="Arial Narrow" panose="020B0606020202030204" pitchFamily="34" charset="0"/>
              </a:rPr>
              <a:t> </a:t>
            </a:r>
            <a:r>
              <a:rPr lang="en-US" altLang="en-US" sz="2968" baseline="12000">
                <a:solidFill>
                  <a:schemeClr val="bg1"/>
                </a:solidFill>
                <a:latin typeface="Arial Narrow" panose="020B0606020202030204" pitchFamily="34" charset="0"/>
              </a:rPr>
              <a:t>|</a:t>
            </a:r>
            <a:r>
              <a:rPr lang="en-US" altLang="en-US" sz="1979">
                <a:solidFill>
                  <a:srgbClr val="96CCEE"/>
                </a:solidFill>
                <a:latin typeface="Arial Narrow" panose="020B0606020202030204" pitchFamily="34" charset="0"/>
              </a:rPr>
              <a:t>  </a:t>
            </a:r>
            <a:r>
              <a:rPr lang="en-US" altLang="en-US" sz="1979" b="0">
                <a:solidFill>
                  <a:srgbClr val="96CCEE"/>
                </a:solidFill>
                <a:latin typeface="Arial Narrow" panose="020B0606020202030204" pitchFamily="34" charset="0"/>
              </a:rPr>
              <a:t>February 18, 2009</a:t>
            </a:r>
            <a:endParaRPr lang="en-US" altLang="en-US" sz="1979">
              <a:solidFill>
                <a:srgbClr val="96CCEE"/>
              </a:solidFill>
              <a:latin typeface="Arial Narrow" panose="020B0606020202030204" pitchFamily="34" charset="0"/>
            </a:endParaRPr>
          </a:p>
        </p:txBody>
      </p:sp>
      <p:sp>
        <p:nvSpPr>
          <p:cNvPr id="6151" name="Rectangle 7">
            <a:extLst>
              <a:ext uri="{FF2B5EF4-FFF2-40B4-BE49-F238E27FC236}">
                <a16:creationId xmlns:a16="http://schemas.microsoft.com/office/drawing/2014/main" id="{D7A1D887-C85C-0D87-1E51-776F9C3F7A21}"/>
              </a:ext>
            </a:extLst>
          </p:cNvPr>
          <p:cNvSpPr>
            <a:spLocks noChangeArrowheads="1"/>
          </p:cNvSpPr>
          <p:nvPr/>
        </p:nvSpPr>
        <p:spPr bwMode="auto">
          <a:xfrm>
            <a:off x="792298" y="10552777"/>
            <a:ext cx="781826" cy="547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rtl="0">
              <a:defRPr>
                <a:solidFill>
                  <a:schemeClr val="tx1"/>
                </a:solidFill>
                <a:latin typeface="Arial" panose="020B0604020202020204" pitchFamily="34" charset="0"/>
                <a:cs typeface="Arial" panose="020B0604020202020204" pitchFamily="34" charset="0"/>
              </a:defRPr>
            </a:lvl1pPr>
            <a:lvl2pPr marL="455613" algn="l" rtl="0">
              <a:defRPr>
                <a:solidFill>
                  <a:schemeClr val="tx1"/>
                </a:solidFill>
                <a:latin typeface="Arial" panose="020B0604020202020204" pitchFamily="34" charset="0"/>
                <a:cs typeface="Arial" panose="020B0604020202020204" pitchFamily="34" charset="0"/>
              </a:defRPr>
            </a:lvl2pPr>
            <a:lvl3pPr algn="l" rtl="0">
              <a:defRPr>
                <a:solidFill>
                  <a:schemeClr val="tx1"/>
                </a:solidFill>
                <a:latin typeface="Arial" panose="020B0604020202020204" pitchFamily="34" charset="0"/>
                <a:cs typeface="Arial" panose="020B0604020202020204" pitchFamily="34" charset="0"/>
              </a:defRPr>
            </a:lvl3pPr>
            <a:lvl4pPr marL="1370013" algn="l" rtl="0">
              <a:defRPr>
                <a:solidFill>
                  <a:schemeClr val="tx1"/>
                </a:solidFill>
                <a:latin typeface="Arial" panose="020B0604020202020204" pitchFamily="34" charset="0"/>
                <a:cs typeface="Arial" panose="020B0604020202020204" pitchFamily="34" charset="0"/>
              </a:defRPr>
            </a:lvl4pPr>
            <a:lvl5pPr algn="l" rtl="0">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2F76F7C6-0398-49D2-B05A-79A05E9866C4}" type="slidenum">
              <a:rPr lang="ar-SA" altLang="en-US" sz="2474">
                <a:solidFill>
                  <a:srgbClr val="72BBE8"/>
                </a:solidFill>
                <a:latin typeface="Arial Narrow" panose="020B0606020202030204" pitchFamily="34" charset="0"/>
              </a:rPr>
              <a:pPr algn="r"/>
              <a:t>‹#›</a:t>
            </a:fld>
            <a:r>
              <a:rPr lang="en-US" altLang="en-US" sz="2474">
                <a:solidFill>
                  <a:srgbClr val="72BBE8"/>
                </a:solidFill>
                <a:latin typeface="Arial Narrow" panose="020B0606020202030204" pitchFamily="34" charset="0"/>
              </a:rPr>
              <a:t> </a:t>
            </a:r>
            <a:r>
              <a:rPr lang="en-US" altLang="en-US" sz="3463" baseline="14000">
                <a:solidFill>
                  <a:schemeClr val="bg1"/>
                </a:solidFill>
                <a:latin typeface="Arial Narrow" panose="020B0606020202030204" pitchFamily="34" charset="0"/>
              </a:rPr>
              <a:t>|</a:t>
            </a:r>
          </a:p>
        </p:txBody>
      </p:sp>
      <p:pic>
        <p:nvPicPr>
          <p:cNvPr id="6152" name="Picture 8">
            <a:extLst>
              <a:ext uri="{FF2B5EF4-FFF2-40B4-BE49-F238E27FC236}">
                <a16:creationId xmlns:a16="http://schemas.microsoft.com/office/drawing/2014/main" id="{5CF035AA-A888-EC17-A988-89256C4453EC}"/>
              </a:ext>
            </a:extLst>
          </p:cNvPr>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14139187" y="9961130"/>
            <a:ext cx="4854999" cy="1183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491620"/>
      </p:ext>
    </p:extLst>
  </p:cSld>
  <p:clrMap bg1="lt1" tx1="dk1" bg2="lt2" tx2="dk2" accent1="accent1" accent2="accent2" accent3="accent3" accent4="accent4" accent5="accent5" accent6="accent6" hlink="hlink" folHlink="folHlink"/>
  <p:sldLayoutIdLst>
    <p:sldLayoutId id="2147485416" r:id="rId1"/>
    <p:sldLayoutId id="2147485417" r:id="rId2"/>
    <p:sldLayoutId id="2147485418" r:id="rId3"/>
    <p:sldLayoutId id="2147485419" r:id="rId4"/>
    <p:sldLayoutId id="2147485420" r:id="rId5"/>
    <p:sldLayoutId id="2147485421" r:id="rId6"/>
    <p:sldLayoutId id="2147485422" r:id="rId7"/>
    <p:sldLayoutId id="2147485423" r:id="rId8"/>
    <p:sldLayoutId id="2147485424" r:id="rId9"/>
    <p:sldLayoutId id="2147485425" r:id="rId10"/>
    <p:sldLayoutId id="2147485426" r:id="rId11"/>
  </p:sldLayoutIdLst>
  <p:txStyles>
    <p:titleStyle>
      <a:lvl1pPr algn="ctr" rtl="0" fontAlgn="base">
        <a:spcBef>
          <a:spcPct val="0"/>
        </a:spcBef>
        <a:spcAft>
          <a:spcPct val="0"/>
        </a:spcAft>
        <a:defRPr sz="5772" b="1" kern="1200">
          <a:solidFill>
            <a:srgbClr val="000066"/>
          </a:solidFill>
          <a:latin typeface="+mj-lt"/>
          <a:ea typeface="+mj-ea"/>
          <a:cs typeface="+mj-cs"/>
        </a:defRPr>
      </a:lvl1pPr>
      <a:lvl2pPr algn="ctr" rtl="0" fontAlgn="base">
        <a:spcBef>
          <a:spcPct val="0"/>
        </a:spcBef>
        <a:spcAft>
          <a:spcPct val="0"/>
        </a:spcAft>
        <a:defRPr sz="5772" b="1">
          <a:solidFill>
            <a:srgbClr val="000066"/>
          </a:solidFill>
          <a:latin typeface="Arial" panose="020B0604020202020204" pitchFamily="34" charset="0"/>
          <a:cs typeface="Arial" panose="020B0604020202020204" pitchFamily="34" charset="0"/>
        </a:defRPr>
      </a:lvl2pPr>
      <a:lvl3pPr algn="ctr" rtl="0" fontAlgn="base">
        <a:spcBef>
          <a:spcPct val="0"/>
        </a:spcBef>
        <a:spcAft>
          <a:spcPct val="0"/>
        </a:spcAft>
        <a:defRPr sz="5772" b="1">
          <a:solidFill>
            <a:srgbClr val="000066"/>
          </a:solidFill>
          <a:latin typeface="Arial" panose="020B0604020202020204" pitchFamily="34" charset="0"/>
          <a:cs typeface="Arial" panose="020B0604020202020204" pitchFamily="34" charset="0"/>
        </a:defRPr>
      </a:lvl3pPr>
      <a:lvl4pPr algn="ctr" rtl="0" fontAlgn="base">
        <a:spcBef>
          <a:spcPct val="0"/>
        </a:spcBef>
        <a:spcAft>
          <a:spcPct val="0"/>
        </a:spcAft>
        <a:defRPr sz="5772" b="1">
          <a:solidFill>
            <a:srgbClr val="000066"/>
          </a:solidFill>
          <a:latin typeface="Arial" panose="020B0604020202020204" pitchFamily="34" charset="0"/>
          <a:cs typeface="Arial" panose="020B0604020202020204" pitchFamily="34" charset="0"/>
        </a:defRPr>
      </a:lvl4pPr>
      <a:lvl5pPr algn="ctr" rtl="0" fontAlgn="base">
        <a:spcBef>
          <a:spcPct val="0"/>
        </a:spcBef>
        <a:spcAft>
          <a:spcPct val="0"/>
        </a:spcAft>
        <a:defRPr sz="5772" b="1">
          <a:solidFill>
            <a:srgbClr val="000066"/>
          </a:solidFill>
          <a:latin typeface="Arial" panose="020B0604020202020204" pitchFamily="34" charset="0"/>
          <a:cs typeface="Arial" panose="020B0604020202020204" pitchFamily="34" charset="0"/>
        </a:defRPr>
      </a:lvl5pPr>
      <a:lvl6pPr marL="753969" algn="ctr" rtl="0" fontAlgn="base">
        <a:spcBef>
          <a:spcPct val="0"/>
        </a:spcBef>
        <a:spcAft>
          <a:spcPct val="0"/>
        </a:spcAft>
        <a:defRPr sz="5772" b="1">
          <a:solidFill>
            <a:srgbClr val="000066"/>
          </a:solidFill>
          <a:latin typeface="Arial" panose="020B0604020202020204" pitchFamily="34" charset="0"/>
          <a:cs typeface="Arial" panose="020B0604020202020204" pitchFamily="34" charset="0"/>
        </a:defRPr>
      </a:lvl6pPr>
      <a:lvl7pPr marL="1507937" algn="ctr" rtl="0" fontAlgn="base">
        <a:spcBef>
          <a:spcPct val="0"/>
        </a:spcBef>
        <a:spcAft>
          <a:spcPct val="0"/>
        </a:spcAft>
        <a:defRPr sz="5772" b="1">
          <a:solidFill>
            <a:srgbClr val="000066"/>
          </a:solidFill>
          <a:latin typeface="Arial" panose="020B0604020202020204" pitchFamily="34" charset="0"/>
          <a:cs typeface="Arial" panose="020B0604020202020204" pitchFamily="34" charset="0"/>
        </a:defRPr>
      </a:lvl7pPr>
      <a:lvl8pPr marL="2261906" algn="ctr" rtl="0" fontAlgn="base">
        <a:spcBef>
          <a:spcPct val="0"/>
        </a:spcBef>
        <a:spcAft>
          <a:spcPct val="0"/>
        </a:spcAft>
        <a:defRPr sz="5772" b="1">
          <a:solidFill>
            <a:srgbClr val="000066"/>
          </a:solidFill>
          <a:latin typeface="Arial" panose="020B0604020202020204" pitchFamily="34" charset="0"/>
          <a:cs typeface="Arial" panose="020B0604020202020204" pitchFamily="34" charset="0"/>
        </a:defRPr>
      </a:lvl8pPr>
      <a:lvl9pPr marL="3015874" algn="ctr" rtl="0" fontAlgn="base">
        <a:spcBef>
          <a:spcPct val="0"/>
        </a:spcBef>
        <a:spcAft>
          <a:spcPct val="0"/>
        </a:spcAft>
        <a:defRPr sz="5772" b="1">
          <a:solidFill>
            <a:srgbClr val="000066"/>
          </a:solidFill>
          <a:latin typeface="Arial" panose="020B0604020202020204" pitchFamily="34" charset="0"/>
          <a:cs typeface="Arial" panose="020B0604020202020204" pitchFamily="34" charset="0"/>
        </a:defRPr>
      </a:lvl9pPr>
    </p:titleStyle>
    <p:bodyStyle>
      <a:lvl1pPr marL="565476" indent="-565476" algn="l" rtl="0" fontAlgn="base">
        <a:spcBef>
          <a:spcPct val="80000"/>
        </a:spcBef>
        <a:spcAft>
          <a:spcPct val="0"/>
        </a:spcAft>
        <a:buClr>
          <a:srgbClr val="1E7FB8"/>
        </a:buClr>
        <a:buFont typeface="Wingdings" panose="05000000000000000000" pitchFamily="2" charset="2"/>
        <a:buChar char="l"/>
        <a:defRPr sz="4123" kern="1200">
          <a:solidFill>
            <a:srgbClr val="000066"/>
          </a:solidFill>
          <a:latin typeface="+mn-lt"/>
          <a:ea typeface="+mn-ea"/>
          <a:cs typeface="+mn-cs"/>
        </a:defRPr>
      </a:lvl1pPr>
      <a:lvl2pPr marL="1327300" indent="-463377" algn="l" rtl="0" fontAlgn="base">
        <a:spcBef>
          <a:spcPct val="20000"/>
        </a:spcBef>
        <a:spcAft>
          <a:spcPct val="0"/>
        </a:spcAft>
        <a:buClr>
          <a:srgbClr val="1E7FB8"/>
        </a:buClr>
        <a:buFont typeface="Arial" panose="020B0604020202020204" pitchFamily="34" charset="0"/>
        <a:buChar char="–"/>
        <a:defRPr sz="3463" kern="1200">
          <a:solidFill>
            <a:srgbClr val="000066"/>
          </a:solidFill>
          <a:latin typeface="+mn-lt"/>
          <a:ea typeface="+mn-ea"/>
          <a:cs typeface="+mn-cs"/>
        </a:defRPr>
      </a:lvl2pPr>
      <a:lvl3pPr marL="2070796" indent="-445051" algn="l" rtl="0" fontAlgn="base">
        <a:spcBef>
          <a:spcPct val="20000"/>
        </a:spcBef>
        <a:spcAft>
          <a:spcPct val="0"/>
        </a:spcAft>
        <a:buClr>
          <a:srgbClr val="1E7FB8"/>
        </a:buClr>
        <a:buChar char="•"/>
        <a:defRPr sz="3463" kern="1200">
          <a:solidFill>
            <a:srgbClr val="000066"/>
          </a:solidFill>
          <a:latin typeface="Arial Narrow" panose="020B0606020202030204" pitchFamily="34" charset="0"/>
          <a:ea typeface="+mn-ea"/>
          <a:cs typeface="+mn-cs"/>
        </a:defRPr>
      </a:lvl3pPr>
      <a:lvl4pPr marL="2743608" indent="-374367" algn="l" rtl="0" fontAlgn="base">
        <a:spcBef>
          <a:spcPct val="20000"/>
        </a:spcBef>
        <a:spcAft>
          <a:spcPct val="0"/>
        </a:spcAft>
        <a:buClr>
          <a:srgbClr val="1E7FB8"/>
        </a:buClr>
        <a:buChar char="–"/>
        <a:defRPr sz="3463" kern="1200">
          <a:solidFill>
            <a:srgbClr val="000066"/>
          </a:solidFill>
          <a:latin typeface="Arial Narrow" panose="020B0606020202030204" pitchFamily="34" charset="0"/>
          <a:ea typeface="+mn-ea"/>
          <a:cs typeface="+mn-cs"/>
        </a:defRPr>
      </a:lvl4pPr>
      <a:lvl5pPr marL="3280287" indent="-240851" algn="r" rtl="1" fontAlgn="base">
        <a:spcBef>
          <a:spcPct val="20000"/>
        </a:spcBef>
        <a:spcAft>
          <a:spcPct val="0"/>
        </a:spcAft>
        <a:buChar char="»"/>
        <a:defRPr sz="3298" kern="1200">
          <a:solidFill>
            <a:srgbClr val="000066"/>
          </a:solidFill>
          <a:latin typeface="+mn-lt"/>
          <a:ea typeface="+mn-ea"/>
          <a:cs typeface="+mn-cs"/>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937" rtl="0" eaLnBrk="1" latinLnBrk="0" hangingPunct="1">
        <a:defRPr sz="2968" kern="1200">
          <a:solidFill>
            <a:schemeClr val="tx1"/>
          </a:solidFill>
          <a:latin typeface="+mn-lt"/>
          <a:ea typeface="+mn-ea"/>
          <a:cs typeface="+mn-cs"/>
        </a:defRPr>
      </a:lvl1pPr>
      <a:lvl2pPr marL="753969" algn="l" defTabSz="1507937" rtl="0" eaLnBrk="1" latinLnBrk="0" hangingPunct="1">
        <a:defRPr sz="2968" kern="1200">
          <a:solidFill>
            <a:schemeClr val="tx1"/>
          </a:solidFill>
          <a:latin typeface="+mn-lt"/>
          <a:ea typeface="+mn-ea"/>
          <a:cs typeface="+mn-cs"/>
        </a:defRPr>
      </a:lvl2pPr>
      <a:lvl3pPr marL="1507937" algn="l" defTabSz="1507937" rtl="0" eaLnBrk="1" latinLnBrk="0" hangingPunct="1">
        <a:defRPr sz="2968" kern="1200">
          <a:solidFill>
            <a:schemeClr val="tx1"/>
          </a:solidFill>
          <a:latin typeface="+mn-lt"/>
          <a:ea typeface="+mn-ea"/>
          <a:cs typeface="+mn-cs"/>
        </a:defRPr>
      </a:lvl3pPr>
      <a:lvl4pPr marL="2261906" algn="l" defTabSz="1507937" rtl="0" eaLnBrk="1" latinLnBrk="0" hangingPunct="1">
        <a:defRPr sz="2968" kern="1200">
          <a:solidFill>
            <a:schemeClr val="tx1"/>
          </a:solidFill>
          <a:latin typeface="+mn-lt"/>
          <a:ea typeface="+mn-ea"/>
          <a:cs typeface="+mn-cs"/>
        </a:defRPr>
      </a:lvl4pPr>
      <a:lvl5pPr marL="3015874" algn="l" defTabSz="1507937" rtl="0" eaLnBrk="1" latinLnBrk="0" hangingPunct="1">
        <a:defRPr sz="2968" kern="1200">
          <a:solidFill>
            <a:schemeClr val="tx1"/>
          </a:solidFill>
          <a:latin typeface="+mn-lt"/>
          <a:ea typeface="+mn-ea"/>
          <a:cs typeface="+mn-cs"/>
        </a:defRPr>
      </a:lvl5pPr>
      <a:lvl6pPr marL="3769843" algn="l" defTabSz="1507937" rtl="0" eaLnBrk="1" latinLnBrk="0" hangingPunct="1">
        <a:defRPr sz="2968" kern="1200">
          <a:solidFill>
            <a:schemeClr val="tx1"/>
          </a:solidFill>
          <a:latin typeface="+mn-lt"/>
          <a:ea typeface="+mn-ea"/>
          <a:cs typeface="+mn-cs"/>
        </a:defRPr>
      </a:lvl6pPr>
      <a:lvl7pPr marL="4523811" algn="l" defTabSz="1507937" rtl="0" eaLnBrk="1" latinLnBrk="0" hangingPunct="1">
        <a:defRPr sz="2968" kern="1200">
          <a:solidFill>
            <a:schemeClr val="tx1"/>
          </a:solidFill>
          <a:latin typeface="+mn-lt"/>
          <a:ea typeface="+mn-ea"/>
          <a:cs typeface="+mn-cs"/>
        </a:defRPr>
      </a:lvl7pPr>
      <a:lvl8pPr marL="5277780" algn="l" defTabSz="1507937" rtl="0" eaLnBrk="1" latinLnBrk="0" hangingPunct="1">
        <a:defRPr sz="2968" kern="1200">
          <a:solidFill>
            <a:schemeClr val="tx1"/>
          </a:solidFill>
          <a:latin typeface="+mn-lt"/>
          <a:ea typeface="+mn-ea"/>
          <a:cs typeface="+mn-cs"/>
        </a:defRPr>
      </a:lvl8pPr>
      <a:lvl9pPr marL="6031748" algn="l" defTabSz="1507937" rtl="0" eaLnBrk="1" latinLnBrk="0" hangingPunct="1">
        <a:defRPr sz="2968"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952502" y="885878"/>
            <a:ext cx="9387581" cy="683264"/>
          </a:xfrm>
          <a:prstGeom prst="rect">
            <a:avLst/>
          </a:prstGeom>
        </p:spPr>
        <p:txBody>
          <a:bodyPr vert="horz" wrap="square" lIns="0" tIns="0" rIns="0" bIns="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952502" y="2558676"/>
            <a:ext cx="17768886" cy="2579553"/>
          </a:xfrm>
          <a:prstGeom prst="rect">
            <a:avLst/>
          </a:prstGeom>
        </p:spPr>
        <p:txBody>
          <a:bodyPr vert="horz" wrap="square" lIns="0" tIns="0" rIns="0" bIns="0" rtlCol="0" anchor="t" anchorCtr="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952502" y="10690759"/>
            <a:ext cx="12492038" cy="184666"/>
          </a:xfrm>
          <a:prstGeom prst="rect">
            <a:avLst/>
          </a:prstGeom>
        </p:spPr>
        <p:txBody>
          <a:bodyPr vert="horz" lIns="0" tIns="0" rIns="0" bIns="0" rtlCol="0" anchor="t" anchorCtr="0">
            <a:spAutoFit/>
          </a:bodyPr>
          <a:lstStyle>
            <a:lvl1pPr algn="l">
              <a:defRPr sz="1200">
                <a:solidFill>
                  <a:schemeClr val="tx1">
                    <a:tint val="75000"/>
                  </a:schemeClr>
                </a:solidFill>
                <a:latin typeface="Poppins" pitchFamily="2" charset="77"/>
                <a:cs typeface="Poppins" pitchFamily="2" charset="77"/>
              </a:defRPr>
            </a:lvl1pPr>
          </a:lstStyle>
          <a:p>
            <a:pPr marL="12699">
              <a:spcBef>
                <a:spcPts val="125"/>
              </a:spcBef>
            </a:pPr>
            <a:r>
              <a:rPr lang="en-GB" spc="5"/>
              <a:t>IVB Measles Emergency</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7633949" y="10690759"/>
            <a:ext cx="1479439" cy="184667"/>
          </a:xfrm>
          <a:prstGeom prst="rect">
            <a:avLst/>
          </a:prstGeom>
        </p:spPr>
        <p:txBody>
          <a:bodyPr vert="horz" wrap="square" lIns="0" tIns="0" rIns="0" bIns="0" rtlCol="0" anchor="t" anchorCtr="0">
            <a:spAutoFit/>
          </a:bodyPr>
          <a:lstStyle>
            <a:lvl1pPr algn="r">
              <a:defRPr sz="1200">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1484605791"/>
      </p:ext>
    </p:extLst>
  </p:cSld>
  <p:clrMap bg1="lt1" tx1="dk1" bg2="lt2" tx2="dk2" accent1="accent1" accent2="accent2" accent3="accent3" accent4="accent4" accent5="accent5" accent6="accent6" hlink="hlink" folHlink="folHlink"/>
  <p:sldLayoutIdLst>
    <p:sldLayoutId id="2147485440" r:id="rId1"/>
    <p:sldLayoutId id="2147485441" r:id="rId2"/>
    <p:sldLayoutId id="2147485442" r:id="rId3"/>
    <p:sldLayoutId id="2147485443" r:id="rId4"/>
    <p:sldLayoutId id="2147485444" r:id="rId5"/>
    <p:sldLayoutId id="2147485445" r:id="rId6"/>
    <p:sldLayoutId id="2147485446" r:id="rId7"/>
    <p:sldLayoutId id="2147485447" r:id="rId8"/>
    <p:sldLayoutId id="2147485448" r:id="rId9"/>
    <p:sldLayoutId id="2147485449" r:id="rId10"/>
    <p:sldLayoutId id="2147485450" r:id="rId11"/>
    <p:sldLayoutId id="2147485451" r:id="rId12"/>
    <p:sldLayoutId id="2147485452" r:id="rId13"/>
    <p:sldLayoutId id="2147485453" r:id="rId14"/>
    <p:sldLayoutId id="2147485454" r:id="rId15"/>
    <p:sldLayoutId id="2147485455" r:id="rId16"/>
    <p:sldLayoutId id="2147485456" r:id="rId17"/>
    <p:sldLayoutId id="2147485457" r:id="rId18"/>
    <p:sldLayoutId id="2147485458" r:id="rId19"/>
    <p:sldLayoutId id="2147485459" r:id="rId20"/>
    <p:sldLayoutId id="2147485460" r:id="rId21"/>
    <p:sldLayoutId id="2147485461" r:id="rId22"/>
    <p:sldLayoutId id="2147485462" r:id="rId23"/>
    <p:sldLayoutId id="2147485463" r:id="rId24"/>
    <p:sldLayoutId id="2147485464" r:id="rId25"/>
    <p:sldLayoutId id="2147485465" r:id="rId26"/>
    <p:sldLayoutId id="2147485466" r:id="rId27"/>
    <p:sldLayoutId id="2147485467" r:id="rId28"/>
    <p:sldLayoutId id="2147485468" r:id="rId29"/>
    <p:sldLayoutId id="2147485469" r:id="rId30"/>
    <p:sldLayoutId id="2147485470" r:id="rId31"/>
    <p:sldLayoutId id="2147485471" r:id="rId32"/>
    <p:sldLayoutId id="2147485472" r:id="rId33"/>
    <p:sldLayoutId id="2147485473" r:id="rId34"/>
    <p:sldLayoutId id="2147485474" r:id="rId35"/>
    <p:sldLayoutId id="2147485475" r:id="rId36"/>
    <p:sldLayoutId id="2147485476" r:id="rId37"/>
    <p:sldLayoutId id="2147485477" r:id="rId38"/>
    <p:sldLayoutId id="2147485478" r:id="rId39"/>
    <p:sldLayoutId id="2147485479" r:id="rId40"/>
    <p:sldLayoutId id="2147485480" r:id="rId41"/>
    <p:sldLayoutId id="2147485481" r:id="rId42"/>
    <p:sldLayoutId id="2147485482" r:id="rId43"/>
    <p:sldLayoutId id="2147485483" r:id="rId44"/>
    <p:sldLayoutId id="2147485484" r:id="rId45"/>
    <p:sldLayoutId id="2147485485" r:id="rId46"/>
    <p:sldLayoutId id="2147485486" r:id="rId47"/>
    <p:sldLayoutId id="2147485487" r:id="rId48"/>
    <p:sldLayoutId id="2147485488" r:id="rId49"/>
    <p:sldLayoutId id="2147485489" r:id="rId50"/>
    <p:sldLayoutId id="2147485490" r:id="rId51"/>
    <p:sldLayoutId id="2147485491" r:id="rId52"/>
    <p:sldLayoutId id="2147485492" r:id="rId53"/>
    <p:sldLayoutId id="2147485493" r:id="rId54"/>
    <p:sldLayoutId id="2147485494" r:id="rId55"/>
    <p:sldLayoutId id="2147485495" r:id="rId56"/>
    <p:sldLayoutId id="2147485496" r:id="rId57"/>
    <p:sldLayoutId id="2147485497" r:id="rId58"/>
    <p:sldLayoutId id="2147485498" r:id="rId59"/>
    <p:sldLayoutId id="2147485499" r:id="rId6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7" rtl="0" eaLnBrk="1" latinLnBrk="0" hangingPunct="1">
        <a:lnSpc>
          <a:spcPct val="90000"/>
        </a:lnSpc>
        <a:spcBef>
          <a:spcPct val="0"/>
        </a:spcBef>
        <a:buNone/>
        <a:defRPr sz="4800"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914357" rtl="0" eaLnBrk="1" latinLnBrk="0" hangingPunct="1">
        <a:lnSpc>
          <a:spcPct val="120000"/>
        </a:lnSpc>
        <a:spcBef>
          <a:spcPts val="999"/>
        </a:spcBef>
        <a:spcAft>
          <a:spcPts val="1200"/>
        </a:spcAft>
        <a:buSzPct val="75000"/>
        <a:buFontTx/>
        <a:buNone/>
        <a:defRPr sz="2399" kern="1200">
          <a:solidFill>
            <a:schemeClr val="tx1"/>
          </a:solidFill>
          <a:latin typeface="Poppins" pitchFamily="2" charset="77"/>
          <a:ea typeface="Roboto" panose="02000000000000000000" pitchFamily="2" charset="0"/>
          <a:cs typeface="Poppins" pitchFamily="2" charset="77"/>
        </a:defRPr>
      </a:lvl1pPr>
      <a:lvl2pPr marL="791964"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2000" kern="1200">
          <a:solidFill>
            <a:schemeClr val="tx1"/>
          </a:solidFill>
          <a:latin typeface="Poppins" pitchFamily="2" charset="77"/>
          <a:ea typeface="Roboto" panose="02000000000000000000" pitchFamily="2" charset="0"/>
          <a:cs typeface="Poppins" pitchFamily="2" charset="77"/>
        </a:defRPr>
      </a:lvl2pPr>
      <a:lvl3pPr marL="1151947"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801" kern="1200">
          <a:solidFill>
            <a:schemeClr val="tx1"/>
          </a:solidFill>
          <a:latin typeface="Poppins" pitchFamily="2" charset="77"/>
          <a:ea typeface="Roboto" panose="02000000000000000000" pitchFamily="2" charset="0"/>
          <a:cs typeface="Poppins" pitchFamily="2" charset="77"/>
        </a:defRPr>
      </a:lvl3pPr>
      <a:lvl4pPr marL="1511930"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4pPr>
      <a:lvl5pPr marL="1871913"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5pPr>
      <a:lvl6pPr marL="2514483"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63"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42"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20"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57" rtl="0" eaLnBrk="1" latinLnBrk="0" hangingPunct="1">
        <a:defRPr sz="1801" kern="1200">
          <a:solidFill>
            <a:schemeClr val="tx1"/>
          </a:solidFill>
          <a:latin typeface="+mn-lt"/>
          <a:ea typeface="+mn-ea"/>
          <a:cs typeface="+mn-cs"/>
        </a:defRPr>
      </a:lvl1pPr>
      <a:lvl2pPr marL="457179" algn="l" defTabSz="914357" rtl="0" eaLnBrk="1" latinLnBrk="0" hangingPunct="1">
        <a:defRPr sz="1801" kern="1200">
          <a:solidFill>
            <a:schemeClr val="tx1"/>
          </a:solidFill>
          <a:latin typeface="+mn-lt"/>
          <a:ea typeface="+mn-ea"/>
          <a:cs typeface="+mn-cs"/>
        </a:defRPr>
      </a:lvl2pPr>
      <a:lvl3pPr marL="914357" algn="l" defTabSz="914357" rtl="0" eaLnBrk="1" latinLnBrk="0" hangingPunct="1">
        <a:defRPr sz="1801" kern="1200">
          <a:solidFill>
            <a:schemeClr val="tx1"/>
          </a:solidFill>
          <a:latin typeface="+mn-lt"/>
          <a:ea typeface="+mn-ea"/>
          <a:cs typeface="+mn-cs"/>
        </a:defRPr>
      </a:lvl3pPr>
      <a:lvl4pPr marL="1371536" algn="l" defTabSz="914357" rtl="0" eaLnBrk="1" latinLnBrk="0" hangingPunct="1">
        <a:defRPr sz="1801" kern="1200">
          <a:solidFill>
            <a:schemeClr val="tx1"/>
          </a:solidFill>
          <a:latin typeface="+mn-lt"/>
          <a:ea typeface="+mn-ea"/>
          <a:cs typeface="+mn-cs"/>
        </a:defRPr>
      </a:lvl4pPr>
      <a:lvl5pPr marL="1828715" algn="l" defTabSz="914357" rtl="0" eaLnBrk="1" latinLnBrk="0" hangingPunct="1">
        <a:defRPr sz="1801" kern="1200">
          <a:solidFill>
            <a:schemeClr val="tx1"/>
          </a:solidFill>
          <a:latin typeface="+mn-lt"/>
          <a:ea typeface="+mn-ea"/>
          <a:cs typeface="+mn-cs"/>
        </a:defRPr>
      </a:lvl5pPr>
      <a:lvl6pPr marL="2285893" algn="l" defTabSz="914357" rtl="0" eaLnBrk="1" latinLnBrk="0" hangingPunct="1">
        <a:defRPr sz="1801" kern="1200">
          <a:solidFill>
            <a:schemeClr val="tx1"/>
          </a:solidFill>
          <a:latin typeface="+mn-lt"/>
          <a:ea typeface="+mn-ea"/>
          <a:cs typeface="+mn-cs"/>
        </a:defRPr>
      </a:lvl6pPr>
      <a:lvl7pPr marL="2743072" algn="l" defTabSz="914357" rtl="0" eaLnBrk="1" latinLnBrk="0" hangingPunct="1">
        <a:defRPr sz="1801" kern="1200">
          <a:solidFill>
            <a:schemeClr val="tx1"/>
          </a:solidFill>
          <a:latin typeface="+mn-lt"/>
          <a:ea typeface="+mn-ea"/>
          <a:cs typeface="+mn-cs"/>
        </a:defRPr>
      </a:lvl7pPr>
      <a:lvl8pPr marL="3200252" algn="l" defTabSz="914357" rtl="0" eaLnBrk="1" latinLnBrk="0" hangingPunct="1">
        <a:defRPr sz="1801" kern="1200">
          <a:solidFill>
            <a:schemeClr val="tx1"/>
          </a:solidFill>
          <a:latin typeface="+mn-lt"/>
          <a:ea typeface="+mn-ea"/>
          <a:cs typeface="+mn-cs"/>
        </a:defRPr>
      </a:lvl8pPr>
      <a:lvl9pPr marL="3657431" algn="l" defTabSz="914357"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BF6EE0-523E-B7D9-6ED2-716A41DEB536}"/>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9" name="Freeform: Shape 8">
            <a:extLst>
              <a:ext uri="{FF2B5EF4-FFF2-40B4-BE49-F238E27FC236}">
                <a16:creationId xmlns:a16="http://schemas.microsoft.com/office/drawing/2014/main" id="{FE938C9A-ADC3-DD6A-0AD5-9B598A0F8329}"/>
              </a:ext>
            </a:extLst>
          </p:cNvPr>
          <p:cNvSpPr/>
          <p:nvPr userDrawn="1"/>
        </p:nvSpPr>
        <p:spPr>
          <a:xfrm>
            <a:off x="0" y="0"/>
            <a:ext cx="20104100" cy="2324700"/>
          </a:xfrm>
          <a:custGeom>
            <a:avLst/>
            <a:gdLst>
              <a:gd name="connsiteX0" fmla="*/ 0 w 12192000"/>
              <a:gd name="connsiteY0" fmla="*/ 0 h 1261193"/>
              <a:gd name="connsiteX1" fmla="*/ 12192000 w 12192000"/>
              <a:gd name="connsiteY1" fmla="*/ 0 h 1261193"/>
              <a:gd name="connsiteX2" fmla="*/ 12192000 w 12192000"/>
              <a:gd name="connsiteY2" fmla="*/ 980201 h 1261193"/>
              <a:gd name="connsiteX3" fmla="*/ 11911008 w 12192000"/>
              <a:gd name="connsiteY3" fmla="*/ 1261193 h 1261193"/>
              <a:gd name="connsiteX4" fmla="*/ 280992 w 12192000"/>
              <a:gd name="connsiteY4" fmla="*/ 1261193 h 1261193"/>
              <a:gd name="connsiteX5" fmla="*/ 0 w 12192000"/>
              <a:gd name="connsiteY5" fmla="*/ 980201 h 12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261193">
                <a:moveTo>
                  <a:pt x="0" y="0"/>
                </a:moveTo>
                <a:lnTo>
                  <a:pt x="12192000" y="0"/>
                </a:lnTo>
                <a:lnTo>
                  <a:pt x="12192000" y="980201"/>
                </a:lnTo>
                <a:cubicBezTo>
                  <a:pt x="12192000" y="1135389"/>
                  <a:pt x="12066196" y="1261193"/>
                  <a:pt x="11911008" y="1261193"/>
                </a:cubicBezTo>
                <a:lnTo>
                  <a:pt x="280992" y="1261193"/>
                </a:lnTo>
                <a:cubicBezTo>
                  <a:pt x="125804" y="1261193"/>
                  <a:pt x="0" y="1135389"/>
                  <a:pt x="0" y="9802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968"/>
          </a:p>
        </p:txBody>
      </p:sp>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952503" y="885878"/>
            <a:ext cx="9387581" cy="683264"/>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952502" y="2558678"/>
            <a:ext cx="17768886" cy="257955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952502" y="10690759"/>
            <a:ext cx="12492038" cy="184726"/>
          </a:xfrm>
          <a:prstGeom prst="rect">
            <a:avLst/>
          </a:prstGeom>
        </p:spPr>
        <p:txBody>
          <a:bodyPr vert="horz" lIns="0" tIns="0" rIns="0" bIns="0" rtlCol="0" anchor="t" anchorCtr="0">
            <a:spAutoFit/>
          </a:bodyPr>
          <a:lstStyle>
            <a:lvl1pPr algn="l">
              <a:defRPr sz="1200">
                <a:solidFill>
                  <a:schemeClr val="tx1">
                    <a:tint val="75000"/>
                  </a:schemeClr>
                </a:solidFill>
                <a:latin typeface="Poppins" pitchFamily="2" charset="77"/>
                <a:cs typeface="Poppins" pitchFamily="2" charset="77"/>
              </a:defRPr>
            </a:lvl1pPr>
          </a:lstStyle>
          <a:p>
            <a:r>
              <a:rPr lang="en-GB"/>
              <a:t>IVB Director’s Report to SAGE</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7633949" y="10690759"/>
            <a:ext cx="1479439" cy="184667"/>
          </a:xfrm>
          <a:prstGeom prst="rect">
            <a:avLst/>
          </a:prstGeom>
        </p:spPr>
        <p:txBody>
          <a:bodyPr vert="horz" wrap="square" lIns="0" tIns="0" rIns="0" bIns="0" rtlCol="0" anchor="t" anchorCtr="0">
            <a:spAutoFit/>
          </a:bodyPr>
          <a:lstStyle>
            <a:lvl1pPr algn="r">
              <a:defRPr sz="1200">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1843477910"/>
      </p:ext>
    </p:extLst>
  </p:cSld>
  <p:clrMap bg1="lt1" tx1="dk1" bg2="lt2" tx2="dk2" accent1="accent1" accent2="accent2" accent3="accent3" accent4="accent4" accent5="accent5" accent6="accent6" hlink="hlink" folHlink="folHlink"/>
  <p:sldLayoutIdLst>
    <p:sldLayoutId id="2147485501" r:id="rId1"/>
    <p:sldLayoutId id="2147485502" r:id="rId2"/>
    <p:sldLayoutId id="2147485503" r:id="rId3"/>
    <p:sldLayoutId id="2147485504" r:id="rId4"/>
    <p:sldLayoutId id="2147485505" r:id="rId5"/>
    <p:sldLayoutId id="2147485506" r:id="rId6"/>
    <p:sldLayoutId id="2147485507" r:id="rId7"/>
    <p:sldLayoutId id="2147485508" r:id="rId8"/>
    <p:sldLayoutId id="2147485509" r:id="rId9"/>
    <p:sldLayoutId id="2147485510" r:id="rId10"/>
    <p:sldLayoutId id="2147485511" r:id="rId11"/>
    <p:sldLayoutId id="2147485512" r:id="rId12"/>
    <p:sldLayoutId id="2147485513" r:id="rId13"/>
    <p:sldLayoutId id="2147485514" r:id="rId14"/>
    <p:sldLayoutId id="2147485515" r:id="rId15"/>
    <p:sldLayoutId id="2147485516" r:id="rId16"/>
    <p:sldLayoutId id="2147485517" r:id="rId17"/>
    <p:sldLayoutId id="2147485518" r:id="rId18"/>
    <p:sldLayoutId id="2147485519" r:id="rId19"/>
    <p:sldLayoutId id="2147485520" r:id="rId20"/>
    <p:sldLayoutId id="2147485521" r:id="rId21"/>
    <p:sldLayoutId id="2147485522" r:id="rId22"/>
    <p:sldLayoutId id="2147485523" r:id="rId23"/>
    <p:sldLayoutId id="2147485524" r:id="rId24"/>
    <p:sldLayoutId id="2147485525" r:id="rId25"/>
    <p:sldLayoutId id="2147485526" r:id="rId26"/>
    <p:sldLayoutId id="2147485527" r:id="rId27"/>
    <p:sldLayoutId id="2147485528" r:id="rId28"/>
    <p:sldLayoutId id="2147485529" r:id="rId29"/>
    <p:sldLayoutId id="2147485530" r:id="rId30"/>
    <p:sldLayoutId id="2147485531" r:id="rId31"/>
    <p:sldLayoutId id="2147485532" r:id="rId32"/>
    <p:sldLayoutId id="2147485533" r:id="rId33"/>
    <p:sldLayoutId id="2147485534" r:id="rId34"/>
    <p:sldLayoutId id="2147485535" r:id="rId35"/>
    <p:sldLayoutId id="2147485536" r:id="rId36"/>
    <p:sldLayoutId id="2147485537" r:id="rId37"/>
    <p:sldLayoutId id="2147485538" r:id="rId38"/>
    <p:sldLayoutId id="2147485539" r:id="rId39"/>
    <p:sldLayoutId id="2147485540" r:id="rId40"/>
    <p:sldLayoutId id="2147485541" r:id="rId41"/>
    <p:sldLayoutId id="2147485542" r:id="rId42"/>
    <p:sldLayoutId id="2147485543" r:id="rId43"/>
    <p:sldLayoutId id="2147485544" r:id="rId44"/>
    <p:sldLayoutId id="2147485545" r:id="rId4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14" rtl="0" eaLnBrk="1" latinLnBrk="0" hangingPunct="1">
        <a:lnSpc>
          <a:spcPct val="90000"/>
        </a:lnSpc>
        <a:spcBef>
          <a:spcPct val="0"/>
        </a:spcBef>
        <a:buNone/>
        <a:defRPr sz="4800"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914314" rtl="0" eaLnBrk="1" latinLnBrk="0" hangingPunct="1">
        <a:lnSpc>
          <a:spcPct val="120000"/>
        </a:lnSpc>
        <a:spcBef>
          <a:spcPts val="999"/>
        </a:spcBef>
        <a:spcAft>
          <a:spcPts val="1200"/>
        </a:spcAft>
        <a:buSzPct val="75000"/>
        <a:buFontTx/>
        <a:buNone/>
        <a:defRPr sz="2399" kern="1200">
          <a:solidFill>
            <a:schemeClr val="tx1"/>
          </a:solidFill>
          <a:latin typeface="Poppins" pitchFamily="2" charset="77"/>
          <a:ea typeface="Roboto" panose="02000000000000000000" pitchFamily="2" charset="0"/>
          <a:cs typeface="Poppins" pitchFamily="2" charset="77"/>
        </a:defRPr>
      </a:lvl1pPr>
      <a:lvl2pPr marL="791927" indent="-287973" algn="l" defTabSz="914314"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2000" kern="1200">
          <a:solidFill>
            <a:schemeClr val="tx1"/>
          </a:solidFill>
          <a:latin typeface="Poppins" pitchFamily="2" charset="77"/>
          <a:ea typeface="Roboto" panose="02000000000000000000" pitchFamily="2" charset="0"/>
          <a:cs typeface="Poppins" pitchFamily="2" charset="77"/>
        </a:defRPr>
      </a:lvl2pPr>
      <a:lvl3pPr marL="1151894" indent="-287973" algn="l" defTabSz="914314"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801" kern="1200">
          <a:solidFill>
            <a:schemeClr val="tx1"/>
          </a:solidFill>
          <a:latin typeface="Poppins" pitchFamily="2" charset="77"/>
          <a:ea typeface="Roboto" panose="02000000000000000000" pitchFamily="2" charset="0"/>
          <a:cs typeface="Poppins" pitchFamily="2" charset="77"/>
        </a:defRPr>
      </a:lvl3pPr>
      <a:lvl4pPr marL="1511859" indent="-287973" algn="l" defTabSz="914314"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4pPr>
      <a:lvl5pPr marL="1871826" indent="-287973" algn="l" defTabSz="914314"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5pPr>
      <a:lvl6pPr marL="2514366" indent="-228578" algn="l" defTabSz="91431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524" indent="-228578" algn="l" defTabSz="91431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683" indent="-228578" algn="l" defTabSz="91431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5840" indent="-228578" algn="l" defTabSz="91431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14" rtl="0" eaLnBrk="1" latinLnBrk="0" hangingPunct="1">
        <a:defRPr sz="1801" kern="1200">
          <a:solidFill>
            <a:schemeClr val="tx1"/>
          </a:solidFill>
          <a:latin typeface="+mn-lt"/>
          <a:ea typeface="+mn-ea"/>
          <a:cs typeface="+mn-cs"/>
        </a:defRPr>
      </a:lvl1pPr>
      <a:lvl2pPr marL="457157" algn="l" defTabSz="914314" rtl="0" eaLnBrk="1" latinLnBrk="0" hangingPunct="1">
        <a:defRPr sz="1801" kern="1200">
          <a:solidFill>
            <a:schemeClr val="tx1"/>
          </a:solidFill>
          <a:latin typeface="+mn-lt"/>
          <a:ea typeface="+mn-ea"/>
          <a:cs typeface="+mn-cs"/>
        </a:defRPr>
      </a:lvl2pPr>
      <a:lvl3pPr marL="914314" algn="l" defTabSz="914314" rtl="0" eaLnBrk="1" latinLnBrk="0" hangingPunct="1">
        <a:defRPr sz="1801" kern="1200">
          <a:solidFill>
            <a:schemeClr val="tx1"/>
          </a:solidFill>
          <a:latin typeface="+mn-lt"/>
          <a:ea typeface="+mn-ea"/>
          <a:cs typeface="+mn-cs"/>
        </a:defRPr>
      </a:lvl3pPr>
      <a:lvl4pPr marL="1371472" algn="l" defTabSz="914314" rtl="0" eaLnBrk="1" latinLnBrk="0" hangingPunct="1">
        <a:defRPr sz="1801" kern="1200">
          <a:solidFill>
            <a:schemeClr val="tx1"/>
          </a:solidFill>
          <a:latin typeface="+mn-lt"/>
          <a:ea typeface="+mn-ea"/>
          <a:cs typeface="+mn-cs"/>
        </a:defRPr>
      </a:lvl4pPr>
      <a:lvl5pPr marL="1828631" algn="l" defTabSz="914314" rtl="0" eaLnBrk="1" latinLnBrk="0" hangingPunct="1">
        <a:defRPr sz="1801" kern="1200">
          <a:solidFill>
            <a:schemeClr val="tx1"/>
          </a:solidFill>
          <a:latin typeface="+mn-lt"/>
          <a:ea typeface="+mn-ea"/>
          <a:cs typeface="+mn-cs"/>
        </a:defRPr>
      </a:lvl5pPr>
      <a:lvl6pPr marL="2285788" algn="l" defTabSz="914314" rtl="0" eaLnBrk="1" latinLnBrk="0" hangingPunct="1">
        <a:defRPr sz="1801" kern="1200">
          <a:solidFill>
            <a:schemeClr val="tx1"/>
          </a:solidFill>
          <a:latin typeface="+mn-lt"/>
          <a:ea typeface="+mn-ea"/>
          <a:cs typeface="+mn-cs"/>
        </a:defRPr>
      </a:lvl6pPr>
      <a:lvl7pPr marL="2742945" algn="l" defTabSz="914314" rtl="0" eaLnBrk="1" latinLnBrk="0" hangingPunct="1">
        <a:defRPr sz="1801" kern="1200">
          <a:solidFill>
            <a:schemeClr val="tx1"/>
          </a:solidFill>
          <a:latin typeface="+mn-lt"/>
          <a:ea typeface="+mn-ea"/>
          <a:cs typeface="+mn-cs"/>
        </a:defRPr>
      </a:lvl7pPr>
      <a:lvl8pPr marL="3200104" algn="l" defTabSz="914314" rtl="0" eaLnBrk="1" latinLnBrk="0" hangingPunct="1">
        <a:defRPr sz="1801" kern="1200">
          <a:solidFill>
            <a:schemeClr val="tx1"/>
          </a:solidFill>
          <a:latin typeface="+mn-lt"/>
          <a:ea typeface="+mn-ea"/>
          <a:cs typeface="+mn-cs"/>
        </a:defRPr>
      </a:lvl8pPr>
      <a:lvl9pPr marL="3657261" algn="l" defTabSz="914314"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0" y="0"/>
            <a:ext cx="20104100" cy="2041999"/>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7172" name="Rectangle 4"/>
          <p:cNvSpPr>
            <a:spLocks noGrp="1" noChangeArrowheads="1"/>
          </p:cNvSpPr>
          <p:nvPr>
            <p:ph type="body" idx="1"/>
          </p:nvPr>
        </p:nvSpPr>
        <p:spPr bwMode="auto">
          <a:xfrm>
            <a:off x="972972" y="2277067"/>
            <a:ext cx="18229787" cy="7605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7174" name="Line 6"/>
          <p:cNvSpPr>
            <a:spLocks noChangeShapeType="1"/>
          </p:cNvSpPr>
          <p:nvPr/>
        </p:nvSpPr>
        <p:spPr bwMode="auto">
          <a:xfrm>
            <a:off x="0" y="2056245"/>
            <a:ext cx="201041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lIns="136685" tIns="68343" rIns="136685" bIns="68343"/>
          <a:lstStyle/>
          <a:p>
            <a:endParaRPr lang="en-GB" sz="2693"/>
          </a:p>
        </p:txBody>
      </p:sp>
      <p:sp>
        <p:nvSpPr>
          <p:cNvPr id="7180" name="Rectangle 12"/>
          <p:cNvSpPr>
            <a:spLocks noChangeArrowheads="1"/>
          </p:cNvSpPr>
          <p:nvPr/>
        </p:nvSpPr>
        <p:spPr bwMode="auto">
          <a:xfrm>
            <a:off x="2986" y="9920315"/>
            <a:ext cx="20104100" cy="1389035"/>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6685" tIns="68343" rIns="136685" bIns="68343" anchor="ctr"/>
          <a:lstStyle/>
          <a:p>
            <a:endParaRPr lang="en-GB" sz="2693"/>
          </a:p>
        </p:txBody>
      </p:sp>
      <p:sp>
        <p:nvSpPr>
          <p:cNvPr id="7181" name="Rectangle 13"/>
          <p:cNvSpPr>
            <a:spLocks noChangeArrowheads="1"/>
          </p:cNvSpPr>
          <p:nvPr/>
        </p:nvSpPr>
        <p:spPr bwMode="auto">
          <a:xfrm>
            <a:off x="2038473" y="10597025"/>
            <a:ext cx="9338735" cy="712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1559111" rtl="0"/>
            <a:r>
              <a:rPr lang="en-GB" sz="2094">
                <a:solidFill>
                  <a:srgbClr val="96CCEE"/>
                </a:solidFill>
                <a:latin typeface="Arial Narrow" pitchFamily="34" charset="0"/>
              </a:rPr>
              <a:t>Vaccination system support in WHO</a:t>
            </a:r>
            <a:r>
              <a:rPr lang="en-GB" sz="2094">
                <a:solidFill>
                  <a:srgbClr val="72BBE8"/>
                </a:solidFill>
                <a:latin typeface="Arial Narrow" pitchFamily="34" charset="0"/>
              </a:rPr>
              <a:t> </a:t>
            </a:r>
            <a:r>
              <a:rPr lang="en-GB" sz="2094">
                <a:solidFill>
                  <a:schemeClr val="bg1"/>
                </a:solidFill>
                <a:latin typeface="Arial Narrow" pitchFamily="34" charset="0"/>
              </a:rPr>
              <a:t> </a:t>
            </a:r>
            <a:r>
              <a:rPr lang="en-US" sz="3141" baseline="12000">
                <a:solidFill>
                  <a:schemeClr val="bg1"/>
                </a:solidFill>
                <a:latin typeface="Arial Narrow" pitchFamily="34" charset="0"/>
              </a:rPr>
              <a:t>|</a:t>
            </a:r>
            <a:r>
              <a:rPr lang="en-GB" sz="2094">
                <a:solidFill>
                  <a:srgbClr val="96CCEE"/>
                </a:solidFill>
                <a:latin typeface="Arial Narrow" pitchFamily="34" charset="0"/>
              </a:rPr>
              <a:t>  </a:t>
            </a:r>
            <a:fld id="{2F89CFFB-E78C-466B-8526-DB8F16890B6B}" type="datetime4">
              <a:rPr lang="en-GB" sz="2094" b="0">
                <a:solidFill>
                  <a:srgbClr val="96CCEE"/>
                </a:solidFill>
                <a:latin typeface="Arial Narrow" pitchFamily="34" charset="0"/>
              </a:rPr>
              <a:pPr defTabSz="1559111" rtl="0"/>
              <a:t>09 September 2024</a:t>
            </a:fld>
            <a:endParaRPr lang="en-GB" sz="2094">
              <a:solidFill>
                <a:srgbClr val="96CCEE"/>
              </a:solidFill>
              <a:latin typeface="Arial Narrow" pitchFamily="34" charset="0"/>
            </a:endParaRPr>
          </a:p>
        </p:txBody>
      </p:sp>
      <p:sp>
        <p:nvSpPr>
          <p:cNvPr id="7182" name="Rectangle 14"/>
          <p:cNvSpPr>
            <a:spLocks noChangeArrowheads="1"/>
          </p:cNvSpPr>
          <p:nvPr/>
        </p:nvSpPr>
        <p:spPr bwMode="auto">
          <a:xfrm>
            <a:off x="790920" y="10551910"/>
            <a:ext cx="781959" cy="548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defTabSz="1559111" rtl="0"/>
            <a:fld id="{F30D1DB3-51AD-4AA2-AE88-932F208C5006}" type="slidenum">
              <a:rPr lang="ar-SA" sz="2543">
                <a:solidFill>
                  <a:srgbClr val="72BBE8"/>
                </a:solidFill>
                <a:latin typeface="Arial Narrow" pitchFamily="34" charset="0"/>
              </a:rPr>
              <a:pPr algn="r" defTabSz="1559111" rtl="0"/>
              <a:t>‹#›</a:t>
            </a:fld>
            <a:r>
              <a:rPr lang="en-GB" sz="2543">
                <a:solidFill>
                  <a:srgbClr val="72BBE8"/>
                </a:solidFill>
                <a:latin typeface="Arial Narrow" pitchFamily="34" charset="0"/>
              </a:rPr>
              <a:t> </a:t>
            </a:r>
            <a:r>
              <a:rPr lang="en-US" sz="3590" baseline="14000">
                <a:solidFill>
                  <a:schemeClr val="bg1"/>
                </a:solidFill>
                <a:latin typeface="Arial Narrow" pitchFamily="34" charset="0"/>
              </a:rPr>
              <a:t>|</a:t>
            </a:r>
          </a:p>
        </p:txBody>
      </p:sp>
      <p:pic>
        <p:nvPicPr>
          <p:cNvPr id="7185" name="Picture 17" descr="WHO-EN-white-H"/>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14140920" y="9960687"/>
            <a:ext cx="4852919" cy="1182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86675"/>
      </p:ext>
    </p:extLst>
  </p:cSld>
  <p:clrMap bg1="lt1" tx1="dk1" bg2="lt2" tx2="dk2" accent1="accent1" accent2="accent2" accent3="accent3" accent4="accent4" accent5="accent5" accent6="accent6" hlink="hlink" folHlink="folHlink"/>
  <p:sldLayoutIdLst>
    <p:sldLayoutId id="2147485547" r:id="rId1"/>
    <p:sldLayoutId id="2147485548" r:id="rId2"/>
    <p:sldLayoutId id="2147485549" r:id="rId3"/>
    <p:sldLayoutId id="2147485550" r:id="rId4"/>
    <p:sldLayoutId id="2147485551" r:id="rId5"/>
    <p:sldLayoutId id="2147485552" r:id="rId6"/>
    <p:sldLayoutId id="2147485553" r:id="rId7"/>
    <p:sldLayoutId id="2147485554" r:id="rId8"/>
    <p:sldLayoutId id="2147485555" r:id="rId9"/>
    <p:sldLayoutId id="2147485556" r:id="rId10"/>
    <p:sldLayoutId id="2147485557" r:id="rId11"/>
  </p:sldLayoutIdLst>
  <p:txStyles>
    <p:titleStyle>
      <a:lvl1pPr algn="ctr" defTabSz="1559111" rtl="0" fontAlgn="base">
        <a:spcBef>
          <a:spcPct val="0"/>
        </a:spcBef>
        <a:spcAft>
          <a:spcPct val="0"/>
        </a:spcAft>
        <a:defRPr sz="5983" b="1">
          <a:solidFill>
            <a:srgbClr val="000066"/>
          </a:solidFill>
          <a:latin typeface="+mj-lt"/>
          <a:ea typeface="+mj-ea"/>
          <a:cs typeface="+mj-cs"/>
        </a:defRPr>
      </a:lvl1pPr>
      <a:lvl2pPr algn="ctr" defTabSz="1559111" rtl="0" fontAlgn="base">
        <a:spcBef>
          <a:spcPct val="0"/>
        </a:spcBef>
        <a:spcAft>
          <a:spcPct val="0"/>
        </a:spcAft>
        <a:defRPr sz="5983" b="1">
          <a:solidFill>
            <a:srgbClr val="000066"/>
          </a:solidFill>
          <a:latin typeface="Arial" pitchFamily="34" charset="0"/>
          <a:cs typeface="Arial" pitchFamily="34" charset="0"/>
        </a:defRPr>
      </a:lvl2pPr>
      <a:lvl3pPr algn="ctr" defTabSz="1559111" rtl="0" fontAlgn="base">
        <a:spcBef>
          <a:spcPct val="0"/>
        </a:spcBef>
        <a:spcAft>
          <a:spcPct val="0"/>
        </a:spcAft>
        <a:defRPr sz="5983" b="1">
          <a:solidFill>
            <a:srgbClr val="000066"/>
          </a:solidFill>
          <a:latin typeface="Arial" pitchFamily="34" charset="0"/>
          <a:cs typeface="Arial" pitchFamily="34" charset="0"/>
        </a:defRPr>
      </a:lvl3pPr>
      <a:lvl4pPr algn="ctr" defTabSz="1559111" rtl="0" fontAlgn="base">
        <a:spcBef>
          <a:spcPct val="0"/>
        </a:spcBef>
        <a:spcAft>
          <a:spcPct val="0"/>
        </a:spcAft>
        <a:defRPr sz="5983" b="1">
          <a:solidFill>
            <a:srgbClr val="000066"/>
          </a:solidFill>
          <a:latin typeface="Arial" pitchFamily="34" charset="0"/>
          <a:cs typeface="Arial" pitchFamily="34" charset="0"/>
        </a:defRPr>
      </a:lvl4pPr>
      <a:lvl5pPr algn="ctr" defTabSz="1559111" rtl="0" fontAlgn="base">
        <a:spcBef>
          <a:spcPct val="0"/>
        </a:spcBef>
        <a:spcAft>
          <a:spcPct val="0"/>
        </a:spcAft>
        <a:defRPr sz="5983" b="1">
          <a:solidFill>
            <a:srgbClr val="000066"/>
          </a:solidFill>
          <a:latin typeface="Arial" pitchFamily="34" charset="0"/>
          <a:cs typeface="Arial" pitchFamily="34" charset="0"/>
        </a:defRPr>
      </a:lvl5pPr>
      <a:lvl6pPr marL="683449" algn="ctr" defTabSz="1559111" rtl="0" fontAlgn="base">
        <a:spcBef>
          <a:spcPct val="0"/>
        </a:spcBef>
        <a:spcAft>
          <a:spcPct val="0"/>
        </a:spcAft>
        <a:defRPr sz="5983" b="1">
          <a:solidFill>
            <a:srgbClr val="000066"/>
          </a:solidFill>
          <a:latin typeface="Arial" pitchFamily="34" charset="0"/>
          <a:cs typeface="Arial" pitchFamily="34" charset="0"/>
        </a:defRPr>
      </a:lvl6pPr>
      <a:lvl7pPr marL="1366891" algn="ctr" defTabSz="1559111" rtl="0" fontAlgn="base">
        <a:spcBef>
          <a:spcPct val="0"/>
        </a:spcBef>
        <a:spcAft>
          <a:spcPct val="0"/>
        </a:spcAft>
        <a:defRPr sz="5983" b="1">
          <a:solidFill>
            <a:srgbClr val="000066"/>
          </a:solidFill>
          <a:latin typeface="Arial" pitchFamily="34" charset="0"/>
          <a:cs typeface="Arial" pitchFamily="34" charset="0"/>
        </a:defRPr>
      </a:lvl7pPr>
      <a:lvl8pPr marL="2050339" algn="ctr" defTabSz="1559111" rtl="0" fontAlgn="base">
        <a:spcBef>
          <a:spcPct val="0"/>
        </a:spcBef>
        <a:spcAft>
          <a:spcPct val="0"/>
        </a:spcAft>
        <a:defRPr sz="5983" b="1">
          <a:solidFill>
            <a:srgbClr val="000066"/>
          </a:solidFill>
          <a:latin typeface="Arial" pitchFamily="34" charset="0"/>
          <a:cs typeface="Arial" pitchFamily="34" charset="0"/>
        </a:defRPr>
      </a:lvl8pPr>
      <a:lvl9pPr marL="2733783" algn="ctr" defTabSz="1559111" rtl="0" fontAlgn="base">
        <a:spcBef>
          <a:spcPct val="0"/>
        </a:spcBef>
        <a:spcAft>
          <a:spcPct val="0"/>
        </a:spcAft>
        <a:defRPr sz="5983" b="1">
          <a:solidFill>
            <a:srgbClr val="000066"/>
          </a:solidFill>
          <a:latin typeface="Arial" pitchFamily="34" charset="0"/>
          <a:cs typeface="Arial" pitchFamily="34" charset="0"/>
        </a:defRPr>
      </a:lvl9pPr>
    </p:titleStyle>
    <p:bodyStyle>
      <a:lvl1pPr marL="583776" indent="-583776" algn="l" defTabSz="1559111" rtl="0" fontAlgn="base">
        <a:spcBef>
          <a:spcPct val="80000"/>
        </a:spcBef>
        <a:spcAft>
          <a:spcPct val="0"/>
        </a:spcAft>
        <a:buClr>
          <a:srgbClr val="1E7FB8"/>
        </a:buClr>
        <a:buFont typeface="Wingdings" pitchFamily="2" charset="2"/>
        <a:buChar char="l"/>
        <a:defRPr sz="4337">
          <a:solidFill>
            <a:srgbClr val="000066"/>
          </a:solidFill>
          <a:latin typeface="+mn-lt"/>
          <a:ea typeface="+mn-ea"/>
          <a:cs typeface="+mn-cs"/>
        </a:defRPr>
      </a:lvl1pPr>
      <a:lvl2pPr marL="1374011" indent="-481736" algn="l" defTabSz="1559111" rtl="0" fontAlgn="base">
        <a:spcBef>
          <a:spcPct val="20000"/>
        </a:spcBef>
        <a:spcAft>
          <a:spcPct val="0"/>
        </a:spcAft>
        <a:buClr>
          <a:srgbClr val="1E7FB8"/>
        </a:buClr>
        <a:buFont typeface="Arial" pitchFamily="34" charset="0"/>
        <a:buChar char="–"/>
        <a:defRPr sz="3590">
          <a:solidFill>
            <a:srgbClr val="000066"/>
          </a:solidFill>
          <a:latin typeface="+mn-lt"/>
          <a:cs typeface="+mn-cs"/>
        </a:defRPr>
      </a:lvl2pPr>
      <a:lvl3pPr marL="2142890" indent="-460376" algn="l" defTabSz="1559111" rtl="0" fontAlgn="base">
        <a:spcBef>
          <a:spcPct val="20000"/>
        </a:spcBef>
        <a:spcAft>
          <a:spcPct val="0"/>
        </a:spcAft>
        <a:buClr>
          <a:srgbClr val="1E7FB8"/>
        </a:buClr>
        <a:buChar char="•"/>
        <a:defRPr sz="3590">
          <a:solidFill>
            <a:srgbClr val="000066"/>
          </a:solidFill>
          <a:latin typeface="Arial Narrow" pitchFamily="34" charset="0"/>
          <a:cs typeface="+mn-cs"/>
        </a:defRPr>
      </a:lvl3pPr>
      <a:lvl4pPr marL="2838199" indent="-386813" algn="l" defTabSz="1559111" rtl="0" fontAlgn="base">
        <a:spcBef>
          <a:spcPct val="20000"/>
        </a:spcBef>
        <a:spcAft>
          <a:spcPct val="0"/>
        </a:spcAft>
        <a:buClr>
          <a:srgbClr val="1E7FB8"/>
        </a:buClr>
        <a:buChar char="–"/>
        <a:defRPr sz="3590">
          <a:solidFill>
            <a:srgbClr val="000066"/>
          </a:solidFill>
          <a:latin typeface="Arial Narrow" pitchFamily="34" charset="0"/>
          <a:cs typeface="+mn-cs"/>
        </a:defRPr>
      </a:lvl4pPr>
      <a:lvl5pPr marL="3391127" indent="-246801" algn="r" defTabSz="1559111" rtl="1" fontAlgn="base">
        <a:spcBef>
          <a:spcPct val="20000"/>
        </a:spcBef>
        <a:spcAft>
          <a:spcPct val="0"/>
        </a:spcAft>
        <a:buChar char="»"/>
        <a:defRPr sz="3440">
          <a:solidFill>
            <a:srgbClr val="000066"/>
          </a:solidFill>
          <a:latin typeface="+mn-lt"/>
          <a:cs typeface="+mn-cs"/>
        </a:defRPr>
      </a:lvl5pPr>
      <a:lvl6pPr marL="4074573" indent="-246801" algn="r" defTabSz="1559111" rtl="1" fontAlgn="base">
        <a:spcBef>
          <a:spcPct val="20000"/>
        </a:spcBef>
        <a:spcAft>
          <a:spcPct val="0"/>
        </a:spcAft>
        <a:buChar char="»"/>
        <a:defRPr sz="3440">
          <a:solidFill>
            <a:srgbClr val="000066"/>
          </a:solidFill>
          <a:latin typeface="+mn-lt"/>
          <a:cs typeface="+mn-cs"/>
        </a:defRPr>
      </a:lvl6pPr>
      <a:lvl7pPr marL="4758020" indent="-246801" algn="r" defTabSz="1559111" rtl="1" fontAlgn="base">
        <a:spcBef>
          <a:spcPct val="20000"/>
        </a:spcBef>
        <a:spcAft>
          <a:spcPct val="0"/>
        </a:spcAft>
        <a:buChar char="»"/>
        <a:defRPr sz="3440">
          <a:solidFill>
            <a:srgbClr val="000066"/>
          </a:solidFill>
          <a:latin typeface="+mn-lt"/>
          <a:cs typeface="+mn-cs"/>
        </a:defRPr>
      </a:lvl7pPr>
      <a:lvl8pPr marL="5441466" indent="-246801" algn="r" defTabSz="1559111" rtl="1" fontAlgn="base">
        <a:spcBef>
          <a:spcPct val="20000"/>
        </a:spcBef>
        <a:spcAft>
          <a:spcPct val="0"/>
        </a:spcAft>
        <a:buChar char="»"/>
        <a:defRPr sz="3440">
          <a:solidFill>
            <a:srgbClr val="000066"/>
          </a:solidFill>
          <a:latin typeface="+mn-lt"/>
          <a:cs typeface="+mn-cs"/>
        </a:defRPr>
      </a:lvl8pPr>
      <a:lvl9pPr marL="6124910" indent="-246801" algn="r" defTabSz="1559111" rtl="1" fontAlgn="base">
        <a:spcBef>
          <a:spcPct val="20000"/>
        </a:spcBef>
        <a:spcAft>
          <a:spcPct val="0"/>
        </a:spcAft>
        <a:buChar char="»"/>
        <a:defRPr sz="3440">
          <a:solidFill>
            <a:srgbClr val="000066"/>
          </a:solidFill>
          <a:latin typeface="+mn-lt"/>
          <a:cs typeface="+mn-cs"/>
        </a:defRPr>
      </a:lvl9pPr>
    </p:bodyStyle>
    <p:otherStyle>
      <a:defPPr>
        <a:defRPr lang="en-US"/>
      </a:defPPr>
      <a:lvl1pPr marL="0" algn="l" defTabSz="1366891" rtl="0" eaLnBrk="1" latinLnBrk="0" hangingPunct="1">
        <a:defRPr sz="2693" kern="1200">
          <a:solidFill>
            <a:schemeClr val="tx1"/>
          </a:solidFill>
          <a:latin typeface="+mn-lt"/>
          <a:ea typeface="+mn-ea"/>
          <a:cs typeface="+mn-cs"/>
        </a:defRPr>
      </a:lvl1pPr>
      <a:lvl2pPr marL="683449" algn="l" defTabSz="1366891" rtl="0" eaLnBrk="1" latinLnBrk="0" hangingPunct="1">
        <a:defRPr sz="2693" kern="1200">
          <a:solidFill>
            <a:schemeClr val="tx1"/>
          </a:solidFill>
          <a:latin typeface="+mn-lt"/>
          <a:ea typeface="+mn-ea"/>
          <a:cs typeface="+mn-cs"/>
        </a:defRPr>
      </a:lvl2pPr>
      <a:lvl3pPr marL="1366891" algn="l" defTabSz="1366891" rtl="0" eaLnBrk="1" latinLnBrk="0" hangingPunct="1">
        <a:defRPr sz="2693" kern="1200">
          <a:solidFill>
            <a:schemeClr val="tx1"/>
          </a:solidFill>
          <a:latin typeface="+mn-lt"/>
          <a:ea typeface="+mn-ea"/>
          <a:cs typeface="+mn-cs"/>
        </a:defRPr>
      </a:lvl3pPr>
      <a:lvl4pPr marL="2050339" algn="l" defTabSz="1366891" rtl="0" eaLnBrk="1" latinLnBrk="0" hangingPunct="1">
        <a:defRPr sz="2693" kern="1200">
          <a:solidFill>
            <a:schemeClr val="tx1"/>
          </a:solidFill>
          <a:latin typeface="+mn-lt"/>
          <a:ea typeface="+mn-ea"/>
          <a:cs typeface="+mn-cs"/>
        </a:defRPr>
      </a:lvl4pPr>
      <a:lvl5pPr marL="2733783" algn="l" defTabSz="1366891" rtl="0" eaLnBrk="1" latinLnBrk="0" hangingPunct="1">
        <a:defRPr sz="2693" kern="1200">
          <a:solidFill>
            <a:schemeClr val="tx1"/>
          </a:solidFill>
          <a:latin typeface="+mn-lt"/>
          <a:ea typeface="+mn-ea"/>
          <a:cs typeface="+mn-cs"/>
        </a:defRPr>
      </a:lvl5pPr>
      <a:lvl6pPr marL="3417231" algn="l" defTabSz="1366891" rtl="0" eaLnBrk="1" latinLnBrk="0" hangingPunct="1">
        <a:defRPr sz="2693" kern="1200">
          <a:solidFill>
            <a:schemeClr val="tx1"/>
          </a:solidFill>
          <a:latin typeface="+mn-lt"/>
          <a:ea typeface="+mn-ea"/>
          <a:cs typeface="+mn-cs"/>
        </a:defRPr>
      </a:lvl6pPr>
      <a:lvl7pPr marL="4100677" algn="l" defTabSz="1366891" rtl="0" eaLnBrk="1" latinLnBrk="0" hangingPunct="1">
        <a:defRPr sz="2693" kern="1200">
          <a:solidFill>
            <a:schemeClr val="tx1"/>
          </a:solidFill>
          <a:latin typeface="+mn-lt"/>
          <a:ea typeface="+mn-ea"/>
          <a:cs typeface="+mn-cs"/>
        </a:defRPr>
      </a:lvl7pPr>
      <a:lvl8pPr marL="4784122" algn="l" defTabSz="1366891" rtl="0" eaLnBrk="1" latinLnBrk="0" hangingPunct="1">
        <a:defRPr sz="2693" kern="1200">
          <a:solidFill>
            <a:schemeClr val="tx1"/>
          </a:solidFill>
          <a:latin typeface="+mn-lt"/>
          <a:ea typeface="+mn-ea"/>
          <a:cs typeface="+mn-cs"/>
        </a:defRPr>
      </a:lvl8pPr>
      <a:lvl9pPr marL="5467568" algn="l" defTabSz="1366891" rtl="0" eaLnBrk="1" latinLnBrk="0" hangingPunct="1">
        <a:defRPr sz="2693"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09C7E6-8769-BFE8-1ACB-E21B9CF2F44E}"/>
              </a:ext>
            </a:extLst>
          </p:cNvPr>
          <p:cNvSpPr/>
          <p:nvPr userDrawn="1"/>
        </p:nvSpPr>
        <p:spPr>
          <a:xfrm>
            <a:off x="0" y="0"/>
            <a:ext cx="20104100"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952502" y="885878"/>
            <a:ext cx="9387580" cy="683264"/>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952501" y="2558675"/>
            <a:ext cx="17768887" cy="2579552"/>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952501" y="10690760"/>
            <a:ext cx="12492038" cy="184666"/>
          </a:xfrm>
          <a:prstGeom prst="rect">
            <a:avLst/>
          </a:prstGeom>
        </p:spPr>
        <p:txBody>
          <a:bodyPr vert="horz" lIns="0" tIns="0" rIns="0" bIns="0" rtlCol="0" anchor="t" anchorCtr="0">
            <a:spAutoFit/>
          </a:bodyPr>
          <a:lstStyle>
            <a:lvl1pPr algn="l">
              <a:defRPr sz="1200">
                <a:solidFill>
                  <a:schemeClr val="tx1">
                    <a:tint val="75000"/>
                  </a:schemeClr>
                </a:solidFill>
                <a:latin typeface="Poppins" pitchFamily="2" charset="77"/>
                <a:cs typeface="Poppins" pitchFamily="2" charset="77"/>
              </a:defRPr>
            </a:lvl1pPr>
          </a:lstStyle>
          <a:p>
            <a:pPr marL="12700">
              <a:spcBef>
                <a:spcPts val="125"/>
              </a:spcBef>
            </a:pPr>
            <a:r>
              <a:rPr lang="en-GB" spc="5"/>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7633950" y="10690760"/>
            <a:ext cx="1479438" cy="184666"/>
          </a:xfrm>
          <a:prstGeom prst="rect">
            <a:avLst/>
          </a:prstGeom>
        </p:spPr>
        <p:txBody>
          <a:bodyPr vert="horz" wrap="square" lIns="0" tIns="0" rIns="0" bIns="0" rtlCol="0" anchor="t" anchorCtr="0">
            <a:spAutoFit/>
          </a:bodyPr>
          <a:lstStyle>
            <a:lvl1pPr algn="r">
              <a:defRPr sz="1200">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2215133045"/>
      </p:ext>
    </p:extLst>
  </p:cSld>
  <p:clrMap bg1="lt1" tx1="dk1" bg2="lt2" tx2="dk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 id="2147485582" r:id="rId12"/>
    <p:sldLayoutId id="2147485583" r:id="rId13"/>
    <p:sldLayoutId id="2147485584" r:id="rId14"/>
    <p:sldLayoutId id="2147485585" r:id="rId15"/>
    <p:sldLayoutId id="2147485586" r:id="rId16"/>
    <p:sldLayoutId id="2147485587" r:id="rId17"/>
    <p:sldLayoutId id="2147485588" r:id="rId18"/>
    <p:sldLayoutId id="2147485589" r:id="rId19"/>
    <p:sldLayoutId id="2147485590" r:id="rId20"/>
    <p:sldLayoutId id="2147485591" r:id="rId21"/>
    <p:sldLayoutId id="2147485592" r:id="rId22"/>
    <p:sldLayoutId id="2147485593" r:id="rId23"/>
    <p:sldLayoutId id="2147485594" r:id="rId24"/>
    <p:sldLayoutId id="2147485595" r:id="rId25"/>
    <p:sldLayoutId id="2147485596" r:id="rId26"/>
    <p:sldLayoutId id="2147485597" r:id="rId27"/>
    <p:sldLayoutId id="2147485598" r:id="rId28"/>
    <p:sldLayoutId id="2147485599" r:id="rId29"/>
    <p:sldLayoutId id="2147485600" r:id="rId30"/>
    <p:sldLayoutId id="2147485601" r:id="rId31"/>
    <p:sldLayoutId id="2147485602" r:id="rId32"/>
    <p:sldLayoutId id="2147485603" r:id="rId33"/>
    <p:sldLayoutId id="2147485604" r:id="rId34"/>
    <p:sldLayoutId id="2147485605" r:id="rId35"/>
    <p:sldLayoutId id="2147485606" r:id="rId36"/>
    <p:sldLayoutId id="2147485607" r:id="rId37"/>
    <p:sldLayoutId id="2147485608" r:id="rId38"/>
    <p:sldLayoutId id="2147485609" r:id="rId39"/>
    <p:sldLayoutId id="2147485610" r:id="rId40"/>
    <p:sldLayoutId id="2147485611" r:id="rId41"/>
    <p:sldLayoutId id="2147485612" r:id="rId42"/>
    <p:sldLayoutId id="2147485613" r:id="rId43"/>
    <p:sldLayoutId id="2147485614" r:id="rId44"/>
    <p:sldLayoutId id="2147485615" r:id="rId45"/>
    <p:sldLayoutId id="2147485616" r:id="rId46"/>
    <p:sldLayoutId id="2147485617" r:id="rId47"/>
    <p:sldLayoutId id="2147485618" r:id="rId48"/>
    <p:sldLayoutId id="2147485619" r:id="rId49"/>
    <p:sldLayoutId id="2147485620" r:id="rId50"/>
    <p:sldLayoutId id="2147485621" r:id="rId51"/>
    <p:sldLayoutId id="2147485622" r:id="rId52"/>
    <p:sldLayoutId id="2147485623" r:id="rId53"/>
    <p:sldLayoutId id="2147485624" r:id="rId54"/>
    <p:sldLayoutId id="2147485625" r:id="rId55"/>
    <p:sldLayoutId id="2147485626" r:id="rId56"/>
    <p:sldLayoutId id="2147485627" r:id="rId57"/>
    <p:sldLayoutId id="2147485628" r:id="rId58"/>
    <p:sldLayoutId id="2147485629" r:id="rId5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800"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914400" rtl="0" eaLnBrk="1" latinLnBrk="0" hangingPunct="1">
        <a:lnSpc>
          <a:spcPct val="120000"/>
        </a:lnSpc>
        <a:spcBef>
          <a:spcPts val="1000"/>
        </a:spcBef>
        <a:spcAft>
          <a:spcPts val="1200"/>
        </a:spcAft>
        <a:buSzPct val="75000"/>
        <a:buFontTx/>
        <a:buNone/>
        <a:defRPr sz="2400" kern="1200">
          <a:solidFill>
            <a:schemeClr val="tx1"/>
          </a:solidFill>
          <a:latin typeface="Poppins" pitchFamily="2" charset="77"/>
          <a:ea typeface="Roboto" panose="02000000000000000000" pitchFamily="2" charset="0"/>
          <a:cs typeface="Poppins" pitchFamily="2" charset="77"/>
        </a:defRPr>
      </a:lvl1pPr>
      <a:lvl2pPr marL="79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2000" kern="1200">
          <a:solidFill>
            <a:schemeClr val="tx1"/>
          </a:solidFill>
          <a:latin typeface="Poppins" pitchFamily="2" charset="77"/>
          <a:ea typeface="Roboto" panose="02000000000000000000" pitchFamily="2" charset="0"/>
          <a:cs typeface="Poppins" pitchFamily="2" charset="77"/>
        </a:defRPr>
      </a:lvl2pPr>
      <a:lvl3pPr marL="115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800" kern="1200">
          <a:solidFill>
            <a:schemeClr val="tx1"/>
          </a:solidFill>
          <a:latin typeface="Poppins" pitchFamily="2" charset="77"/>
          <a:ea typeface="Roboto" panose="02000000000000000000" pitchFamily="2" charset="0"/>
          <a:cs typeface="Poppins" pitchFamily="2" charset="77"/>
        </a:defRPr>
      </a:lvl3pPr>
      <a:lvl4pPr marL="151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4pPr>
      <a:lvl5pPr marL="187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952501" y="2558675"/>
            <a:ext cx="17768887" cy="2611644"/>
          </a:xfrm>
          <a:prstGeom prst="rect">
            <a:avLst/>
          </a:prstGeom>
        </p:spPr>
        <p:txBody>
          <a:bodyPr vert="horz" wrap="square" lIns="0" tIns="0" rIns="0" bIns="0" rtlCol="0" anchor="t" anchorCtr="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952501" y="10690760"/>
            <a:ext cx="12492038" cy="184666"/>
          </a:xfrm>
          <a:prstGeom prst="rect">
            <a:avLst/>
          </a:prstGeom>
        </p:spPr>
        <p:txBody>
          <a:bodyPr vert="horz" lIns="0" tIns="0" rIns="0" bIns="0" rtlCol="0" anchor="t" anchorCtr="0">
            <a:spAutoFit/>
          </a:bodyPr>
          <a:lstStyle>
            <a:lvl1pPr algn="l">
              <a:defRPr sz="1200">
                <a:solidFill>
                  <a:schemeClr val="tx1">
                    <a:tint val="75000"/>
                  </a:schemeClr>
                </a:solidFill>
                <a:latin typeface="Poppins" pitchFamily="2" charset="77"/>
                <a:cs typeface="Poppins" pitchFamily="2" charset="77"/>
              </a:defRPr>
            </a:lvl1pPr>
          </a:lstStyle>
          <a:p>
            <a:pPr marL="12700">
              <a:spcBef>
                <a:spcPts val="125"/>
              </a:spcBef>
            </a:pPr>
            <a:r>
              <a:rPr lang="en-GB" spc="5"/>
              <a:t>Immunization stocktake</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7775156" y="10690760"/>
            <a:ext cx="1479438" cy="184666"/>
          </a:xfrm>
          <a:prstGeom prst="rect">
            <a:avLst/>
          </a:prstGeom>
        </p:spPr>
        <p:txBody>
          <a:bodyPr vert="horz" wrap="square" lIns="0" tIns="0" rIns="0" bIns="0" rtlCol="0" anchor="t" anchorCtr="0">
            <a:spAutoFit/>
          </a:bodyPr>
          <a:lstStyle>
            <a:lvl1pPr algn="r">
              <a:defRPr sz="1200">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1206296850"/>
      </p:ext>
    </p:extLst>
  </p:cSld>
  <p:clrMap bg1="lt1" tx1="dk1" bg2="lt2" tx2="dk2" accent1="accent1" accent2="accent2" accent3="accent3" accent4="accent4" accent5="accent5" accent6="accent6" hlink="hlink" folHlink="folHlink"/>
  <p:sldLayoutIdLst>
    <p:sldLayoutId id="2147485631" r:id="rId1"/>
    <p:sldLayoutId id="2147485632" r:id="rId2"/>
    <p:sldLayoutId id="2147485633" r:id="rId3"/>
    <p:sldLayoutId id="2147485634" r:id="rId4"/>
    <p:sldLayoutId id="2147485635" r:id="rId5"/>
    <p:sldLayoutId id="2147485636" r:id="rId6"/>
    <p:sldLayoutId id="2147485637" r:id="rId7"/>
    <p:sldLayoutId id="2147485638" r:id="rId8"/>
    <p:sldLayoutId id="2147485639" r:id="rId9"/>
    <p:sldLayoutId id="2147485640" r:id="rId10"/>
    <p:sldLayoutId id="2147485641" r:id="rId11"/>
    <p:sldLayoutId id="2147485642" r:id="rId12"/>
    <p:sldLayoutId id="2147485643" r:id="rId13"/>
    <p:sldLayoutId id="2147485644" r:id="rId14"/>
    <p:sldLayoutId id="2147485645" r:id="rId15"/>
    <p:sldLayoutId id="2147485646" r:id="rId16"/>
    <p:sldLayoutId id="2147485647" r:id="rId17"/>
    <p:sldLayoutId id="2147485648" r:id="rId18"/>
    <p:sldLayoutId id="2147485649" r:id="rId19"/>
    <p:sldLayoutId id="2147485650" r:id="rId20"/>
    <p:sldLayoutId id="2147485651" r:id="rId21"/>
    <p:sldLayoutId id="2147485652" r:id="rId22"/>
    <p:sldLayoutId id="2147485653" r:id="rId23"/>
    <p:sldLayoutId id="2147485654" r:id="rId24"/>
    <p:sldLayoutId id="2147485655" r:id="rId25"/>
    <p:sldLayoutId id="2147485656" r:id="rId26"/>
    <p:sldLayoutId id="2147485657" r:id="rId27"/>
    <p:sldLayoutId id="2147485658" r:id="rId28"/>
    <p:sldLayoutId id="2147485659" r:id="rId29"/>
    <p:sldLayoutId id="2147485660" r:id="rId30"/>
    <p:sldLayoutId id="2147485661" r:id="rId31"/>
    <p:sldLayoutId id="2147485662" r:id="rId32"/>
    <p:sldLayoutId id="2147485663" r:id="rId33"/>
    <p:sldLayoutId id="2147485664" r:id="rId34"/>
    <p:sldLayoutId id="2147485665" r:id="rId35"/>
    <p:sldLayoutId id="2147485666" r:id="rId36"/>
    <p:sldLayoutId id="2147485667" r:id="rId37"/>
    <p:sldLayoutId id="2147485668" r:id="rId38"/>
    <p:sldLayoutId id="2147485669" r:id="rId39"/>
    <p:sldLayoutId id="2147485670" r:id="rId40"/>
    <p:sldLayoutId id="2147485671" r:id="rId41"/>
    <p:sldLayoutId id="2147485672" r:id="rId42"/>
    <p:sldLayoutId id="2147485673" r:id="rId43"/>
    <p:sldLayoutId id="2147485674" r:id="rId44"/>
    <p:sldLayoutId id="2147485675" r:id="rId45"/>
    <p:sldLayoutId id="2147485676" r:id="rId46"/>
    <p:sldLayoutId id="2147485677" r:id="rId47"/>
    <p:sldLayoutId id="2147485678" r:id="rId48"/>
    <p:sldLayoutId id="2147485679" r:id="rId49"/>
    <p:sldLayoutId id="2147485680" r:id="rId50"/>
    <p:sldLayoutId id="2147485681" r:id="rId51"/>
    <p:sldLayoutId id="2147485682" r:id="rId52"/>
    <p:sldLayoutId id="2147485683" r:id="rId53"/>
    <p:sldLayoutId id="2147485684" r:id="rId54"/>
    <p:sldLayoutId id="2147485685" r:id="rId55"/>
    <p:sldLayoutId id="2147485686" r:id="rId56"/>
    <p:sldLayoutId id="2147485687" r:id="rId57"/>
    <p:sldLayoutId id="2147485688" r:id="rId58"/>
    <p:sldLayoutId id="2147485689" r:id="rId59"/>
    <p:sldLayoutId id="2147485690" r:id="rId6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7" rtl="0" eaLnBrk="1" latinLnBrk="0" hangingPunct="1">
        <a:lnSpc>
          <a:spcPct val="90000"/>
        </a:lnSpc>
        <a:spcBef>
          <a:spcPct val="0"/>
        </a:spcBef>
        <a:buNone/>
        <a:defRPr sz="4799"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914357" rtl="0" eaLnBrk="1" latinLnBrk="0" hangingPunct="1">
        <a:lnSpc>
          <a:spcPct val="120000"/>
        </a:lnSpc>
        <a:spcBef>
          <a:spcPts val="1000"/>
        </a:spcBef>
        <a:spcAft>
          <a:spcPts val="1200"/>
        </a:spcAft>
        <a:buSzPct val="75000"/>
        <a:buFontTx/>
        <a:buNone/>
        <a:defRPr sz="2400" kern="1200">
          <a:solidFill>
            <a:schemeClr val="tx1"/>
          </a:solidFill>
          <a:latin typeface="Poppins" pitchFamily="2" charset="77"/>
          <a:ea typeface="Roboto" panose="02000000000000000000" pitchFamily="2" charset="0"/>
          <a:cs typeface="Poppins" pitchFamily="2" charset="77"/>
        </a:defRPr>
      </a:lvl1pPr>
      <a:lvl2pPr marL="791964"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2000" kern="1200">
          <a:solidFill>
            <a:schemeClr val="tx1"/>
          </a:solidFill>
          <a:latin typeface="Poppins" pitchFamily="2" charset="77"/>
          <a:ea typeface="Roboto" panose="02000000000000000000" pitchFamily="2" charset="0"/>
          <a:cs typeface="Poppins" pitchFamily="2" charset="77"/>
        </a:defRPr>
      </a:lvl2pPr>
      <a:lvl3pPr marL="1151947"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800" kern="1200">
          <a:solidFill>
            <a:schemeClr val="tx1"/>
          </a:solidFill>
          <a:latin typeface="Poppins" pitchFamily="2" charset="77"/>
          <a:ea typeface="Roboto" panose="02000000000000000000" pitchFamily="2" charset="0"/>
          <a:cs typeface="Poppins" pitchFamily="2" charset="77"/>
        </a:defRPr>
      </a:lvl3pPr>
      <a:lvl4pPr marL="1511930"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4pPr>
      <a:lvl5pPr marL="1871913"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5pPr>
      <a:lvl6pPr marL="2514483" indent="-228589" algn="l" defTabSz="91435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62" indent="-228589" algn="l" defTabSz="91435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41" indent="-228589" algn="l" defTabSz="91435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19" indent="-228589" algn="l" defTabSz="91435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7" rtl="0" eaLnBrk="1" latinLnBrk="0" hangingPunct="1">
        <a:defRPr sz="1800" kern="1200">
          <a:solidFill>
            <a:schemeClr val="tx1"/>
          </a:solidFill>
          <a:latin typeface="+mn-lt"/>
          <a:ea typeface="+mn-ea"/>
          <a:cs typeface="+mn-cs"/>
        </a:defRPr>
      </a:lvl1pPr>
      <a:lvl2pPr marL="457179" algn="l" defTabSz="914357" rtl="0" eaLnBrk="1" latinLnBrk="0" hangingPunct="1">
        <a:defRPr sz="1800" kern="1200">
          <a:solidFill>
            <a:schemeClr val="tx1"/>
          </a:solidFill>
          <a:latin typeface="+mn-lt"/>
          <a:ea typeface="+mn-ea"/>
          <a:cs typeface="+mn-cs"/>
        </a:defRPr>
      </a:lvl2pPr>
      <a:lvl3pPr marL="914357" algn="l" defTabSz="914357" rtl="0" eaLnBrk="1" latinLnBrk="0" hangingPunct="1">
        <a:defRPr sz="1800" kern="1200">
          <a:solidFill>
            <a:schemeClr val="tx1"/>
          </a:solidFill>
          <a:latin typeface="+mn-lt"/>
          <a:ea typeface="+mn-ea"/>
          <a:cs typeface="+mn-cs"/>
        </a:defRPr>
      </a:lvl3pPr>
      <a:lvl4pPr marL="1371536" algn="l" defTabSz="914357" rtl="0" eaLnBrk="1" latinLnBrk="0" hangingPunct="1">
        <a:defRPr sz="1800" kern="1200">
          <a:solidFill>
            <a:schemeClr val="tx1"/>
          </a:solidFill>
          <a:latin typeface="+mn-lt"/>
          <a:ea typeface="+mn-ea"/>
          <a:cs typeface="+mn-cs"/>
        </a:defRPr>
      </a:lvl4pPr>
      <a:lvl5pPr marL="1828715" algn="l" defTabSz="914357" rtl="0" eaLnBrk="1" latinLnBrk="0" hangingPunct="1">
        <a:defRPr sz="1800" kern="1200">
          <a:solidFill>
            <a:schemeClr val="tx1"/>
          </a:solidFill>
          <a:latin typeface="+mn-lt"/>
          <a:ea typeface="+mn-ea"/>
          <a:cs typeface="+mn-cs"/>
        </a:defRPr>
      </a:lvl5pPr>
      <a:lvl6pPr marL="2285894" algn="l" defTabSz="914357" rtl="0" eaLnBrk="1" latinLnBrk="0" hangingPunct="1">
        <a:defRPr sz="1800" kern="1200">
          <a:solidFill>
            <a:schemeClr val="tx1"/>
          </a:solidFill>
          <a:latin typeface="+mn-lt"/>
          <a:ea typeface="+mn-ea"/>
          <a:cs typeface="+mn-cs"/>
        </a:defRPr>
      </a:lvl6pPr>
      <a:lvl7pPr marL="2743073" algn="l" defTabSz="914357" rtl="0" eaLnBrk="1" latinLnBrk="0" hangingPunct="1">
        <a:defRPr sz="1800" kern="1200">
          <a:solidFill>
            <a:schemeClr val="tx1"/>
          </a:solidFill>
          <a:latin typeface="+mn-lt"/>
          <a:ea typeface="+mn-ea"/>
          <a:cs typeface="+mn-cs"/>
        </a:defRPr>
      </a:lvl7pPr>
      <a:lvl8pPr marL="3200251" algn="l" defTabSz="914357" rtl="0" eaLnBrk="1" latinLnBrk="0" hangingPunct="1">
        <a:defRPr sz="1800" kern="1200">
          <a:solidFill>
            <a:schemeClr val="tx1"/>
          </a:solidFill>
          <a:latin typeface="+mn-lt"/>
          <a:ea typeface="+mn-ea"/>
          <a:cs typeface="+mn-cs"/>
        </a:defRPr>
      </a:lvl8pPr>
      <a:lvl9pPr marL="3657430" algn="l" defTabSz="91435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5359">
          <p15:clr>
            <a:srgbClr val="1D1D1D"/>
          </p15:clr>
        </p15:guide>
        <p15:guide id="3" pos="649">
          <p15:clr>
            <a:srgbClr val="1D1D1D"/>
          </p15:clr>
        </p15:guide>
        <p15:guide id="4" pos="1886">
          <p15:clr>
            <a:srgbClr val="1D1D1D"/>
          </p15:clr>
        </p15:guide>
        <p15:guide id="5" pos="3044">
          <p15:clr>
            <a:srgbClr val="1D1D1D"/>
          </p15:clr>
        </p15:guide>
        <p15:guide id="6" pos="4204">
          <p15:clr>
            <a:srgbClr val="1D1D1D"/>
          </p15:clr>
        </p15:guide>
        <p15:guide id="7" pos="5362">
          <p15:clr>
            <a:srgbClr val="1D1D1D"/>
          </p15:clr>
        </p15:guide>
        <p15:guide id="8" pos="6520">
          <p15:clr>
            <a:srgbClr val="1D1D1D"/>
          </p15:clr>
        </p15:guide>
        <p15:guide id="9" pos="7680">
          <p15:clr>
            <a:srgbClr val="1D1D1D"/>
          </p15:clr>
        </p15:guide>
        <p15:guide id="10" pos="8838">
          <p15:clr>
            <a:srgbClr val="1D1D1D"/>
          </p15:clr>
        </p15:guide>
        <p15:guide id="11" pos="9996">
          <p15:clr>
            <a:srgbClr val="1D1D1D"/>
          </p15:clr>
        </p15:guide>
        <p15:guide id="12" pos="11155">
          <p15:clr>
            <a:srgbClr val="1D1D1D"/>
          </p15:clr>
        </p15:guide>
        <p15:guide id="13" pos="12314">
          <p15:clr>
            <a:srgbClr val="1D1D1D"/>
          </p15:clr>
        </p15:guide>
        <p15:guide id="14" pos="13472">
          <p15:clr>
            <a:srgbClr val="1D1D1D"/>
          </p15:clr>
        </p15:guide>
        <p15:guide id="15" pos="14710">
          <p15:clr>
            <a:srgbClr val="1D1D1D"/>
          </p15:clr>
        </p15:guide>
        <p15:guide id="16" orient="horz">
          <p15:clr>
            <a:srgbClr val="1D1D1D"/>
          </p15:clr>
        </p15:guide>
        <p15:guide id="17" orient="horz" pos="8640">
          <p15:clr>
            <a:srgbClr val="1D1D1D"/>
          </p15:clr>
        </p15:guide>
        <p15:guide id="18" orient="horz" pos="646">
          <p15:clr>
            <a:srgbClr val="1D1D1D"/>
          </p15:clr>
        </p15:guide>
        <p15:guide id="19" orient="horz" pos="4320">
          <p15:clr>
            <a:srgbClr val="1D1D1D"/>
          </p15:clr>
        </p15:guide>
        <p15:guide id="20" orient="horz" pos="7912">
          <p15:clr>
            <a:srgbClr val="1D1D1D"/>
          </p15:clr>
        </p15:guide>
        <p15:guide id="21" pos="8230">
          <p15:clr>
            <a:srgbClr val="1D1D1D"/>
          </p15:clr>
        </p15:guide>
        <p15:guide id="22" pos="7129">
          <p15:clr>
            <a:srgbClr val="1D1D1D"/>
          </p15:clr>
        </p15:guide>
        <p15:guide id="23" orient="horz" pos="3660">
          <p15:clr>
            <a:srgbClr val="1D1D1D"/>
          </p15:clr>
        </p15:guide>
        <p15:guide id="24" orient="horz" pos="8060">
          <p15:clr>
            <a:srgbClr val="1D1D1D"/>
          </p15:clr>
        </p15:guide>
        <p15:guide id="25" orient="horz" pos="3440">
          <p15:clr>
            <a:srgbClr val="1D1D1D"/>
          </p15:clr>
        </p15:guide>
        <p15:guide id="26" orient="horz" pos="762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952502" y="2558676"/>
            <a:ext cx="17768886" cy="2611644"/>
          </a:xfrm>
          <a:prstGeom prst="rect">
            <a:avLst/>
          </a:prstGeom>
        </p:spPr>
        <p:txBody>
          <a:bodyPr vert="horz" wrap="square" lIns="0" tIns="0" rIns="0" bIns="0" rtlCol="0" anchor="t" anchorCtr="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952502" y="10690761"/>
            <a:ext cx="12492038" cy="184666"/>
          </a:xfrm>
          <a:prstGeom prst="rect">
            <a:avLst/>
          </a:prstGeom>
        </p:spPr>
        <p:txBody>
          <a:bodyPr vert="horz" lIns="0" tIns="0" rIns="0" bIns="0" rtlCol="0" anchor="t" anchorCtr="0">
            <a:spAutoFit/>
          </a:bodyPr>
          <a:lstStyle>
            <a:lvl1pPr algn="l">
              <a:defRPr sz="1200">
                <a:solidFill>
                  <a:schemeClr val="tx1">
                    <a:tint val="75000"/>
                  </a:schemeClr>
                </a:solidFill>
                <a:latin typeface="Poppins" pitchFamily="2" charset="77"/>
                <a:cs typeface="Poppins" pitchFamily="2" charset="77"/>
              </a:defRPr>
            </a:lvl1pPr>
          </a:lstStyle>
          <a:p>
            <a:pPr marL="12701">
              <a:spcBef>
                <a:spcPts val="125"/>
              </a:spcBef>
            </a:pPr>
            <a:r>
              <a:rPr lang="en-GB" spc="5"/>
              <a:t>Immunization stocktake</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7775157" y="10690761"/>
            <a:ext cx="1479437" cy="184667"/>
          </a:xfrm>
          <a:prstGeom prst="rect">
            <a:avLst/>
          </a:prstGeom>
        </p:spPr>
        <p:txBody>
          <a:bodyPr vert="horz" wrap="square" lIns="0" tIns="0" rIns="0" bIns="0" rtlCol="0" anchor="t" anchorCtr="0">
            <a:spAutoFit/>
          </a:bodyPr>
          <a:lstStyle>
            <a:lvl1pPr algn="r">
              <a:defRPr sz="1200">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2511155631"/>
      </p:ext>
    </p:extLst>
  </p:cSld>
  <p:clrMap bg1="lt1" tx1="dk1" bg2="lt2" tx2="dk2" accent1="accent1" accent2="accent2" accent3="accent3" accent4="accent4" accent5="accent5" accent6="accent6" hlink="hlink" folHlink="folHlink"/>
  <p:sldLayoutIdLst>
    <p:sldLayoutId id="2147485692" r:id="rId1"/>
    <p:sldLayoutId id="2147485693" r:id="rId2"/>
    <p:sldLayoutId id="2147485694" r:id="rId3"/>
    <p:sldLayoutId id="2147485695" r:id="rId4"/>
    <p:sldLayoutId id="2147485696" r:id="rId5"/>
    <p:sldLayoutId id="2147485697" r:id="rId6"/>
    <p:sldLayoutId id="2147485698" r:id="rId7"/>
    <p:sldLayoutId id="2147485699" r:id="rId8"/>
    <p:sldLayoutId id="2147485700" r:id="rId9"/>
    <p:sldLayoutId id="2147485701" r:id="rId10"/>
    <p:sldLayoutId id="2147485702" r:id="rId11"/>
    <p:sldLayoutId id="2147485703" r:id="rId12"/>
    <p:sldLayoutId id="2147485704" r:id="rId13"/>
    <p:sldLayoutId id="2147485705" r:id="rId14"/>
    <p:sldLayoutId id="2147485706" r:id="rId15"/>
    <p:sldLayoutId id="2147485707" r:id="rId16"/>
    <p:sldLayoutId id="2147485708" r:id="rId17"/>
    <p:sldLayoutId id="2147485709" r:id="rId18"/>
    <p:sldLayoutId id="2147485710" r:id="rId19"/>
    <p:sldLayoutId id="2147485711" r:id="rId20"/>
    <p:sldLayoutId id="2147485712" r:id="rId21"/>
    <p:sldLayoutId id="2147485713" r:id="rId22"/>
    <p:sldLayoutId id="2147485714" r:id="rId23"/>
    <p:sldLayoutId id="2147485715" r:id="rId24"/>
    <p:sldLayoutId id="2147485716" r:id="rId25"/>
    <p:sldLayoutId id="2147485717" r:id="rId26"/>
    <p:sldLayoutId id="2147485718" r:id="rId27"/>
    <p:sldLayoutId id="2147485719" r:id="rId28"/>
    <p:sldLayoutId id="2147485720" r:id="rId29"/>
    <p:sldLayoutId id="2147485721" r:id="rId30"/>
    <p:sldLayoutId id="2147485722" r:id="rId31"/>
    <p:sldLayoutId id="2147485723" r:id="rId32"/>
    <p:sldLayoutId id="2147485724" r:id="rId33"/>
    <p:sldLayoutId id="2147485725" r:id="rId34"/>
    <p:sldLayoutId id="2147485726" r:id="rId35"/>
    <p:sldLayoutId id="2147485727" r:id="rId36"/>
    <p:sldLayoutId id="2147485728" r:id="rId37"/>
    <p:sldLayoutId id="2147485729" r:id="rId38"/>
    <p:sldLayoutId id="2147485730" r:id="rId39"/>
    <p:sldLayoutId id="2147485731" r:id="rId40"/>
    <p:sldLayoutId id="2147485732" r:id="rId41"/>
    <p:sldLayoutId id="2147485733" r:id="rId42"/>
    <p:sldLayoutId id="2147485734" r:id="rId43"/>
    <p:sldLayoutId id="2147485735" r:id="rId44"/>
    <p:sldLayoutId id="2147485736" r:id="rId45"/>
    <p:sldLayoutId id="2147485737" r:id="rId46"/>
    <p:sldLayoutId id="2147485738" r:id="rId47"/>
    <p:sldLayoutId id="2147485739" r:id="rId48"/>
    <p:sldLayoutId id="2147485740" r:id="rId49"/>
    <p:sldLayoutId id="2147485741" r:id="rId50"/>
    <p:sldLayoutId id="2147485742" r:id="rId51"/>
    <p:sldLayoutId id="2147485743" r:id="rId52"/>
    <p:sldLayoutId id="2147485744" r:id="rId53"/>
    <p:sldLayoutId id="2147485745" r:id="rId54"/>
    <p:sldLayoutId id="2147485746" r:id="rId55"/>
    <p:sldLayoutId id="2147485747" r:id="rId56"/>
    <p:sldLayoutId id="2147485748" r:id="rId57"/>
    <p:sldLayoutId id="2147485749" r:id="rId58"/>
    <p:sldLayoutId id="2147485750" r:id="rId59"/>
    <p:sldLayoutId id="2147485751" r:id="rId6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7" rtl="0" eaLnBrk="1" latinLnBrk="0" hangingPunct="1">
        <a:lnSpc>
          <a:spcPct val="90000"/>
        </a:lnSpc>
        <a:spcBef>
          <a:spcPct val="0"/>
        </a:spcBef>
        <a:buNone/>
        <a:defRPr sz="4800"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914357" rtl="0" eaLnBrk="1" latinLnBrk="0" hangingPunct="1">
        <a:lnSpc>
          <a:spcPct val="120000"/>
        </a:lnSpc>
        <a:spcBef>
          <a:spcPts val="1001"/>
        </a:spcBef>
        <a:spcAft>
          <a:spcPts val="1200"/>
        </a:spcAft>
        <a:buSzPct val="75000"/>
        <a:buFontTx/>
        <a:buNone/>
        <a:defRPr sz="2401" kern="1200">
          <a:solidFill>
            <a:schemeClr val="tx1"/>
          </a:solidFill>
          <a:latin typeface="Poppins" pitchFamily="2" charset="77"/>
          <a:ea typeface="Roboto" panose="02000000000000000000" pitchFamily="2" charset="0"/>
          <a:cs typeface="Poppins" pitchFamily="2" charset="77"/>
        </a:defRPr>
      </a:lvl1pPr>
      <a:lvl2pPr marL="791964"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2000" kern="1200">
          <a:solidFill>
            <a:schemeClr val="tx1"/>
          </a:solidFill>
          <a:latin typeface="Poppins" pitchFamily="2" charset="77"/>
          <a:ea typeface="Roboto" panose="02000000000000000000" pitchFamily="2" charset="0"/>
          <a:cs typeface="Poppins" pitchFamily="2" charset="77"/>
        </a:defRPr>
      </a:lvl2pPr>
      <a:lvl3pPr marL="1151947"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801" kern="1200">
          <a:solidFill>
            <a:schemeClr val="tx1"/>
          </a:solidFill>
          <a:latin typeface="Poppins" pitchFamily="2" charset="77"/>
          <a:ea typeface="Roboto" panose="02000000000000000000" pitchFamily="2" charset="0"/>
          <a:cs typeface="Poppins" pitchFamily="2" charset="77"/>
        </a:defRPr>
      </a:lvl3pPr>
      <a:lvl4pPr marL="1511930"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4pPr>
      <a:lvl5pPr marL="1871913"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5pPr>
      <a:lvl6pPr marL="2514484"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63"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42"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20"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57" rtl="0" eaLnBrk="1" latinLnBrk="0" hangingPunct="1">
        <a:defRPr sz="1801" kern="1200">
          <a:solidFill>
            <a:schemeClr val="tx1"/>
          </a:solidFill>
          <a:latin typeface="+mn-lt"/>
          <a:ea typeface="+mn-ea"/>
          <a:cs typeface="+mn-cs"/>
        </a:defRPr>
      </a:lvl1pPr>
      <a:lvl2pPr marL="457179" algn="l" defTabSz="914357" rtl="0" eaLnBrk="1" latinLnBrk="0" hangingPunct="1">
        <a:defRPr sz="1801" kern="1200">
          <a:solidFill>
            <a:schemeClr val="tx1"/>
          </a:solidFill>
          <a:latin typeface="+mn-lt"/>
          <a:ea typeface="+mn-ea"/>
          <a:cs typeface="+mn-cs"/>
        </a:defRPr>
      </a:lvl2pPr>
      <a:lvl3pPr marL="914357" algn="l" defTabSz="914357" rtl="0" eaLnBrk="1" latinLnBrk="0" hangingPunct="1">
        <a:defRPr sz="1801" kern="1200">
          <a:solidFill>
            <a:schemeClr val="tx1"/>
          </a:solidFill>
          <a:latin typeface="+mn-lt"/>
          <a:ea typeface="+mn-ea"/>
          <a:cs typeface="+mn-cs"/>
        </a:defRPr>
      </a:lvl3pPr>
      <a:lvl4pPr marL="1371536" algn="l" defTabSz="914357" rtl="0" eaLnBrk="1" latinLnBrk="0" hangingPunct="1">
        <a:defRPr sz="1801" kern="1200">
          <a:solidFill>
            <a:schemeClr val="tx1"/>
          </a:solidFill>
          <a:latin typeface="+mn-lt"/>
          <a:ea typeface="+mn-ea"/>
          <a:cs typeface="+mn-cs"/>
        </a:defRPr>
      </a:lvl4pPr>
      <a:lvl5pPr marL="1828716" algn="l" defTabSz="914357" rtl="0" eaLnBrk="1" latinLnBrk="0" hangingPunct="1">
        <a:defRPr sz="1801" kern="1200">
          <a:solidFill>
            <a:schemeClr val="tx1"/>
          </a:solidFill>
          <a:latin typeface="+mn-lt"/>
          <a:ea typeface="+mn-ea"/>
          <a:cs typeface="+mn-cs"/>
        </a:defRPr>
      </a:lvl5pPr>
      <a:lvl6pPr marL="2285895" algn="l" defTabSz="914357" rtl="0" eaLnBrk="1" latinLnBrk="0" hangingPunct="1">
        <a:defRPr sz="1801" kern="1200">
          <a:solidFill>
            <a:schemeClr val="tx1"/>
          </a:solidFill>
          <a:latin typeface="+mn-lt"/>
          <a:ea typeface="+mn-ea"/>
          <a:cs typeface="+mn-cs"/>
        </a:defRPr>
      </a:lvl6pPr>
      <a:lvl7pPr marL="2743074" algn="l" defTabSz="914357" rtl="0" eaLnBrk="1" latinLnBrk="0" hangingPunct="1">
        <a:defRPr sz="1801" kern="1200">
          <a:solidFill>
            <a:schemeClr val="tx1"/>
          </a:solidFill>
          <a:latin typeface="+mn-lt"/>
          <a:ea typeface="+mn-ea"/>
          <a:cs typeface="+mn-cs"/>
        </a:defRPr>
      </a:lvl7pPr>
      <a:lvl8pPr marL="3200252" algn="l" defTabSz="914357" rtl="0" eaLnBrk="1" latinLnBrk="0" hangingPunct="1">
        <a:defRPr sz="1801" kern="1200">
          <a:solidFill>
            <a:schemeClr val="tx1"/>
          </a:solidFill>
          <a:latin typeface="+mn-lt"/>
          <a:ea typeface="+mn-ea"/>
          <a:cs typeface="+mn-cs"/>
        </a:defRPr>
      </a:lvl8pPr>
      <a:lvl9pPr marL="3657431" algn="l" defTabSz="914357"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5359">
          <p15:clr>
            <a:srgbClr val="1D1D1D"/>
          </p15:clr>
        </p15:guide>
        <p15:guide id="3" pos="649">
          <p15:clr>
            <a:srgbClr val="1D1D1D"/>
          </p15:clr>
        </p15:guide>
        <p15:guide id="4" pos="1886">
          <p15:clr>
            <a:srgbClr val="1D1D1D"/>
          </p15:clr>
        </p15:guide>
        <p15:guide id="5" pos="3044">
          <p15:clr>
            <a:srgbClr val="1D1D1D"/>
          </p15:clr>
        </p15:guide>
        <p15:guide id="6" pos="4204">
          <p15:clr>
            <a:srgbClr val="1D1D1D"/>
          </p15:clr>
        </p15:guide>
        <p15:guide id="7" pos="5362">
          <p15:clr>
            <a:srgbClr val="1D1D1D"/>
          </p15:clr>
        </p15:guide>
        <p15:guide id="8" pos="6520">
          <p15:clr>
            <a:srgbClr val="1D1D1D"/>
          </p15:clr>
        </p15:guide>
        <p15:guide id="9" pos="7680">
          <p15:clr>
            <a:srgbClr val="1D1D1D"/>
          </p15:clr>
        </p15:guide>
        <p15:guide id="10" pos="8838">
          <p15:clr>
            <a:srgbClr val="1D1D1D"/>
          </p15:clr>
        </p15:guide>
        <p15:guide id="11" pos="9996">
          <p15:clr>
            <a:srgbClr val="1D1D1D"/>
          </p15:clr>
        </p15:guide>
        <p15:guide id="12" pos="11155">
          <p15:clr>
            <a:srgbClr val="1D1D1D"/>
          </p15:clr>
        </p15:guide>
        <p15:guide id="13" pos="12314">
          <p15:clr>
            <a:srgbClr val="1D1D1D"/>
          </p15:clr>
        </p15:guide>
        <p15:guide id="14" pos="13472">
          <p15:clr>
            <a:srgbClr val="1D1D1D"/>
          </p15:clr>
        </p15:guide>
        <p15:guide id="15" pos="14710">
          <p15:clr>
            <a:srgbClr val="1D1D1D"/>
          </p15:clr>
        </p15:guide>
        <p15:guide id="16" orient="horz">
          <p15:clr>
            <a:srgbClr val="1D1D1D"/>
          </p15:clr>
        </p15:guide>
        <p15:guide id="17" orient="horz" pos="8640">
          <p15:clr>
            <a:srgbClr val="1D1D1D"/>
          </p15:clr>
        </p15:guide>
        <p15:guide id="18" orient="horz" pos="646">
          <p15:clr>
            <a:srgbClr val="1D1D1D"/>
          </p15:clr>
        </p15:guide>
        <p15:guide id="19" orient="horz" pos="4320">
          <p15:clr>
            <a:srgbClr val="1D1D1D"/>
          </p15:clr>
        </p15:guide>
        <p15:guide id="20" orient="horz" pos="7912">
          <p15:clr>
            <a:srgbClr val="1D1D1D"/>
          </p15:clr>
        </p15:guide>
        <p15:guide id="21" pos="8230">
          <p15:clr>
            <a:srgbClr val="1D1D1D"/>
          </p15:clr>
        </p15:guide>
        <p15:guide id="22" pos="7129">
          <p15:clr>
            <a:srgbClr val="1D1D1D"/>
          </p15:clr>
        </p15:guide>
        <p15:guide id="23" orient="horz" pos="3660">
          <p15:clr>
            <a:srgbClr val="1D1D1D"/>
          </p15:clr>
        </p15:guide>
        <p15:guide id="24" orient="horz" pos="8060">
          <p15:clr>
            <a:srgbClr val="1D1D1D"/>
          </p15:clr>
        </p15:guide>
        <p15:guide id="25" orient="horz" pos="3440">
          <p15:clr>
            <a:srgbClr val="1D1D1D"/>
          </p15:clr>
        </p15:guide>
        <p15:guide id="26" orient="horz" pos="7620">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952505" y="885884"/>
            <a:ext cx="9387579" cy="683264"/>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952508" y="2558677"/>
            <a:ext cx="17768887" cy="2579552"/>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952504" y="10690763"/>
            <a:ext cx="12492038" cy="184666"/>
          </a:xfrm>
          <a:prstGeom prst="rect">
            <a:avLst/>
          </a:prstGeom>
        </p:spPr>
        <p:txBody>
          <a:bodyPr vert="horz" lIns="0" tIns="0" rIns="0" bIns="0" rtlCol="0" anchor="t" anchorCtr="0">
            <a:spAutoFit/>
          </a:bodyPr>
          <a:lstStyle>
            <a:lvl1pPr algn="l">
              <a:defRPr sz="1200">
                <a:solidFill>
                  <a:schemeClr val="tx1">
                    <a:tint val="75000"/>
                  </a:schemeClr>
                </a:solidFill>
                <a:latin typeface="Poppins" pitchFamily="2" charset="77"/>
                <a:cs typeface="Poppins" pitchFamily="2" charset="77"/>
              </a:defRPr>
            </a:lvl1pPr>
          </a:lstStyle>
          <a:p>
            <a:pPr marL="12699">
              <a:spcBef>
                <a:spcPts val="125"/>
              </a:spcBef>
            </a:pPr>
            <a:r>
              <a:rPr lang="en-GB" spc="4"/>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7633953" y="10690762"/>
            <a:ext cx="1479439" cy="184666"/>
          </a:xfrm>
          <a:prstGeom prst="rect">
            <a:avLst/>
          </a:prstGeom>
        </p:spPr>
        <p:txBody>
          <a:bodyPr vert="horz" wrap="square" lIns="0" tIns="0" rIns="0" bIns="0" rtlCol="0" anchor="t" anchorCtr="0">
            <a:spAutoFit/>
          </a:bodyPr>
          <a:lstStyle>
            <a:lvl1pPr algn="r">
              <a:defRPr sz="1200">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1331716033"/>
      </p:ext>
    </p:extLst>
  </p:cSld>
  <p:clrMap bg1="lt1" tx1="dk1" bg2="lt2" tx2="dk2" accent1="accent1" accent2="accent2" accent3="accent3" accent4="accent4" accent5="accent5" accent6="accent6" hlink="hlink" folHlink="folHlink"/>
  <p:sldLayoutIdLst>
    <p:sldLayoutId id="2147485760" r:id="rId1"/>
    <p:sldLayoutId id="2147485761" r:id="rId2"/>
    <p:sldLayoutId id="2147485762" r:id="rId3"/>
    <p:sldLayoutId id="2147485763" r:id="rId4"/>
    <p:sldLayoutId id="2147485764" r:id="rId5"/>
    <p:sldLayoutId id="2147485765" r:id="rId6"/>
    <p:sldLayoutId id="2147485766" r:id="rId7"/>
    <p:sldLayoutId id="2147485767" r:id="rId8"/>
    <p:sldLayoutId id="2147485768" r:id="rId9"/>
    <p:sldLayoutId id="2147485769" r:id="rId10"/>
    <p:sldLayoutId id="2147485770" r:id="rId11"/>
    <p:sldLayoutId id="2147485771" r:id="rId12"/>
    <p:sldLayoutId id="2147485772" r:id="rId13"/>
    <p:sldLayoutId id="2147485773" r:id="rId14"/>
    <p:sldLayoutId id="2147485774" r:id="rId15"/>
    <p:sldLayoutId id="2147485775" r:id="rId16"/>
    <p:sldLayoutId id="2147485776" r:id="rId17"/>
    <p:sldLayoutId id="2147485777" r:id="rId18"/>
    <p:sldLayoutId id="2147485778" r:id="rId19"/>
    <p:sldLayoutId id="2147485779" r:id="rId20"/>
    <p:sldLayoutId id="2147485780" r:id="rId21"/>
    <p:sldLayoutId id="2147485781" r:id="rId22"/>
    <p:sldLayoutId id="2147485782" r:id="rId23"/>
    <p:sldLayoutId id="2147485783" r:id="rId24"/>
    <p:sldLayoutId id="2147485784" r:id="rId25"/>
    <p:sldLayoutId id="2147485785" r:id="rId26"/>
    <p:sldLayoutId id="2147485786" r:id="rId27"/>
    <p:sldLayoutId id="2147485787" r:id="rId28"/>
    <p:sldLayoutId id="2147485788" r:id="rId29"/>
    <p:sldLayoutId id="2147485789" r:id="rId30"/>
    <p:sldLayoutId id="2147485790" r:id="rId31"/>
    <p:sldLayoutId id="2147485791" r:id="rId32"/>
    <p:sldLayoutId id="2147485792" r:id="rId33"/>
    <p:sldLayoutId id="2147485793" r:id="rId34"/>
    <p:sldLayoutId id="2147485794" r:id="rId35"/>
    <p:sldLayoutId id="2147485795" r:id="rId36"/>
    <p:sldLayoutId id="2147485796" r:id="rId37"/>
    <p:sldLayoutId id="2147485797" r:id="rId38"/>
    <p:sldLayoutId id="2147485798" r:id="rId39"/>
    <p:sldLayoutId id="2147485799" r:id="rId40"/>
    <p:sldLayoutId id="2147485800" r:id="rId41"/>
    <p:sldLayoutId id="2147485801" r:id="rId42"/>
    <p:sldLayoutId id="2147485802" r:id="rId43"/>
    <p:sldLayoutId id="2147485803" r:id="rId44"/>
    <p:sldLayoutId id="2147485804" r:id="rId45"/>
    <p:sldLayoutId id="2147485805" r:id="rId46"/>
    <p:sldLayoutId id="2147485806" r:id="rId47"/>
    <p:sldLayoutId id="2147485807" r:id="rId48"/>
    <p:sldLayoutId id="2147485808" r:id="rId49"/>
    <p:sldLayoutId id="2147485809" r:id="rId50"/>
    <p:sldLayoutId id="2147485810" r:id="rId51"/>
    <p:sldLayoutId id="2147485811" r:id="rId52"/>
    <p:sldLayoutId id="2147485812" r:id="rId53"/>
    <p:sldLayoutId id="2147485813" r:id="rId54"/>
    <p:sldLayoutId id="2147485814" r:id="rId55"/>
    <p:sldLayoutId id="2147485815" r:id="rId56"/>
    <p:sldLayoutId id="2147485816" r:id="rId57"/>
    <p:sldLayoutId id="2147485817"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237" rtl="0" eaLnBrk="1" latinLnBrk="0" hangingPunct="1">
        <a:lnSpc>
          <a:spcPct val="90000"/>
        </a:lnSpc>
        <a:spcBef>
          <a:spcPct val="0"/>
        </a:spcBef>
        <a:buNone/>
        <a:defRPr sz="4800"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914237" rtl="0" eaLnBrk="1" latinLnBrk="0" hangingPunct="1">
        <a:lnSpc>
          <a:spcPct val="120000"/>
        </a:lnSpc>
        <a:spcBef>
          <a:spcPts val="1000"/>
        </a:spcBef>
        <a:spcAft>
          <a:spcPts val="1200"/>
        </a:spcAft>
        <a:buSzPct val="75000"/>
        <a:buFontTx/>
        <a:buNone/>
        <a:defRPr sz="2401" kern="1200">
          <a:solidFill>
            <a:schemeClr val="tx1"/>
          </a:solidFill>
          <a:latin typeface="Poppins" pitchFamily="2" charset="77"/>
          <a:ea typeface="Roboto" panose="02000000000000000000" pitchFamily="2" charset="0"/>
          <a:cs typeface="Poppins" pitchFamily="2" charset="77"/>
        </a:defRPr>
      </a:lvl1pPr>
      <a:lvl2pPr marL="791859" indent="-287948" algn="l" defTabSz="914237" rtl="0" eaLnBrk="1" latinLnBrk="0" hangingPunct="1">
        <a:lnSpc>
          <a:spcPct val="120000"/>
        </a:lnSpc>
        <a:spcBef>
          <a:spcPts val="499"/>
        </a:spcBef>
        <a:spcAft>
          <a:spcPts val="1200"/>
        </a:spcAft>
        <a:buClr>
          <a:schemeClr val="accent1"/>
        </a:buClr>
        <a:buSzPct val="110000"/>
        <a:buFont typeface="Wingdings" panose="05000000000000000000" pitchFamily="2" charset="2"/>
        <a:buChar char="§"/>
        <a:defRPr sz="2001" kern="1200">
          <a:solidFill>
            <a:schemeClr val="tx1"/>
          </a:solidFill>
          <a:latin typeface="Poppins" pitchFamily="2" charset="77"/>
          <a:ea typeface="Roboto" panose="02000000000000000000" pitchFamily="2" charset="0"/>
          <a:cs typeface="Poppins" pitchFamily="2" charset="77"/>
        </a:defRPr>
      </a:lvl2pPr>
      <a:lvl3pPr marL="1151796" indent="-287948" algn="l" defTabSz="914237" rtl="0" eaLnBrk="1" latinLnBrk="0" hangingPunct="1">
        <a:lnSpc>
          <a:spcPct val="120000"/>
        </a:lnSpc>
        <a:spcBef>
          <a:spcPts val="499"/>
        </a:spcBef>
        <a:spcAft>
          <a:spcPts val="1200"/>
        </a:spcAft>
        <a:buClr>
          <a:schemeClr val="accent1"/>
        </a:buClr>
        <a:buSzPct val="110000"/>
        <a:buFont typeface="Wingdings" panose="05000000000000000000" pitchFamily="2" charset="2"/>
        <a:buChar char="§"/>
        <a:defRPr sz="1801" kern="1200">
          <a:solidFill>
            <a:schemeClr val="tx1"/>
          </a:solidFill>
          <a:latin typeface="Poppins" pitchFamily="2" charset="77"/>
          <a:ea typeface="Roboto" panose="02000000000000000000" pitchFamily="2" charset="0"/>
          <a:cs typeface="Poppins" pitchFamily="2" charset="77"/>
        </a:defRPr>
      </a:lvl3pPr>
      <a:lvl4pPr marL="1511731" indent="-287948" algn="l" defTabSz="914237" rtl="0" eaLnBrk="1" latinLnBrk="0" hangingPunct="1">
        <a:lnSpc>
          <a:spcPct val="120000"/>
        </a:lnSpc>
        <a:spcBef>
          <a:spcPts val="499"/>
        </a:spcBef>
        <a:spcAft>
          <a:spcPts val="1200"/>
        </a:spcAft>
        <a:buClr>
          <a:schemeClr val="accent1"/>
        </a:buClr>
        <a:buSzPct val="110000"/>
        <a:buFont typeface="Wingdings" panose="05000000000000000000" pitchFamily="2" charset="2"/>
        <a:buChar char="§"/>
        <a:defRPr sz="1601" kern="1200">
          <a:solidFill>
            <a:schemeClr val="tx1"/>
          </a:solidFill>
          <a:latin typeface="Poppins" pitchFamily="2" charset="77"/>
          <a:ea typeface="Roboto" panose="02000000000000000000" pitchFamily="2" charset="0"/>
          <a:cs typeface="Poppins" pitchFamily="2" charset="77"/>
        </a:defRPr>
      </a:lvl4pPr>
      <a:lvl5pPr marL="1871668" indent="-287948" algn="l" defTabSz="914237" rtl="0" eaLnBrk="1" latinLnBrk="0" hangingPunct="1">
        <a:lnSpc>
          <a:spcPct val="120000"/>
        </a:lnSpc>
        <a:spcBef>
          <a:spcPts val="499"/>
        </a:spcBef>
        <a:spcAft>
          <a:spcPts val="1200"/>
        </a:spcAft>
        <a:buClr>
          <a:schemeClr val="accent1"/>
        </a:buClr>
        <a:buSzPct val="110000"/>
        <a:buFont typeface="Wingdings" panose="05000000000000000000" pitchFamily="2" charset="2"/>
        <a:buChar char="§"/>
        <a:defRPr sz="1601" kern="1200">
          <a:solidFill>
            <a:schemeClr val="tx1"/>
          </a:solidFill>
          <a:latin typeface="Poppins" pitchFamily="2" charset="77"/>
          <a:ea typeface="Roboto" panose="02000000000000000000" pitchFamily="2" charset="0"/>
          <a:cs typeface="Poppins" pitchFamily="2" charset="77"/>
        </a:defRPr>
      </a:lvl5pPr>
      <a:lvl6pPr marL="2514150" indent="-228558" algn="l" defTabSz="914237"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269" indent="-228558" algn="l" defTabSz="914237"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387" indent="-228558" algn="l" defTabSz="914237"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5509" indent="-228558" algn="l" defTabSz="914237"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37" rtl="0" eaLnBrk="1" latinLnBrk="0" hangingPunct="1">
        <a:defRPr sz="1801" kern="1200">
          <a:solidFill>
            <a:schemeClr val="tx1"/>
          </a:solidFill>
          <a:latin typeface="+mn-lt"/>
          <a:ea typeface="+mn-ea"/>
          <a:cs typeface="+mn-cs"/>
        </a:defRPr>
      </a:lvl1pPr>
      <a:lvl2pPr marL="457120" algn="l" defTabSz="914237" rtl="0" eaLnBrk="1" latinLnBrk="0" hangingPunct="1">
        <a:defRPr sz="1801" kern="1200">
          <a:solidFill>
            <a:schemeClr val="tx1"/>
          </a:solidFill>
          <a:latin typeface="+mn-lt"/>
          <a:ea typeface="+mn-ea"/>
          <a:cs typeface="+mn-cs"/>
        </a:defRPr>
      </a:lvl2pPr>
      <a:lvl3pPr marL="914237" algn="l" defTabSz="914237" rtl="0" eaLnBrk="1" latinLnBrk="0" hangingPunct="1">
        <a:defRPr sz="1801" kern="1200">
          <a:solidFill>
            <a:schemeClr val="tx1"/>
          </a:solidFill>
          <a:latin typeface="+mn-lt"/>
          <a:ea typeface="+mn-ea"/>
          <a:cs typeface="+mn-cs"/>
        </a:defRPr>
      </a:lvl3pPr>
      <a:lvl4pPr marL="1371357" algn="l" defTabSz="914237" rtl="0" eaLnBrk="1" latinLnBrk="0" hangingPunct="1">
        <a:defRPr sz="1801" kern="1200">
          <a:solidFill>
            <a:schemeClr val="tx1"/>
          </a:solidFill>
          <a:latin typeface="+mn-lt"/>
          <a:ea typeface="+mn-ea"/>
          <a:cs typeface="+mn-cs"/>
        </a:defRPr>
      </a:lvl4pPr>
      <a:lvl5pPr marL="1828472" algn="l" defTabSz="914237" rtl="0" eaLnBrk="1" latinLnBrk="0" hangingPunct="1">
        <a:defRPr sz="1801" kern="1200">
          <a:solidFill>
            <a:schemeClr val="tx1"/>
          </a:solidFill>
          <a:latin typeface="+mn-lt"/>
          <a:ea typeface="+mn-ea"/>
          <a:cs typeface="+mn-cs"/>
        </a:defRPr>
      </a:lvl5pPr>
      <a:lvl6pPr marL="2285592" algn="l" defTabSz="914237" rtl="0" eaLnBrk="1" latinLnBrk="0" hangingPunct="1">
        <a:defRPr sz="1801" kern="1200">
          <a:solidFill>
            <a:schemeClr val="tx1"/>
          </a:solidFill>
          <a:latin typeface="+mn-lt"/>
          <a:ea typeface="+mn-ea"/>
          <a:cs typeface="+mn-cs"/>
        </a:defRPr>
      </a:lvl6pPr>
      <a:lvl7pPr marL="2742710" algn="l" defTabSz="914237" rtl="0" eaLnBrk="1" latinLnBrk="0" hangingPunct="1">
        <a:defRPr sz="1801" kern="1200">
          <a:solidFill>
            <a:schemeClr val="tx1"/>
          </a:solidFill>
          <a:latin typeface="+mn-lt"/>
          <a:ea typeface="+mn-ea"/>
          <a:cs typeface="+mn-cs"/>
        </a:defRPr>
      </a:lvl7pPr>
      <a:lvl8pPr marL="3199829" algn="l" defTabSz="914237" rtl="0" eaLnBrk="1" latinLnBrk="0" hangingPunct="1">
        <a:defRPr sz="1801" kern="1200">
          <a:solidFill>
            <a:schemeClr val="tx1"/>
          </a:solidFill>
          <a:latin typeface="+mn-lt"/>
          <a:ea typeface="+mn-ea"/>
          <a:cs typeface="+mn-cs"/>
        </a:defRPr>
      </a:lvl8pPr>
      <a:lvl9pPr marL="3656947" algn="l" defTabSz="914237"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952503" y="885879"/>
            <a:ext cx="9387579" cy="683264"/>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952503" y="2558675"/>
            <a:ext cx="17768887" cy="2579552"/>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952502" y="10690760"/>
            <a:ext cx="12492038" cy="184666"/>
          </a:xfrm>
          <a:prstGeom prst="rect">
            <a:avLst/>
          </a:prstGeom>
        </p:spPr>
        <p:txBody>
          <a:bodyPr vert="horz" lIns="0" tIns="0" rIns="0" bIns="0" rtlCol="0" anchor="t" anchorCtr="0">
            <a:spAutoFit/>
          </a:bodyPr>
          <a:lstStyle>
            <a:lvl1pPr algn="l">
              <a:defRPr sz="1200">
                <a:solidFill>
                  <a:schemeClr val="tx1">
                    <a:tint val="75000"/>
                  </a:schemeClr>
                </a:solidFill>
                <a:latin typeface="Poppins" pitchFamily="2" charset="77"/>
                <a:cs typeface="Poppins" pitchFamily="2" charset="77"/>
              </a:defRPr>
            </a:lvl1pPr>
          </a:lstStyle>
          <a:p>
            <a:pPr marL="12699">
              <a:spcBef>
                <a:spcPts val="125"/>
              </a:spcBef>
            </a:pPr>
            <a:r>
              <a:rPr lang="en-US" spc="4"/>
              <a:t>Immunization, Vaccines and Biologicals (06 Dec 2021)</a:t>
            </a:r>
            <a:endParaRPr lang="en-GB" spc="4"/>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7633950" y="10690760"/>
            <a:ext cx="1479439" cy="184666"/>
          </a:xfrm>
          <a:prstGeom prst="rect">
            <a:avLst/>
          </a:prstGeom>
        </p:spPr>
        <p:txBody>
          <a:bodyPr vert="horz" wrap="square" lIns="0" tIns="0" rIns="0" bIns="0" rtlCol="0" anchor="t" anchorCtr="0">
            <a:spAutoFit/>
          </a:bodyPr>
          <a:lstStyle>
            <a:lvl1pPr algn="r">
              <a:defRPr sz="1200">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2360610010"/>
      </p:ext>
    </p:extLst>
  </p:cSld>
  <p:clrMap bg1="lt1" tx1="dk1" bg2="lt2" tx2="dk2" accent1="accent1" accent2="accent2" accent3="accent3" accent4="accent4" accent5="accent5" accent6="accent6" hlink="hlink" folHlink="folHlink"/>
  <p:sldLayoutIdLst>
    <p:sldLayoutId id="2147485819" r:id="rId1"/>
    <p:sldLayoutId id="2147485820" r:id="rId2"/>
    <p:sldLayoutId id="2147485821" r:id="rId3"/>
    <p:sldLayoutId id="2147485822" r:id="rId4"/>
    <p:sldLayoutId id="2147485823" r:id="rId5"/>
    <p:sldLayoutId id="2147485824" r:id="rId6"/>
    <p:sldLayoutId id="2147485825" r:id="rId7"/>
    <p:sldLayoutId id="2147485826" r:id="rId8"/>
    <p:sldLayoutId id="2147485827" r:id="rId9"/>
    <p:sldLayoutId id="2147485828" r:id="rId10"/>
    <p:sldLayoutId id="2147485829" r:id="rId11"/>
    <p:sldLayoutId id="2147485830" r:id="rId12"/>
    <p:sldLayoutId id="2147485831" r:id="rId13"/>
    <p:sldLayoutId id="2147485832" r:id="rId14"/>
    <p:sldLayoutId id="2147485833" r:id="rId15"/>
    <p:sldLayoutId id="2147485834" r:id="rId16"/>
    <p:sldLayoutId id="2147485835" r:id="rId17"/>
    <p:sldLayoutId id="2147485836" r:id="rId18"/>
    <p:sldLayoutId id="2147485837" r:id="rId19"/>
    <p:sldLayoutId id="2147485838" r:id="rId20"/>
    <p:sldLayoutId id="2147485839" r:id="rId21"/>
    <p:sldLayoutId id="2147485840" r:id="rId22"/>
    <p:sldLayoutId id="2147485841" r:id="rId23"/>
    <p:sldLayoutId id="2147485842" r:id="rId24"/>
    <p:sldLayoutId id="2147485843" r:id="rId25"/>
    <p:sldLayoutId id="2147485844" r:id="rId26"/>
    <p:sldLayoutId id="2147485845" r:id="rId27"/>
    <p:sldLayoutId id="2147485846" r:id="rId28"/>
    <p:sldLayoutId id="2147485847" r:id="rId29"/>
    <p:sldLayoutId id="2147485848" r:id="rId30"/>
    <p:sldLayoutId id="2147485849" r:id="rId31"/>
    <p:sldLayoutId id="2147485850" r:id="rId32"/>
    <p:sldLayoutId id="2147485851" r:id="rId33"/>
    <p:sldLayoutId id="2147485852" r:id="rId34"/>
    <p:sldLayoutId id="2147485853" r:id="rId35"/>
    <p:sldLayoutId id="2147485854" r:id="rId36"/>
    <p:sldLayoutId id="2147485855" r:id="rId37"/>
    <p:sldLayoutId id="2147485856" r:id="rId38"/>
    <p:sldLayoutId id="2147485857" r:id="rId39"/>
    <p:sldLayoutId id="2147485858" r:id="rId40"/>
    <p:sldLayoutId id="2147485859" r:id="rId41"/>
    <p:sldLayoutId id="2147485860" r:id="rId42"/>
    <p:sldLayoutId id="2147485861" r:id="rId43"/>
    <p:sldLayoutId id="2147485862" r:id="rId44"/>
    <p:sldLayoutId id="2147485863" r:id="rId45"/>
    <p:sldLayoutId id="2147485864" r:id="rId46"/>
    <p:sldLayoutId id="2147485865" r:id="rId47"/>
    <p:sldLayoutId id="2147485866" r:id="rId48"/>
    <p:sldLayoutId id="2147485867" r:id="rId49"/>
    <p:sldLayoutId id="2147485868" r:id="rId50"/>
    <p:sldLayoutId id="2147485869" r:id="rId51"/>
    <p:sldLayoutId id="2147485870" r:id="rId52"/>
    <p:sldLayoutId id="2147485871" r:id="rId53"/>
    <p:sldLayoutId id="2147485872" r:id="rId54"/>
    <p:sldLayoutId id="2147485873" r:id="rId55"/>
    <p:sldLayoutId id="2147485874" r:id="rId56"/>
    <p:sldLayoutId id="2147485875" r:id="rId57"/>
    <p:sldLayoutId id="2147485876"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30" rtl="0" eaLnBrk="1" latinLnBrk="0" hangingPunct="1">
        <a:lnSpc>
          <a:spcPct val="90000"/>
        </a:lnSpc>
        <a:spcBef>
          <a:spcPct val="0"/>
        </a:spcBef>
        <a:buNone/>
        <a:defRPr sz="4800"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914330" rtl="0" eaLnBrk="1" latinLnBrk="0" hangingPunct="1">
        <a:lnSpc>
          <a:spcPct val="120000"/>
        </a:lnSpc>
        <a:spcBef>
          <a:spcPts val="1000"/>
        </a:spcBef>
        <a:spcAft>
          <a:spcPts val="1200"/>
        </a:spcAft>
        <a:buSzPct val="75000"/>
        <a:buFontTx/>
        <a:buNone/>
        <a:defRPr sz="2401" kern="1200">
          <a:solidFill>
            <a:schemeClr val="tx1"/>
          </a:solidFill>
          <a:latin typeface="Poppins" pitchFamily="2" charset="77"/>
          <a:ea typeface="Roboto" panose="02000000000000000000" pitchFamily="2" charset="0"/>
          <a:cs typeface="Poppins" pitchFamily="2" charset="77"/>
        </a:defRPr>
      </a:lvl1pPr>
      <a:lvl2pPr marL="791940" indent="-287977" algn="l" defTabSz="914330" rtl="0" eaLnBrk="1" latinLnBrk="0" hangingPunct="1">
        <a:lnSpc>
          <a:spcPct val="120000"/>
        </a:lnSpc>
        <a:spcBef>
          <a:spcPts val="499"/>
        </a:spcBef>
        <a:spcAft>
          <a:spcPts val="1200"/>
        </a:spcAft>
        <a:buClr>
          <a:schemeClr val="accent1"/>
        </a:buClr>
        <a:buSzPct val="110000"/>
        <a:buFont typeface="Wingdings" panose="05000000000000000000" pitchFamily="2" charset="2"/>
        <a:buChar char="§"/>
        <a:defRPr sz="2001" kern="1200">
          <a:solidFill>
            <a:schemeClr val="tx1"/>
          </a:solidFill>
          <a:latin typeface="Poppins" pitchFamily="2" charset="77"/>
          <a:ea typeface="Roboto" panose="02000000000000000000" pitchFamily="2" charset="0"/>
          <a:cs typeface="Poppins" pitchFamily="2" charset="77"/>
        </a:defRPr>
      </a:lvl2pPr>
      <a:lvl3pPr marL="1151912" indent="-287977" algn="l" defTabSz="914330" rtl="0" eaLnBrk="1" latinLnBrk="0" hangingPunct="1">
        <a:lnSpc>
          <a:spcPct val="120000"/>
        </a:lnSpc>
        <a:spcBef>
          <a:spcPts val="499"/>
        </a:spcBef>
        <a:spcAft>
          <a:spcPts val="1200"/>
        </a:spcAft>
        <a:buClr>
          <a:schemeClr val="accent1"/>
        </a:buClr>
        <a:buSzPct val="110000"/>
        <a:buFont typeface="Wingdings" panose="05000000000000000000" pitchFamily="2" charset="2"/>
        <a:buChar char="§"/>
        <a:defRPr sz="1801" kern="1200">
          <a:solidFill>
            <a:schemeClr val="tx1"/>
          </a:solidFill>
          <a:latin typeface="Poppins" pitchFamily="2" charset="77"/>
          <a:ea typeface="Roboto" panose="02000000000000000000" pitchFamily="2" charset="0"/>
          <a:cs typeface="Poppins" pitchFamily="2" charset="77"/>
        </a:defRPr>
      </a:lvl3pPr>
      <a:lvl4pPr marL="1511885" indent="-287977" algn="l" defTabSz="914330" rtl="0" eaLnBrk="1" latinLnBrk="0" hangingPunct="1">
        <a:lnSpc>
          <a:spcPct val="120000"/>
        </a:lnSpc>
        <a:spcBef>
          <a:spcPts val="499"/>
        </a:spcBef>
        <a:spcAft>
          <a:spcPts val="1200"/>
        </a:spcAft>
        <a:buClr>
          <a:schemeClr val="accent1"/>
        </a:buClr>
        <a:buSzPct val="110000"/>
        <a:buFont typeface="Wingdings" panose="05000000000000000000" pitchFamily="2" charset="2"/>
        <a:buChar char="§"/>
        <a:defRPr sz="1601" kern="1200">
          <a:solidFill>
            <a:schemeClr val="tx1"/>
          </a:solidFill>
          <a:latin typeface="Poppins" pitchFamily="2" charset="77"/>
          <a:ea typeface="Roboto" panose="02000000000000000000" pitchFamily="2" charset="0"/>
          <a:cs typeface="Poppins" pitchFamily="2" charset="77"/>
        </a:defRPr>
      </a:lvl4pPr>
      <a:lvl5pPr marL="1871857" indent="-287977" algn="l" defTabSz="914330" rtl="0" eaLnBrk="1" latinLnBrk="0" hangingPunct="1">
        <a:lnSpc>
          <a:spcPct val="120000"/>
        </a:lnSpc>
        <a:spcBef>
          <a:spcPts val="499"/>
        </a:spcBef>
        <a:spcAft>
          <a:spcPts val="1200"/>
        </a:spcAft>
        <a:buClr>
          <a:schemeClr val="accent1"/>
        </a:buClr>
        <a:buSzPct val="110000"/>
        <a:buFont typeface="Wingdings" panose="05000000000000000000" pitchFamily="2" charset="2"/>
        <a:buChar char="§"/>
        <a:defRPr sz="1601" kern="1200">
          <a:solidFill>
            <a:schemeClr val="tx1"/>
          </a:solidFill>
          <a:latin typeface="Poppins" pitchFamily="2" charset="77"/>
          <a:ea typeface="Roboto" panose="02000000000000000000" pitchFamily="2" charset="0"/>
          <a:cs typeface="Poppins" pitchFamily="2" charset="77"/>
        </a:defRPr>
      </a:lvl5pPr>
      <a:lvl6pPr marL="2514407" indent="-228582" algn="l" defTabSz="914330"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573" indent="-228582" algn="l" defTabSz="914330"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36" indent="-228582" algn="l" defTabSz="914330"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5902" indent="-228582" algn="l" defTabSz="914330"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30" rtl="0" eaLnBrk="1" latinLnBrk="0" hangingPunct="1">
        <a:defRPr sz="1801" kern="1200">
          <a:solidFill>
            <a:schemeClr val="tx1"/>
          </a:solidFill>
          <a:latin typeface="+mn-lt"/>
          <a:ea typeface="+mn-ea"/>
          <a:cs typeface="+mn-cs"/>
        </a:defRPr>
      </a:lvl1pPr>
      <a:lvl2pPr marL="457166" algn="l" defTabSz="914330" rtl="0" eaLnBrk="1" latinLnBrk="0" hangingPunct="1">
        <a:defRPr sz="1801" kern="1200">
          <a:solidFill>
            <a:schemeClr val="tx1"/>
          </a:solidFill>
          <a:latin typeface="+mn-lt"/>
          <a:ea typeface="+mn-ea"/>
          <a:cs typeface="+mn-cs"/>
        </a:defRPr>
      </a:lvl2pPr>
      <a:lvl3pPr marL="914330" algn="l" defTabSz="914330" rtl="0" eaLnBrk="1" latinLnBrk="0" hangingPunct="1">
        <a:defRPr sz="1801" kern="1200">
          <a:solidFill>
            <a:schemeClr val="tx1"/>
          </a:solidFill>
          <a:latin typeface="+mn-lt"/>
          <a:ea typeface="+mn-ea"/>
          <a:cs typeface="+mn-cs"/>
        </a:defRPr>
      </a:lvl3pPr>
      <a:lvl4pPr marL="1371495" algn="l" defTabSz="914330" rtl="0" eaLnBrk="1" latinLnBrk="0" hangingPunct="1">
        <a:defRPr sz="1801" kern="1200">
          <a:solidFill>
            <a:schemeClr val="tx1"/>
          </a:solidFill>
          <a:latin typeface="+mn-lt"/>
          <a:ea typeface="+mn-ea"/>
          <a:cs typeface="+mn-cs"/>
        </a:defRPr>
      </a:lvl4pPr>
      <a:lvl5pPr marL="1828659" algn="l" defTabSz="914330" rtl="0" eaLnBrk="1" latinLnBrk="0" hangingPunct="1">
        <a:defRPr sz="1801" kern="1200">
          <a:solidFill>
            <a:schemeClr val="tx1"/>
          </a:solidFill>
          <a:latin typeface="+mn-lt"/>
          <a:ea typeface="+mn-ea"/>
          <a:cs typeface="+mn-cs"/>
        </a:defRPr>
      </a:lvl5pPr>
      <a:lvl6pPr marL="2285825" algn="l" defTabSz="914330" rtl="0" eaLnBrk="1" latinLnBrk="0" hangingPunct="1">
        <a:defRPr sz="1801" kern="1200">
          <a:solidFill>
            <a:schemeClr val="tx1"/>
          </a:solidFill>
          <a:latin typeface="+mn-lt"/>
          <a:ea typeface="+mn-ea"/>
          <a:cs typeface="+mn-cs"/>
        </a:defRPr>
      </a:lvl6pPr>
      <a:lvl7pPr marL="2742989" algn="l" defTabSz="914330" rtl="0" eaLnBrk="1" latinLnBrk="0" hangingPunct="1">
        <a:defRPr sz="1801" kern="1200">
          <a:solidFill>
            <a:schemeClr val="tx1"/>
          </a:solidFill>
          <a:latin typeface="+mn-lt"/>
          <a:ea typeface="+mn-ea"/>
          <a:cs typeface="+mn-cs"/>
        </a:defRPr>
      </a:lvl7pPr>
      <a:lvl8pPr marL="3200155" algn="l" defTabSz="914330" rtl="0" eaLnBrk="1" latinLnBrk="0" hangingPunct="1">
        <a:defRPr sz="1801" kern="1200">
          <a:solidFill>
            <a:schemeClr val="tx1"/>
          </a:solidFill>
          <a:latin typeface="+mn-lt"/>
          <a:ea typeface="+mn-ea"/>
          <a:cs typeface="+mn-cs"/>
        </a:defRPr>
      </a:lvl8pPr>
      <a:lvl9pPr marL="3657318" algn="l" defTabSz="914330"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BF6EE0-523E-B7D9-6ED2-716A41DEB536}"/>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9" name="Freeform: Shape 8">
            <a:extLst>
              <a:ext uri="{FF2B5EF4-FFF2-40B4-BE49-F238E27FC236}">
                <a16:creationId xmlns:a16="http://schemas.microsoft.com/office/drawing/2014/main" id="{FE938C9A-ADC3-DD6A-0AD5-9B598A0F8329}"/>
              </a:ext>
            </a:extLst>
          </p:cNvPr>
          <p:cNvSpPr/>
          <p:nvPr userDrawn="1"/>
        </p:nvSpPr>
        <p:spPr>
          <a:xfrm>
            <a:off x="0" y="0"/>
            <a:ext cx="20104100" cy="2324700"/>
          </a:xfrm>
          <a:custGeom>
            <a:avLst/>
            <a:gdLst>
              <a:gd name="connsiteX0" fmla="*/ 0 w 12192000"/>
              <a:gd name="connsiteY0" fmla="*/ 0 h 1261193"/>
              <a:gd name="connsiteX1" fmla="*/ 12192000 w 12192000"/>
              <a:gd name="connsiteY1" fmla="*/ 0 h 1261193"/>
              <a:gd name="connsiteX2" fmla="*/ 12192000 w 12192000"/>
              <a:gd name="connsiteY2" fmla="*/ 980201 h 1261193"/>
              <a:gd name="connsiteX3" fmla="*/ 11911008 w 12192000"/>
              <a:gd name="connsiteY3" fmla="*/ 1261193 h 1261193"/>
              <a:gd name="connsiteX4" fmla="*/ 280992 w 12192000"/>
              <a:gd name="connsiteY4" fmla="*/ 1261193 h 1261193"/>
              <a:gd name="connsiteX5" fmla="*/ 0 w 12192000"/>
              <a:gd name="connsiteY5" fmla="*/ 980201 h 12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261193">
                <a:moveTo>
                  <a:pt x="0" y="0"/>
                </a:moveTo>
                <a:lnTo>
                  <a:pt x="12192000" y="0"/>
                </a:lnTo>
                <a:lnTo>
                  <a:pt x="12192000" y="980201"/>
                </a:lnTo>
                <a:cubicBezTo>
                  <a:pt x="12192000" y="1135389"/>
                  <a:pt x="12066196" y="1261193"/>
                  <a:pt x="11911008" y="1261193"/>
                </a:cubicBezTo>
                <a:lnTo>
                  <a:pt x="280992" y="1261193"/>
                </a:lnTo>
                <a:cubicBezTo>
                  <a:pt x="125804" y="1261193"/>
                  <a:pt x="0" y="1135389"/>
                  <a:pt x="0" y="9802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968"/>
          </a:p>
        </p:txBody>
      </p:sp>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952502" y="885878"/>
            <a:ext cx="9387581" cy="683264"/>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952502" y="2558676"/>
            <a:ext cx="17768886" cy="257955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952502" y="10690759"/>
            <a:ext cx="12492038" cy="184726"/>
          </a:xfrm>
          <a:prstGeom prst="rect">
            <a:avLst/>
          </a:prstGeom>
        </p:spPr>
        <p:txBody>
          <a:bodyPr vert="horz" lIns="0" tIns="0" rIns="0" bIns="0" rtlCol="0" anchor="t" anchorCtr="0">
            <a:spAutoFit/>
          </a:bodyPr>
          <a:lstStyle>
            <a:lvl1pPr algn="l">
              <a:defRPr sz="1200">
                <a:solidFill>
                  <a:schemeClr val="tx1">
                    <a:tint val="75000"/>
                  </a:schemeClr>
                </a:solidFill>
                <a:latin typeface="Poppins" pitchFamily="2" charset="77"/>
                <a:cs typeface="Poppins" pitchFamily="2" charset="77"/>
              </a:defRPr>
            </a:lvl1pPr>
          </a:lstStyle>
          <a:p>
            <a:r>
              <a:rPr lang="en-GB"/>
              <a:t>IVB Director’s Report to SAGE</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7633949" y="10690759"/>
            <a:ext cx="1479439" cy="184667"/>
          </a:xfrm>
          <a:prstGeom prst="rect">
            <a:avLst/>
          </a:prstGeom>
        </p:spPr>
        <p:txBody>
          <a:bodyPr vert="horz" wrap="square" lIns="0" tIns="0" rIns="0" bIns="0" rtlCol="0" anchor="t" anchorCtr="0">
            <a:spAutoFit/>
          </a:bodyPr>
          <a:lstStyle>
            <a:lvl1pPr algn="r">
              <a:defRPr sz="1200">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4017276404"/>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937" r:id="rId20"/>
    <p:sldLayoutId id="2147483938" r:id="rId21"/>
    <p:sldLayoutId id="2147483939" r:id="rId22"/>
    <p:sldLayoutId id="2147483940" r:id="rId23"/>
    <p:sldLayoutId id="2147483941" r:id="rId24"/>
    <p:sldLayoutId id="2147483942" r:id="rId25"/>
    <p:sldLayoutId id="2147483943" r:id="rId26"/>
    <p:sldLayoutId id="2147483944" r:id="rId27"/>
    <p:sldLayoutId id="2147483945" r:id="rId28"/>
    <p:sldLayoutId id="2147483946" r:id="rId29"/>
    <p:sldLayoutId id="2147483947" r:id="rId30"/>
    <p:sldLayoutId id="2147483948" r:id="rId31"/>
    <p:sldLayoutId id="2147483949" r:id="rId32"/>
    <p:sldLayoutId id="2147483950" r:id="rId33"/>
    <p:sldLayoutId id="2147483951" r:id="rId34"/>
    <p:sldLayoutId id="2147483952" r:id="rId35"/>
    <p:sldLayoutId id="2147483953" r:id="rId36"/>
    <p:sldLayoutId id="2147483954" r:id="rId37"/>
    <p:sldLayoutId id="2147483955" r:id="rId38"/>
    <p:sldLayoutId id="2147483956" r:id="rId39"/>
    <p:sldLayoutId id="2147483957" r:id="rId40"/>
    <p:sldLayoutId id="2147483958" r:id="rId41"/>
    <p:sldLayoutId id="2147483959" r:id="rId42"/>
    <p:sldLayoutId id="2147483960" r:id="rId43"/>
    <p:sldLayoutId id="2147483964" r:id="rId44"/>
    <p:sldLayoutId id="2147483965" r:id="rId45"/>
    <p:sldLayoutId id="2147485757" r:id="rId4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7" rtl="0" eaLnBrk="1" latinLnBrk="0" hangingPunct="1">
        <a:lnSpc>
          <a:spcPct val="90000"/>
        </a:lnSpc>
        <a:spcBef>
          <a:spcPct val="0"/>
        </a:spcBef>
        <a:buNone/>
        <a:defRPr sz="4800"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914357" rtl="0" eaLnBrk="1" latinLnBrk="0" hangingPunct="1">
        <a:lnSpc>
          <a:spcPct val="120000"/>
        </a:lnSpc>
        <a:spcBef>
          <a:spcPts val="999"/>
        </a:spcBef>
        <a:spcAft>
          <a:spcPts val="1200"/>
        </a:spcAft>
        <a:buSzPct val="75000"/>
        <a:buFontTx/>
        <a:buNone/>
        <a:defRPr sz="2399" kern="1200">
          <a:solidFill>
            <a:schemeClr val="tx1"/>
          </a:solidFill>
          <a:latin typeface="Poppins" pitchFamily="2" charset="77"/>
          <a:ea typeface="Roboto" panose="02000000000000000000" pitchFamily="2" charset="0"/>
          <a:cs typeface="Poppins" pitchFamily="2" charset="77"/>
        </a:defRPr>
      </a:lvl1pPr>
      <a:lvl2pPr marL="791964"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2000" kern="1200">
          <a:solidFill>
            <a:schemeClr val="tx1"/>
          </a:solidFill>
          <a:latin typeface="Poppins" pitchFamily="2" charset="77"/>
          <a:ea typeface="Roboto" panose="02000000000000000000" pitchFamily="2" charset="0"/>
          <a:cs typeface="Poppins" pitchFamily="2" charset="77"/>
        </a:defRPr>
      </a:lvl2pPr>
      <a:lvl3pPr marL="1151947"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801" kern="1200">
          <a:solidFill>
            <a:schemeClr val="tx1"/>
          </a:solidFill>
          <a:latin typeface="Poppins" pitchFamily="2" charset="77"/>
          <a:ea typeface="Roboto" panose="02000000000000000000" pitchFamily="2" charset="0"/>
          <a:cs typeface="Poppins" pitchFamily="2" charset="77"/>
        </a:defRPr>
      </a:lvl3pPr>
      <a:lvl4pPr marL="1511930"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4pPr>
      <a:lvl5pPr marL="1871913"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5pPr>
      <a:lvl6pPr marL="2514483"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63"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42"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20"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57" rtl="0" eaLnBrk="1" latinLnBrk="0" hangingPunct="1">
        <a:defRPr sz="1801" kern="1200">
          <a:solidFill>
            <a:schemeClr val="tx1"/>
          </a:solidFill>
          <a:latin typeface="+mn-lt"/>
          <a:ea typeface="+mn-ea"/>
          <a:cs typeface="+mn-cs"/>
        </a:defRPr>
      </a:lvl1pPr>
      <a:lvl2pPr marL="457179" algn="l" defTabSz="914357" rtl="0" eaLnBrk="1" latinLnBrk="0" hangingPunct="1">
        <a:defRPr sz="1801" kern="1200">
          <a:solidFill>
            <a:schemeClr val="tx1"/>
          </a:solidFill>
          <a:latin typeface="+mn-lt"/>
          <a:ea typeface="+mn-ea"/>
          <a:cs typeface="+mn-cs"/>
        </a:defRPr>
      </a:lvl2pPr>
      <a:lvl3pPr marL="914357" algn="l" defTabSz="914357" rtl="0" eaLnBrk="1" latinLnBrk="0" hangingPunct="1">
        <a:defRPr sz="1801" kern="1200">
          <a:solidFill>
            <a:schemeClr val="tx1"/>
          </a:solidFill>
          <a:latin typeface="+mn-lt"/>
          <a:ea typeface="+mn-ea"/>
          <a:cs typeface="+mn-cs"/>
        </a:defRPr>
      </a:lvl3pPr>
      <a:lvl4pPr marL="1371536" algn="l" defTabSz="914357" rtl="0" eaLnBrk="1" latinLnBrk="0" hangingPunct="1">
        <a:defRPr sz="1801" kern="1200">
          <a:solidFill>
            <a:schemeClr val="tx1"/>
          </a:solidFill>
          <a:latin typeface="+mn-lt"/>
          <a:ea typeface="+mn-ea"/>
          <a:cs typeface="+mn-cs"/>
        </a:defRPr>
      </a:lvl4pPr>
      <a:lvl5pPr marL="1828715" algn="l" defTabSz="914357" rtl="0" eaLnBrk="1" latinLnBrk="0" hangingPunct="1">
        <a:defRPr sz="1801" kern="1200">
          <a:solidFill>
            <a:schemeClr val="tx1"/>
          </a:solidFill>
          <a:latin typeface="+mn-lt"/>
          <a:ea typeface="+mn-ea"/>
          <a:cs typeface="+mn-cs"/>
        </a:defRPr>
      </a:lvl5pPr>
      <a:lvl6pPr marL="2285893" algn="l" defTabSz="914357" rtl="0" eaLnBrk="1" latinLnBrk="0" hangingPunct="1">
        <a:defRPr sz="1801" kern="1200">
          <a:solidFill>
            <a:schemeClr val="tx1"/>
          </a:solidFill>
          <a:latin typeface="+mn-lt"/>
          <a:ea typeface="+mn-ea"/>
          <a:cs typeface="+mn-cs"/>
        </a:defRPr>
      </a:lvl6pPr>
      <a:lvl7pPr marL="2743072" algn="l" defTabSz="914357" rtl="0" eaLnBrk="1" latinLnBrk="0" hangingPunct="1">
        <a:defRPr sz="1801" kern="1200">
          <a:solidFill>
            <a:schemeClr val="tx1"/>
          </a:solidFill>
          <a:latin typeface="+mn-lt"/>
          <a:ea typeface="+mn-ea"/>
          <a:cs typeface="+mn-cs"/>
        </a:defRPr>
      </a:lvl7pPr>
      <a:lvl8pPr marL="3200252" algn="l" defTabSz="914357" rtl="0" eaLnBrk="1" latinLnBrk="0" hangingPunct="1">
        <a:defRPr sz="1801" kern="1200">
          <a:solidFill>
            <a:schemeClr val="tx1"/>
          </a:solidFill>
          <a:latin typeface="+mn-lt"/>
          <a:ea typeface="+mn-ea"/>
          <a:cs typeface="+mn-cs"/>
        </a:defRPr>
      </a:lvl8pPr>
      <a:lvl9pPr marL="3657431" algn="l" defTabSz="914357"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BF6EE0-523E-B7D9-6ED2-716A41DEB536}"/>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9" name="Freeform: Shape 8">
            <a:extLst>
              <a:ext uri="{FF2B5EF4-FFF2-40B4-BE49-F238E27FC236}">
                <a16:creationId xmlns:a16="http://schemas.microsoft.com/office/drawing/2014/main" id="{FE938C9A-ADC3-DD6A-0AD5-9B598A0F8329}"/>
              </a:ext>
            </a:extLst>
          </p:cNvPr>
          <p:cNvSpPr/>
          <p:nvPr userDrawn="1"/>
        </p:nvSpPr>
        <p:spPr>
          <a:xfrm>
            <a:off x="0" y="0"/>
            <a:ext cx="20104100" cy="2324700"/>
          </a:xfrm>
          <a:custGeom>
            <a:avLst/>
            <a:gdLst>
              <a:gd name="connsiteX0" fmla="*/ 0 w 12192000"/>
              <a:gd name="connsiteY0" fmla="*/ 0 h 1261193"/>
              <a:gd name="connsiteX1" fmla="*/ 12192000 w 12192000"/>
              <a:gd name="connsiteY1" fmla="*/ 0 h 1261193"/>
              <a:gd name="connsiteX2" fmla="*/ 12192000 w 12192000"/>
              <a:gd name="connsiteY2" fmla="*/ 980201 h 1261193"/>
              <a:gd name="connsiteX3" fmla="*/ 11911008 w 12192000"/>
              <a:gd name="connsiteY3" fmla="*/ 1261193 h 1261193"/>
              <a:gd name="connsiteX4" fmla="*/ 280992 w 12192000"/>
              <a:gd name="connsiteY4" fmla="*/ 1261193 h 1261193"/>
              <a:gd name="connsiteX5" fmla="*/ 0 w 12192000"/>
              <a:gd name="connsiteY5" fmla="*/ 980201 h 12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261193">
                <a:moveTo>
                  <a:pt x="0" y="0"/>
                </a:moveTo>
                <a:lnTo>
                  <a:pt x="12192000" y="0"/>
                </a:lnTo>
                <a:lnTo>
                  <a:pt x="12192000" y="980201"/>
                </a:lnTo>
                <a:cubicBezTo>
                  <a:pt x="12192000" y="1135389"/>
                  <a:pt x="12066196" y="1261193"/>
                  <a:pt x="11911008" y="1261193"/>
                </a:cubicBezTo>
                <a:lnTo>
                  <a:pt x="280992" y="1261193"/>
                </a:lnTo>
                <a:cubicBezTo>
                  <a:pt x="125804" y="1261193"/>
                  <a:pt x="0" y="1135389"/>
                  <a:pt x="0" y="9802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968"/>
          </a:p>
        </p:txBody>
      </p:sp>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952502" y="885878"/>
            <a:ext cx="9387581" cy="683264"/>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952502" y="2558676"/>
            <a:ext cx="17768886" cy="257955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952502" y="10690759"/>
            <a:ext cx="12492038" cy="184726"/>
          </a:xfrm>
          <a:prstGeom prst="rect">
            <a:avLst/>
          </a:prstGeom>
        </p:spPr>
        <p:txBody>
          <a:bodyPr vert="horz" lIns="0" tIns="0" rIns="0" bIns="0" rtlCol="0" anchor="t" anchorCtr="0">
            <a:spAutoFit/>
          </a:bodyPr>
          <a:lstStyle>
            <a:lvl1pPr algn="l">
              <a:defRPr sz="1200">
                <a:solidFill>
                  <a:schemeClr val="tx1">
                    <a:tint val="75000"/>
                  </a:schemeClr>
                </a:solidFill>
                <a:latin typeface="Poppins" pitchFamily="2" charset="77"/>
                <a:cs typeface="Poppins" pitchFamily="2" charset="77"/>
              </a:defRPr>
            </a:lvl1pPr>
          </a:lstStyle>
          <a:p>
            <a:r>
              <a:rPr lang="en-GB"/>
              <a:t>IVB Director’s Report to SAGE</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7633949" y="10690759"/>
            <a:ext cx="1479439" cy="184667"/>
          </a:xfrm>
          <a:prstGeom prst="rect">
            <a:avLst/>
          </a:prstGeom>
        </p:spPr>
        <p:txBody>
          <a:bodyPr vert="horz" wrap="square" lIns="0" tIns="0" rIns="0" bIns="0" rtlCol="0" anchor="t" anchorCtr="0">
            <a:spAutoFit/>
          </a:bodyPr>
          <a:lstStyle>
            <a:lvl1pPr algn="r">
              <a:defRPr sz="1200">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474101717"/>
      </p:ext>
    </p:extLst>
  </p:cSld>
  <p:clrMap bg1="lt1" tx1="dk1" bg2="lt2" tx2="dk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 id="2147484658" r:id="rId9"/>
    <p:sldLayoutId id="2147484659" r:id="rId10"/>
    <p:sldLayoutId id="2147484660" r:id="rId11"/>
    <p:sldLayoutId id="2147484661" r:id="rId12"/>
    <p:sldLayoutId id="2147484662" r:id="rId13"/>
    <p:sldLayoutId id="2147484663" r:id="rId14"/>
    <p:sldLayoutId id="2147484664" r:id="rId15"/>
    <p:sldLayoutId id="2147484665" r:id="rId16"/>
    <p:sldLayoutId id="2147484666" r:id="rId17"/>
    <p:sldLayoutId id="2147484667" r:id="rId18"/>
    <p:sldLayoutId id="2147484668" r:id="rId19"/>
    <p:sldLayoutId id="2147484669" r:id="rId20"/>
    <p:sldLayoutId id="2147484670" r:id="rId21"/>
    <p:sldLayoutId id="2147484671" r:id="rId22"/>
    <p:sldLayoutId id="2147484672" r:id="rId23"/>
    <p:sldLayoutId id="2147484673" r:id="rId24"/>
    <p:sldLayoutId id="2147484674" r:id="rId25"/>
    <p:sldLayoutId id="2147484675" r:id="rId26"/>
    <p:sldLayoutId id="2147484676" r:id="rId27"/>
    <p:sldLayoutId id="2147484677" r:id="rId28"/>
    <p:sldLayoutId id="2147484678" r:id="rId29"/>
    <p:sldLayoutId id="2147484679" r:id="rId30"/>
    <p:sldLayoutId id="2147484680" r:id="rId31"/>
    <p:sldLayoutId id="2147484681" r:id="rId32"/>
    <p:sldLayoutId id="2147484682" r:id="rId33"/>
    <p:sldLayoutId id="2147484683" r:id="rId34"/>
    <p:sldLayoutId id="2147484684" r:id="rId35"/>
    <p:sldLayoutId id="2147484685" r:id="rId36"/>
    <p:sldLayoutId id="2147484690" r:id="rId37"/>
    <p:sldLayoutId id="2147484691" r:id="rId38"/>
    <p:sldLayoutId id="2147484692" r:id="rId39"/>
    <p:sldLayoutId id="2147484693" r:id="rId40"/>
    <p:sldLayoutId id="2147484695" r:id="rId41"/>
    <p:sldLayoutId id="2147484696" r:id="rId42"/>
    <p:sldLayoutId id="2147484697" r:id="rId43"/>
    <p:sldLayoutId id="2147485758" r:id="rId44"/>
    <p:sldLayoutId id="2147485930" r:id="rId4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7" rtl="0" eaLnBrk="1" latinLnBrk="0" hangingPunct="1">
        <a:lnSpc>
          <a:spcPct val="90000"/>
        </a:lnSpc>
        <a:spcBef>
          <a:spcPct val="0"/>
        </a:spcBef>
        <a:buNone/>
        <a:defRPr sz="4800"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914357" rtl="0" eaLnBrk="1" latinLnBrk="0" hangingPunct="1">
        <a:lnSpc>
          <a:spcPct val="120000"/>
        </a:lnSpc>
        <a:spcBef>
          <a:spcPts val="999"/>
        </a:spcBef>
        <a:spcAft>
          <a:spcPts val="1200"/>
        </a:spcAft>
        <a:buSzPct val="75000"/>
        <a:buFontTx/>
        <a:buNone/>
        <a:defRPr sz="2399" kern="1200">
          <a:solidFill>
            <a:schemeClr val="tx1"/>
          </a:solidFill>
          <a:latin typeface="Poppins" pitchFamily="2" charset="77"/>
          <a:ea typeface="Roboto" panose="02000000000000000000" pitchFamily="2" charset="0"/>
          <a:cs typeface="Poppins" pitchFamily="2" charset="77"/>
        </a:defRPr>
      </a:lvl1pPr>
      <a:lvl2pPr marL="791964"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2000" kern="1200">
          <a:solidFill>
            <a:schemeClr val="tx1"/>
          </a:solidFill>
          <a:latin typeface="Poppins" pitchFamily="2" charset="77"/>
          <a:ea typeface="Roboto" panose="02000000000000000000" pitchFamily="2" charset="0"/>
          <a:cs typeface="Poppins" pitchFamily="2" charset="77"/>
        </a:defRPr>
      </a:lvl2pPr>
      <a:lvl3pPr marL="1151947"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801" kern="1200">
          <a:solidFill>
            <a:schemeClr val="tx1"/>
          </a:solidFill>
          <a:latin typeface="Poppins" pitchFamily="2" charset="77"/>
          <a:ea typeface="Roboto" panose="02000000000000000000" pitchFamily="2" charset="0"/>
          <a:cs typeface="Poppins" pitchFamily="2" charset="77"/>
        </a:defRPr>
      </a:lvl3pPr>
      <a:lvl4pPr marL="1511930"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4pPr>
      <a:lvl5pPr marL="1871913"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5pPr>
      <a:lvl6pPr marL="2514483"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63"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42"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20"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57" rtl="0" eaLnBrk="1" latinLnBrk="0" hangingPunct="1">
        <a:defRPr sz="1801" kern="1200">
          <a:solidFill>
            <a:schemeClr val="tx1"/>
          </a:solidFill>
          <a:latin typeface="+mn-lt"/>
          <a:ea typeface="+mn-ea"/>
          <a:cs typeface="+mn-cs"/>
        </a:defRPr>
      </a:lvl1pPr>
      <a:lvl2pPr marL="457179" algn="l" defTabSz="914357" rtl="0" eaLnBrk="1" latinLnBrk="0" hangingPunct="1">
        <a:defRPr sz="1801" kern="1200">
          <a:solidFill>
            <a:schemeClr val="tx1"/>
          </a:solidFill>
          <a:latin typeface="+mn-lt"/>
          <a:ea typeface="+mn-ea"/>
          <a:cs typeface="+mn-cs"/>
        </a:defRPr>
      </a:lvl2pPr>
      <a:lvl3pPr marL="914357" algn="l" defTabSz="914357" rtl="0" eaLnBrk="1" latinLnBrk="0" hangingPunct="1">
        <a:defRPr sz="1801" kern="1200">
          <a:solidFill>
            <a:schemeClr val="tx1"/>
          </a:solidFill>
          <a:latin typeface="+mn-lt"/>
          <a:ea typeface="+mn-ea"/>
          <a:cs typeface="+mn-cs"/>
        </a:defRPr>
      </a:lvl3pPr>
      <a:lvl4pPr marL="1371536" algn="l" defTabSz="914357" rtl="0" eaLnBrk="1" latinLnBrk="0" hangingPunct="1">
        <a:defRPr sz="1801" kern="1200">
          <a:solidFill>
            <a:schemeClr val="tx1"/>
          </a:solidFill>
          <a:latin typeface="+mn-lt"/>
          <a:ea typeface="+mn-ea"/>
          <a:cs typeface="+mn-cs"/>
        </a:defRPr>
      </a:lvl4pPr>
      <a:lvl5pPr marL="1828715" algn="l" defTabSz="914357" rtl="0" eaLnBrk="1" latinLnBrk="0" hangingPunct="1">
        <a:defRPr sz="1801" kern="1200">
          <a:solidFill>
            <a:schemeClr val="tx1"/>
          </a:solidFill>
          <a:latin typeface="+mn-lt"/>
          <a:ea typeface="+mn-ea"/>
          <a:cs typeface="+mn-cs"/>
        </a:defRPr>
      </a:lvl5pPr>
      <a:lvl6pPr marL="2285893" algn="l" defTabSz="914357" rtl="0" eaLnBrk="1" latinLnBrk="0" hangingPunct="1">
        <a:defRPr sz="1801" kern="1200">
          <a:solidFill>
            <a:schemeClr val="tx1"/>
          </a:solidFill>
          <a:latin typeface="+mn-lt"/>
          <a:ea typeface="+mn-ea"/>
          <a:cs typeface="+mn-cs"/>
        </a:defRPr>
      </a:lvl6pPr>
      <a:lvl7pPr marL="2743072" algn="l" defTabSz="914357" rtl="0" eaLnBrk="1" latinLnBrk="0" hangingPunct="1">
        <a:defRPr sz="1801" kern="1200">
          <a:solidFill>
            <a:schemeClr val="tx1"/>
          </a:solidFill>
          <a:latin typeface="+mn-lt"/>
          <a:ea typeface="+mn-ea"/>
          <a:cs typeface="+mn-cs"/>
        </a:defRPr>
      </a:lvl7pPr>
      <a:lvl8pPr marL="3200252" algn="l" defTabSz="914357" rtl="0" eaLnBrk="1" latinLnBrk="0" hangingPunct="1">
        <a:defRPr sz="1801" kern="1200">
          <a:solidFill>
            <a:schemeClr val="tx1"/>
          </a:solidFill>
          <a:latin typeface="+mn-lt"/>
          <a:ea typeface="+mn-ea"/>
          <a:cs typeface="+mn-cs"/>
        </a:defRPr>
      </a:lvl8pPr>
      <a:lvl9pPr marL="3657431" algn="l" defTabSz="914357"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CC17C0A-3F7A-0417-0258-5BDA7A0ECE10}"/>
              </a:ext>
            </a:extLst>
          </p:cNvPr>
          <p:cNvGraphicFramePr>
            <a:graphicFrameLocks noChangeAspect="1"/>
          </p:cNvGraphicFramePr>
          <p:nvPr userDrawn="1">
            <p:custDataLst>
              <p:tags r:id="rId38"/>
            </p:custDataLst>
            <p:extLst>
              <p:ext uri="{D42A27DB-BD31-4B8C-83A1-F6EECF244321}">
                <p14:modId xmlns:p14="http://schemas.microsoft.com/office/powerpoint/2010/main" val="193360709"/>
              </p:ext>
            </p:extLst>
          </p:nvPr>
        </p:nvGraphicFramePr>
        <p:xfrm>
          <a:off x="2618" y="2619"/>
          <a:ext cx="2619" cy="2619"/>
        </p:xfrm>
        <a:graphic>
          <a:graphicData uri="http://schemas.openxmlformats.org/presentationml/2006/ole">
            <mc:AlternateContent xmlns:mc="http://schemas.openxmlformats.org/markup-compatibility/2006">
              <mc:Choice xmlns:v="urn:schemas-microsoft-com:vml" Requires="v">
                <p:oleObj name="think-cell Slide" r:id="rId39" imgW="443" imgH="443" progId="TCLayout.ActiveDocument.1">
                  <p:embed/>
                </p:oleObj>
              </mc:Choice>
              <mc:Fallback>
                <p:oleObj name="think-cell Slide" r:id="rId39" imgW="443" imgH="443" progId="TCLayout.ActiveDocument.1">
                  <p:embed/>
                  <p:pic>
                    <p:nvPicPr>
                      <p:cNvPr id="8" name="think-cell data - do not delete" hidden="1">
                        <a:extLst>
                          <a:ext uri="{FF2B5EF4-FFF2-40B4-BE49-F238E27FC236}">
                            <a16:creationId xmlns:a16="http://schemas.microsoft.com/office/drawing/2014/main" id="{4CC17C0A-3F7A-0417-0258-5BDA7A0ECE10}"/>
                          </a:ext>
                        </a:extLst>
                      </p:cNvPr>
                      <p:cNvPicPr/>
                      <p:nvPr/>
                    </p:nvPicPr>
                    <p:blipFill>
                      <a:blip r:embed="rId40"/>
                      <a:stretch>
                        <a:fillRect/>
                      </a:stretch>
                    </p:blipFill>
                    <p:spPr>
                      <a:xfrm>
                        <a:off x="2618" y="2619"/>
                        <a:ext cx="2619" cy="2619"/>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CEBF6EE0-523E-B7D9-6ED2-716A41DEB536}"/>
              </a:ext>
            </a:extLst>
          </p:cNvPr>
          <p:cNvSpPr/>
          <p:nvPr userDrawn="1"/>
        </p:nvSpPr>
        <p:spPr>
          <a:xfrm>
            <a:off x="0" y="1869188"/>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9" name="Freeform: Shape 8">
            <a:extLst>
              <a:ext uri="{FF2B5EF4-FFF2-40B4-BE49-F238E27FC236}">
                <a16:creationId xmlns:a16="http://schemas.microsoft.com/office/drawing/2014/main" id="{FE938C9A-ADC3-DD6A-0AD5-9B598A0F8329}"/>
              </a:ext>
            </a:extLst>
          </p:cNvPr>
          <p:cNvSpPr/>
          <p:nvPr userDrawn="1"/>
        </p:nvSpPr>
        <p:spPr>
          <a:xfrm>
            <a:off x="0" y="0"/>
            <a:ext cx="20104100" cy="2324700"/>
          </a:xfrm>
          <a:custGeom>
            <a:avLst/>
            <a:gdLst>
              <a:gd name="connsiteX0" fmla="*/ 0 w 12192000"/>
              <a:gd name="connsiteY0" fmla="*/ 0 h 1261193"/>
              <a:gd name="connsiteX1" fmla="*/ 12192000 w 12192000"/>
              <a:gd name="connsiteY1" fmla="*/ 0 h 1261193"/>
              <a:gd name="connsiteX2" fmla="*/ 12192000 w 12192000"/>
              <a:gd name="connsiteY2" fmla="*/ 980201 h 1261193"/>
              <a:gd name="connsiteX3" fmla="*/ 11911008 w 12192000"/>
              <a:gd name="connsiteY3" fmla="*/ 1261193 h 1261193"/>
              <a:gd name="connsiteX4" fmla="*/ 280992 w 12192000"/>
              <a:gd name="connsiteY4" fmla="*/ 1261193 h 1261193"/>
              <a:gd name="connsiteX5" fmla="*/ 0 w 12192000"/>
              <a:gd name="connsiteY5" fmla="*/ 980201 h 12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261193">
                <a:moveTo>
                  <a:pt x="0" y="0"/>
                </a:moveTo>
                <a:lnTo>
                  <a:pt x="12192000" y="0"/>
                </a:lnTo>
                <a:lnTo>
                  <a:pt x="12192000" y="980201"/>
                </a:lnTo>
                <a:cubicBezTo>
                  <a:pt x="12192000" y="1135389"/>
                  <a:pt x="12066196" y="1261193"/>
                  <a:pt x="11911008" y="1261193"/>
                </a:cubicBezTo>
                <a:lnTo>
                  <a:pt x="280992" y="1261193"/>
                </a:lnTo>
                <a:cubicBezTo>
                  <a:pt x="125804" y="1261193"/>
                  <a:pt x="0" y="1135389"/>
                  <a:pt x="0" y="9802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968"/>
          </a:p>
        </p:txBody>
      </p:sp>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952505" y="885878"/>
            <a:ext cx="9387581" cy="683264"/>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952502" y="2558679"/>
            <a:ext cx="17768886" cy="257955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952502" y="10690759"/>
            <a:ext cx="12492038" cy="184726"/>
          </a:xfrm>
          <a:prstGeom prst="rect">
            <a:avLst/>
          </a:prstGeom>
        </p:spPr>
        <p:txBody>
          <a:bodyPr vert="horz" lIns="0" tIns="0" rIns="0" bIns="0" rtlCol="0" anchor="t" anchorCtr="0">
            <a:spAutoFit/>
          </a:bodyPr>
          <a:lstStyle>
            <a:lvl1pPr algn="l">
              <a:defRPr sz="1200">
                <a:solidFill>
                  <a:schemeClr val="tx1">
                    <a:tint val="75000"/>
                  </a:schemeClr>
                </a:solidFill>
                <a:latin typeface="Poppins" pitchFamily="2" charset="77"/>
                <a:cs typeface="Poppins" pitchFamily="2" charset="77"/>
              </a:defRPr>
            </a:lvl1pPr>
          </a:lstStyle>
          <a:p>
            <a:r>
              <a:rPr lang="en-GB"/>
              <a:t>Director’s Report to SAGE</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7633949" y="10690759"/>
            <a:ext cx="1479439" cy="184667"/>
          </a:xfrm>
          <a:prstGeom prst="rect">
            <a:avLst/>
          </a:prstGeom>
        </p:spPr>
        <p:txBody>
          <a:bodyPr vert="horz" wrap="square" lIns="0" tIns="0" rIns="0" bIns="0" rtlCol="0" anchor="t" anchorCtr="0">
            <a:spAutoFit/>
          </a:bodyPr>
          <a:lstStyle>
            <a:lvl1pPr algn="r">
              <a:defRPr sz="1200">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2628474259"/>
      </p:ext>
    </p:extLst>
  </p:cSld>
  <p:clrMap bg1="lt1" tx1="dk1" bg2="lt2" tx2="dk2" accent1="accent1" accent2="accent2" accent3="accent3" accent4="accent4" accent5="accent5" accent6="accent6" hlink="hlink" folHlink="folHlink"/>
  <p:sldLayoutIdLst>
    <p:sldLayoutId id="2147484941" r:id="rId1"/>
    <p:sldLayoutId id="2147484942" r:id="rId2"/>
    <p:sldLayoutId id="2147484943" r:id="rId3"/>
    <p:sldLayoutId id="2147484944" r:id="rId4"/>
    <p:sldLayoutId id="2147484945" r:id="rId5"/>
    <p:sldLayoutId id="2147484946" r:id="rId6"/>
    <p:sldLayoutId id="2147484947" r:id="rId7"/>
    <p:sldLayoutId id="2147484948" r:id="rId8"/>
    <p:sldLayoutId id="2147484949" r:id="rId9"/>
    <p:sldLayoutId id="2147484950" r:id="rId10"/>
    <p:sldLayoutId id="2147484951" r:id="rId11"/>
    <p:sldLayoutId id="2147484952" r:id="rId12"/>
    <p:sldLayoutId id="2147484953" r:id="rId13"/>
    <p:sldLayoutId id="2147484954" r:id="rId14"/>
    <p:sldLayoutId id="2147484955" r:id="rId15"/>
    <p:sldLayoutId id="2147484956" r:id="rId16"/>
    <p:sldLayoutId id="2147484957" r:id="rId17"/>
    <p:sldLayoutId id="2147484958" r:id="rId18"/>
    <p:sldLayoutId id="2147484959" r:id="rId19"/>
    <p:sldLayoutId id="2147484960" r:id="rId20"/>
    <p:sldLayoutId id="2147484961" r:id="rId21"/>
    <p:sldLayoutId id="2147484962" r:id="rId22"/>
    <p:sldLayoutId id="2147484963" r:id="rId23"/>
    <p:sldLayoutId id="2147484964" r:id="rId24"/>
    <p:sldLayoutId id="2147484965" r:id="rId25"/>
    <p:sldLayoutId id="2147484966" r:id="rId26"/>
    <p:sldLayoutId id="2147484967" r:id="rId27"/>
    <p:sldLayoutId id="2147484968" r:id="rId28"/>
    <p:sldLayoutId id="2147484969" r:id="rId29"/>
    <p:sldLayoutId id="2147484970" r:id="rId30"/>
    <p:sldLayoutId id="2147484971" r:id="rId31"/>
    <p:sldLayoutId id="2147484972" r:id="rId32"/>
    <p:sldLayoutId id="2147484973" r:id="rId33"/>
    <p:sldLayoutId id="2147484974" r:id="rId34"/>
    <p:sldLayoutId id="2147484975" r:id="rId35"/>
    <p:sldLayoutId id="2147484976"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272" rtl="0" eaLnBrk="1" latinLnBrk="0" hangingPunct="1">
        <a:lnSpc>
          <a:spcPct val="90000"/>
        </a:lnSpc>
        <a:spcBef>
          <a:spcPct val="0"/>
        </a:spcBef>
        <a:buNone/>
        <a:defRPr sz="4800"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914272" rtl="0" eaLnBrk="1" latinLnBrk="0" hangingPunct="1">
        <a:lnSpc>
          <a:spcPct val="120000"/>
        </a:lnSpc>
        <a:spcBef>
          <a:spcPts val="999"/>
        </a:spcBef>
        <a:spcAft>
          <a:spcPts val="1200"/>
        </a:spcAft>
        <a:buSzPct val="75000"/>
        <a:buFontTx/>
        <a:buNone/>
        <a:defRPr sz="2399" kern="1200">
          <a:solidFill>
            <a:schemeClr val="tx1"/>
          </a:solidFill>
          <a:latin typeface="Poppins" pitchFamily="2" charset="77"/>
          <a:ea typeface="Roboto" panose="02000000000000000000" pitchFamily="2" charset="0"/>
          <a:cs typeface="Poppins" pitchFamily="2" charset="77"/>
        </a:defRPr>
      </a:lvl1pPr>
      <a:lvl2pPr marL="791891" indent="-287960" algn="l" defTabSz="914272"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2000" kern="1200">
          <a:solidFill>
            <a:schemeClr val="tx1"/>
          </a:solidFill>
          <a:latin typeface="Poppins" pitchFamily="2" charset="77"/>
          <a:ea typeface="Roboto" panose="02000000000000000000" pitchFamily="2" charset="0"/>
          <a:cs typeface="Poppins" pitchFamily="2" charset="77"/>
        </a:defRPr>
      </a:lvl2pPr>
      <a:lvl3pPr marL="1151841" indent="-287960" algn="l" defTabSz="914272"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801" kern="1200">
          <a:solidFill>
            <a:schemeClr val="tx1"/>
          </a:solidFill>
          <a:latin typeface="Poppins" pitchFamily="2" charset="77"/>
          <a:ea typeface="Roboto" panose="02000000000000000000" pitchFamily="2" charset="0"/>
          <a:cs typeface="Poppins" pitchFamily="2" charset="77"/>
        </a:defRPr>
      </a:lvl3pPr>
      <a:lvl4pPr marL="1511788" indent="-287960" algn="l" defTabSz="914272"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4pPr>
      <a:lvl5pPr marL="1871739" indent="-287960" algn="l" defTabSz="914272"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5pPr>
      <a:lvl6pPr marL="2514250" indent="-228568" algn="l" defTabSz="91427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386" indent="-228568" algn="l" defTabSz="91427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523" indent="-228568" algn="l" defTabSz="91427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5659" indent="-228568" algn="l" defTabSz="91427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72" rtl="0" eaLnBrk="1" latinLnBrk="0" hangingPunct="1">
        <a:defRPr sz="1801" kern="1200">
          <a:solidFill>
            <a:schemeClr val="tx1"/>
          </a:solidFill>
          <a:latin typeface="+mn-lt"/>
          <a:ea typeface="+mn-ea"/>
          <a:cs typeface="+mn-cs"/>
        </a:defRPr>
      </a:lvl1pPr>
      <a:lvl2pPr marL="457136" algn="l" defTabSz="914272" rtl="0" eaLnBrk="1" latinLnBrk="0" hangingPunct="1">
        <a:defRPr sz="1801" kern="1200">
          <a:solidFill>
            <a:schemeClr val="tx1"/>
          </a:solidFill>
          <a:latin typeface="+mn-lt"/>
          <a:ea typeface="+mn-ea"/>
          <a:cs typeface="+mn-cs"/>
        </a:defRPr>
      </a:lvl2pPr>
      <a:lvl3pPr marL="914272" algn="l" defTabSz="914272" rtl="0" eaLnBrk="1" latinLnBrk="0" hangingPunct="1">
        <a:defRPr sz="1801" kern="1200">
          <a:solidFill>
            <a:schemeClr val="tx1"/>
          </a:solidFill>
          <a:latin typeface="+mn-lt"/>
          <a:ea typeface="+mn-ea"/>
          <a:cs typeface="+mn-cs"/>
        </a:defRPr>
      </a:lvl3pPr>
      <a:lvl4pPr marL="1371409" algn="l" defTabSz="914272" rtl="0" eaLnBrk="1" latinLnBrk="0" hangingPunct="1">
        <a:defRPr sz="1801" kern="1200">
          <a:solidFill>
            <a:schemeClr val="tx1"/>
          </a:solidFill>
          <a:latin typeface="+mn-lt"/>
          <a:ea typeface="+mn-ea"/>
          <a:cs typeface="+mn-cs"/>
        </a:defRPr>
      </a:lvl4pPr>
      <a:lvl5pPr marL="1828546" algn="l" defTabSz="914272" rtl="0" eaLnBrk="1" latinLnBrk="0" hangingPunct="1">
        <a:defRPr sz="1801" kern="1200">
          <a:solidFill>
            <a:schemeClr val="tx1"/>
          </a:solidFill>
          <a:latin typeface="+mn-lt"/>
          <a:ea typeface="+mn-ea"/>
          <a:cs typeface="+mn-cs"/>
        </a:defRPr>
      </a:lvl5pPr>
      <a:lvl6pPr marL="2285682" algn="l" defTabSz="914272" rtl="0" eaLnBrk="1" latinLnBrk="0" hangingPunct="1">
        <a:defRPr sz="1801" kern="1200">
          <a:solidFill>
            <a:schemeClr val="tx1"/>
          </a:solidFill>
          <a:latin typeface="+mn-lt"/>
          <a:ea typeface="+mn-ea"/>
          <a:cs typeface="+mn-cs"/>
        </a:defRPr>
      </a:lvl6pPr>
      <a:lvl7pPr marL="2742818" algn="l" defTabSz="914272" rtl="0" eaLnBrk="1" latinLnBrk="0" hangingPunct="1">
        <a:defRPr sz="1801" kern="1200">
          <a:solidFill>
            <a:schemeClr val="tx1"/>
          </a:solidFill>
          <a:latin typeface="+mn-lt"/>
          <a:ea typeface="+mn-ea"/>
          <a:cs typeface="+mn-cs"/>
        </a:defRPr>
      </a:lvl7pPr>
      <a:lvl8pPr marL="3199955" algn="l" defTabSz="914272" rtl="0" eaLnBrk="1" latinLnBrk="0" hangingPunct="1">
        <a:defRPr sz="1801" kern="1200">
          <a:solidFill>
            <a:schemeClr val="tx1"/>
          </a:solidFill>
          <a:latin typeface="+mn-lt"/>
          <a:ea typeface="+mn-ea"/>
          <a:cs typeface="+mn-cs"/>
        </a:defRPr>
      </a:lvl8pPr>
      <a:lvl9pPr marL="3657091" algn="l" defTabSz="914272"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BF6EE0-523E-B7D9-6ED2-716A41DEB536}"/>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9" name="Freeform: Shape 8">
            <a:extLst>
              <a:ext uri="{FF2B5EF4-FFF2-40B4-BE49-F238E27FC236}">
                <a16:creationId xmlns:a16="http://schemas.microsoft.com/office/drawing/2014/main" id="{FE938C9A-ADC3-DD6A-0AD5-9B598A0F8329}"/>
              </a:ext>
            </a:extLst>
          </p:cNvPr>
          <p:cNvSpPr/>
          <p:nvPr userDrawn="1"/>
        </p:nvSpPr>
        <p:spPr>
          <a:xfrm>
            <a:off x="0" y="0"/>
            <a:ext cx="20104100" cy="2324700"/>
          </a:xfrm>
          <a:custGeom>
            <a:avLst/>
            <a:gdLst>
              <a:gd name="connsiteX0" fmla="*/ 0 w 12192000"/>
              <a:gd name="connsiteY0" fmla="*/ 0 h 1261193"/>
              <a:gd name="connsiteX1" fmla="*/ 12192000 w 12192000"/>
              <a:gd name="connsiteY1" fmla="*/ 0 h 1261193"/>
              <a:gd name="connsiteX2" fmla="*/ 12192000 w 12192000"/>
              <a:gd name="connsiteY2" fmla="*/ 980201 h 1261193"/>
              <a:gd name="connsiteX3" fmla="*/ 11911008 w 12192000"/>
              <a:gd name="connsiteY3" fmla="*/ 1261193 h 1261193"/>
              <a:gd name="connsiteX4" fmla="*/ 280992 w 12192000"/>
              <a:gd name="connsiteY4" fmla="*/ 1261193 h 1261193"/>
              <a:gd name="connsiteX5" fmla="*/ 0 w 12192000"/>
              <a:gd name="connsiteY5" fmla="*/ 980201 h 12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261193">
                <a:moveTo>
                  <a:pt x="0" y="0"/>
                </a:moveTo>
                <a:lnTo>
                  <a:pt x="12192000" y="0"/>
                </a:lnTo>
                <a:lnTo>
                  <a:pt x="12192000" y="980201"/>
                </a:lnTo>
                <a:cubicBezTo>
                  <a:pt x="12192000" y="1135389"/>
                  <a:pt x="12066196" y="1261193"/>
                  <a:pt x="11911008" y="1261193"/>
                </a:cubicBezTo>
                <a:lnTo>
                  <a:pt x="280992" y="1261193"/>
                </a:lnTo>
                <a:cubicBezTo>
                  <a:pt x="125804" y="1261193"/>
                  <a:pt x="0" y="1135389"/>
                  <a:pt x="0" y="9802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968"/>
          </a:p>
        </p:txBody>
      </p:sp>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952503" y="885878"/>
            <a:ext cx="9387581" cy="683264"/>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952502" y="2558678"/>
            <a:ext cx="17768886" cy="257955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952502" y="10690759"/>
            <a:ext cx="12492038" cy="184726"/>
          </a:xfrm>
          <a:prstGeom prst="rect">
            <a:avLst/>
          </a:prstGeom>
        </p:spPr>
        <p:txBody>
          <a:bodyPr vert="horz" lIns="0" tIns="0" rIns="0" bIns="0" rtlCol="0" anchor="t" anchorCtr="0">
            <a:spAutoFit/>
          </a:bodyPr>
          <a:lstStyle>
            <a:lvl1pPr algn="l">
              <a:defRPr sz="1200">
                <a:solidFill>
                  <a:schemeClr val="tx1">
                    <a:tint val="75000"/>
                  </a:schemeClr>
                </a:solidFill>
                <a:latin typeface="Poppins" pitchFamily="2" charset="77"/>
                <a:cs typeface="Poppins" pitchFamily="2" charset="77"/>
              </a:defRPr>
            </a:lvl1pPr>
          </a:lstStyle>
          <a:p>
            <a:r>
              <a:rPr lang="en-GB"/>
              <a:t>Director’s Report to SAGE</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7633949" y="10690759"/>
            <a:ext cx="1479439" cy="184667"/>
          </a:xfrm>
          <a:prstGeom prst="rect">
            <a:avLst/>
          </a:prstGeom>
        </p:spPr>
        <p:txBody>
          <a:bodyPr vert="horz" wrap="square" lIns="0" tIns="0" rIns="0" bIns="0" rtlCol="0" anchor="t" anchorCtr="0">
            <a:spAutoFit/>
          </a:bodyPr>
          <a:lstStyle>
            <a:lvl1pPr algn="r">
              <a:defRPr sz="1200">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1915102693"/>
      </p:ext>
    </p:extLst>
  </p:cSld>
  <p:clrMap bg1="lt1" tx1="dk1" bg2="lt2" tx2="dk2" accent1="accent1" accent2="accent2" accent3="accent3" accent4="accent4" accent5="accent5" accent6="accent6" hlink="hlink" folHlink="folHlink"/>
  <p:sldLayoutIdLst>
    <p:sldLayoutId id="2147485100" r:id="rId1"/>
    <p:sldLayoutId id="2147485101" r:id="rId2"/>
    <p:sldLayoutId id="2147485102" r:id="rId3"/>
    <p:sldLayoutId id="2147485103" r:id="rId4"/>
    <p:sldLayoutId id="2147485104" r:id="rId5"/>
    <p:sldLayoutId id="2147485105" r:id="rId6"/>
    <p:sldLayoutId id="2147485106" r:id="rId7"/>
    <p:sldLayoutId id="2147485107" r:id="rId8"/>
    <p:sldLayoutId id="2147485108" r:id="rId9"/>
    <p:sldLayoutId id="2147485109" r:id="rId10"/>
    <p:sldLayoutId id="2147485110" r:id="rId11"/>
    <p:sldLayoutId id="2147485111" r:id="rId12"/>
    <p:sldLayoutId id="2147485112" r:id="rId13"/>
    <p:sldLayoutId id="2147485113" r:id="rId14"/>
    <p:sldLayoutId id="2147485114" r:id="rId15"/>
    <p:sldLayoutId id="2147485115" r:id="rId16"/>
    <p:sldLayoutId id="2147485116" r:id="rId17"/>
    <p:sldLayoutId id="2147485117" r:id="rId18"/>
    <p:sldLayoutId id="2147485118" r:id="rId19"/>
    <p:sldLayoutId id="2147485119" r:id="rId20"/>
    <p:sldLayoutId id="2147485120" r:id="rId21"/>
    <p:sldLayoutId id="2147485121" r:id="rId22"/>
    <p:sldLayoutId id="2147485122" r:id="rId23"/>
    <p:sldLayoutId id="2147485123" r:id="rId24"/>
    <p:sldLayoutId id="2147485124" r:id="rId25"/>
    <p:sldLayoutId id="2147485125" r:id="rId26"/>
    <p:sldLayoutId id="2147485126" r:id="rId27"/>
    <p:sldLayoutId id="2147485127" r:id="rId28"/>
    <p:sldLayoutId id="2147485128" r:id="rId29"/>
    <p:sldLayoutId id="2147485129" r:id="rId30"/>
    <p:sldLayoutId id="2147485130" r:id="rId31"/>
    <p:sldLayoutId id="2147485131" r:id="rId32"/>
    <p:sldLayoutId id="2147485132" r:id="rId33"/>
    <p:sldLayoutId id="2147485133" r:id="rId34"/>
    <p:sldLayoutId id="2147485134" r:id="rId35"/>
    <p:sldLayoutId id="2147485135" r:id="rId36"/>
    <p:sldLayoutId id="2147485136" r:id="rId37"/>
    <p:sldLayoutId id="2147485137" r:id="rId38"/>
    <p:sldLayoutId id="2147485138" r:id="rId39"/>
    <p:sldLayoutId id="2147485139" r:id="rId40"/>
    <p:sldLayoutId id="2147485140" r:id="rId41"/>
    <p:sldLayoutId id="2147485141" r:id="rId42"/>
    <p:sldLayoutId id="2147485142" r:id="rId43"/>
    <p:sldLayoutId id="2147485143" r:id="rId44"/>
    <p:sldLayoutId id="2147485144" r:id="rId45"/>
    <p:sldLayoutId id="2147485145" r:id="rId46"/>
    <p:sldLayoutId id="2147485146" r:id="rId47"/>
    <p:sldLayoutId id="2147485147"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14" rtl="0" eaLnBrk="1" latinLnBrk="0" hangingPunct="1">
        <a:lnSpc>
          <a:spcPct val="90000"/>
        </a:lnSpc>
        <a:spcBef>
          <a:spcPct val="0"/>
        </a:spcBef>
        <a:buNone/>
        <a:defRPr sz="4800"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914314" rtl="0" eaLnBrk="1" latinLnBrk="0" hangingPunct="1">
        <a:lnSpc>
          <a:spcPct val="120000"/>
        </a:lnSpc>
        <a:spcBef>
          <a:spcPts val="999"/>
        </a:spcBef>
        <a:spcAft>
          <a:spcPts val="1200"/>
        </a:spcAft>
        <a:buSzPct val="75000"/>
        <a:buFontTx/>
        <a:buNone/>
        <a:defRPr sz="2399" kern="1200">
          <a:solidFill>
            <a:schemeClr val="tx1"/>
          </a:solidFill>
          <a:latin typeface="Poppins" pitchFamily="2" charset="77"/>
          <a:ea typeface="Roboto" panose="02000000000000000000" pitchFamily="2" charset="0"/>
          <a:cs typeface="Poppins" pitchFamily="2" charset="77"/>
        </a:defRPr>
      </a:lvl1pPr>
      <a:lvl2pPr marL="791927" indent="-287973" algn="l" defTabSz="914314"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2000" kern="1200">
          <a:solidFill>
            <a:schemeClr val="tx1"/>
          </a:solidFill>
          <a:latin typeface="Poppins" pitchFamily="2" charset="77"/>
          <a:ea typeface="Roboto" panose="02000000000000000000" pitchFamily="2" charset="0"/>
          <a:cs typeface="Poppins" pitchFamily="2" charset="77"/>
        </a:defRPr>
      </a:lvl2pPr>
      <a:lvl3pPr marL="1151894" indent="-287973" algn="l" defTabSz="914314"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801" kern="1200">
          <a:solidFill>
            <a:schemeClr val="tx1"/>
          </a:solidFill>
          <a:latin typeface="Poppins" pitchFamily="2" charset="77"/>
          <a:ea typeface="Roboto" panose="02000000000000000000" pitchFamily="2" charset="0"/>
          <a:cs typeface="Poppins" pitchFamily="2" charset="77"/>
        </a:defRPr>
      </a:lvl3pPr>
      <a:lvl4pPr marL="1511859" indent="-287973" algn="l" defTabSz="914314"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4pPr>
      <a:lvl5pPr marL="1871826" indent="-287973" algn="l" defTabSz="914314"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5pPr>
      <a:lvl6pPr marL="2514366" indent="-228578" algn="l" defTabSz="91431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524" indent="-228578" algn="l" defTabSz="91431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683" indent="-228578" algn="l" defTabSz="91431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5840" indent="-228578" algn="l" defTabSz="91431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14" rtl="0" eaLnBrk="1" latinLnBrk="0" hangingPunct="1">
        <a:defRPr sz="1801" kern="1200">
          <a:solidFill>
            <a:schemeClr val="tx1"/>
          </a:solidFill>
          <a:latin typeface="+mn-lt"/>
          <a:ea typeface="+mn-ea"/>
          <a:cs typeface="+mn-cs"/>
        </a:defRPr>
      </a:lvl1pPr>
      <a:lvl2pPr marL="457157" algn="l" defTabSz="914314" rtl="0" eaLnBrk="1" latinLnBrk="0" hangingPunct="1">
        <a:defRPr sz="1801" kern="1200">
          <a:solidFill>
            <a:schemeClr val="tx1"/>
          </a:solidFill>
          <a:latin typeface="+mn-lt"/>
          <a:ea typeface="+mn-ea"/>
          <a:cs typeface="+mn-cs"/>
        </a:defRPr>
      </a:lvl2pPr>
      <a:lvl3pPr marL="914314" algn="l" defTabSz="914314" rtl="0" eaLnBrk="1" latinLnBrk="0" hangingPunct="1">
        <a:defRPr sz="1801" kern="1200">
          <a:solidFill>
            <a:schemeClr val="tx1"/>
          </a:solidFill>
          <a:latin typeface="+mn-lt"/>
          <a:ea typeface="+mn-ea"/>
          <a:cs typeface="+mn-cs"/>
        </a:defRPr>
      </a:lvl3pPr>
      <a:lvl4pPr marL="1371472" algn="l" defTabSz="914314" rtl="0" eaLnBrk="1" latinLnBrk="0" hangingPunct="1">
        <a:defRPr sz="1801" kern="1200">
          <a:solidFill>
            <a:schemeClr val="tx1"/>
          </a:solidFill>
          <a:latin typeface="+mn-lt"/>
          <a:ea typeface="+mn-ea"/>
          <a:cs typeface="+mn-cs"/>
        </a:defRPr>
      </a:lvl4pPr>
      <a:lvl5pPr marL="1828631" algn="l" defTabSz="914314" rtl="0" eaLnBrk="1" latinLnBrk="0" hangingPunct="1">
        <a:defRPr sz="1801" kern="1200">
          <a:solidFill>
            <a:schemeClr val="tx1"/>
          </a:solidFill>
          <a:latin typeface="+mn-lt"/>
          <a:ea typeface="+mn-ea"/>
          <a:cs typeface="+mn-cs"/>
        </a:defRPr>
      </a:lvl5pPr>
      <a:lvl6pPr marL="2285788" algn="l" defTabSz="914314" rtl="0" eaLnBrk="1" latinLnBrk="0" hangingPunct="1">
        <a:defRPr sz="1801" kern="1200">
          <a:solidFill>
            <a:schemeClr val="tx1"/>
          </a:solidFill>
          <a:latin typeface="+mn-lt"/>
          <a:ea typeface="+mn-ea"/>
          <a:cs typeface="+mn-cs"/>
        </a:defRPr>
      </a:lvl6pPr>
      <a:lvl7pPr marL="2742945" algn="l" defTabSz="914314" rtl="0" eaLnBrk="1" latinLnBrk="0" hangingPunct="1">
        <a:defRPr sz="1801" kern="1200">
          <a:solidFill>
            <a:schemeClr val="tx1"/>
          </a:solidFill>
          <a:latin typeface="+mn-lt"/>
          <a:ea typeface="+mn-ea"/>
          <a:cs typeface="+mn-cs"/>
        </a:defRPr>
      </a:lvl7pPr>
      <a:lvl8pPr marL="3200104" algn="l" defTabSz="914314" rtl="0" eaLnBrk="1" latinLnBrk="0" hangingPunct="1">
        <a:defRPr sz="1801" kern="1200">
          <a:solidFill>
            <a:schemeClr val="tx1"/>
          </a:solidFill>
          <a:latin typeface="+mn-lt"/>
          <a:ea typeface="+mn-ea"/>
          <a:cs typeface="+mn-cs"/>
        </a:defRPr>
      </a:lvl8pPr>
      <a:lvl9pPr marL="3657261" algn="l" defTabSz="914314"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6B20230-4E7B-F4C6-6A57-5C947227030C}"/>
              </a:ext>
            </a:extLst>
          </p:cNvPr>
          <p:cNvGraphicFramePr>
            <a:graphicFrameLocks noChangeAspect="1"/>
          </p:cNvGraphicFramePr>
          <p:nvPr userDrawn="1">
            <p:custDataLst>
              <p:tags r:id="rId50"/>
            </p:custDataLst>
            <p:extLst>
              <p:ext uri="{D42A27DB-BD31-4B8C-83A1-F6EECF244321}">
                <p14:modId xmlns:p14="http://schemas.microsoft.com/office/powerpoint/2010/main" val="1471374644"/>
              </p:ext>
            </p:extLst>
          </p:nvPr>
        </p:nvGraphicFramePr>
        <p:xfrm>
          <a:off x="2618" y="2619"/>
          <a:ext cx="2619" cy="2619"/>
        </p:xfrm>
        <a:graphic>
          <a:graphicData uri="http://schemas.openxmlformats.org/presentationml/2006/ole">
            <mc:AlternateContent xmlns:mc="http://schemas.openxmlformats.org/markup-compatibility/2006">
              <mc:Choice xmlns:v="urn:schemas-microsoft-com:vml" Requires="v">
                <p:oleObj name="think-cell Slide" r:id="rId51" imgW="443" imgH="443" progId="TCLayout.ActiveDocument.1">
                  <p:embed/>
                </p:oleObj>
              </mc:Choice>
              <mc:Fallback>
                <p:oleObj name="think-cell Slide" r:id="rId51" imgW="443" imgH="443" progId="TCLayout.ActiveDocument.1">
                  <p:embed/>
                  <p:pic>
                    <p:nvPicPr>
                      <p:cNvPr id="8" name="think-cell data - do not delete" hidden="1">
                        <a:extLst>
                          <a:ext uri="{FF2B5EF4-FFF2-40B4-BE49-F238E27FC236}">
                            <a16:creationId xmlns:a16="http://schemas.microsoft.com/office/drawing/2014/main" id="{16B20230-4E7B-F4C6-6A57-5C947227030C}"/>
                          </a:ext>
                        </a:extLst>
                      </p:cNvPr>
                      <p:cNvPicPr/>
                      <p:nvPr/>
                    </p:nvPicPr>
                    <p:blipFill>
                      <a:blip r:embed="rId52"/>
                      <a:stretch>
                        <a:fillRect/>
                      </a:stretch>
                    </p:blipFill>
                    <p:spPr>
                      <a:xfrm>
                        <a:off x="2618" y="2619"/>
                        <a:ext cx="2619" cy="2619"/>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CEBF6EE0-523E-B7D9-6ED2-716A41DEB536}"/>
              </a:ext>
            </a:extLst>
          </p:cNvPr>
          <p:cNvSpPr/>
          <p:nvPr userDrawn="1"/>
        </p:nvSpPr>
        <p:spPr>
          <a:xfrm>
            <a:off x="0" y="1869187"/>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9" name="Freeform: Shape 8">
            <a:extLst>
              <a:ext uri="{FF2B5EF4-FFF2-40B4-BE49-F238E27FC236}">
                <a16:creationId xmlns:a16="http://schemas.microsoft.com/office/drawing/2014/main" id="{FE938C9A-ADC3-DD6A-0AD5-9B598A0F8329}"/>
              </a:ext>
            </a:extLst>
          </p:cNvPr>
          <p:cNvSpPr/>
          <p:nvPr userDrawn="1"/>
        </p:nvSpPr>
        <p:spPr>
          <a:xfrm>
            <a:off x="0" y="0"/>
            <a:ext cx="20104100" cy="2324700"/>
          </a:xfrm>
          <a:custGeom>
            <a:avLst/>
            <a:gdLst>
              <a:gd name="connsiteX0" fmla="*/ 0 w 12192000"/>
              <a:gd name="connsiteY0" fmla="*/ 0 h 1261193"/>
              <a:gd name="connsiteX1" fmla="*/ 12192000 w 12192000"/>
              <a:gd name="connsiteY1" fmla="*/ 0 h 1261193"/>
              <a:gd name="connsiteX2" fmla="*/ 12192000 w 12192000"/>
              <a:gd name="connsiteY2" fmla="*/ 980201 h 1261193"/>
              <a:gd name="connsiteX3" fmla="*/ 11911008 w 12192000"/>
              <a:gd name="connsiteY3" fmla="*/ 1261193 h 1261193"/>
              <a:gd name="connsiteX4" fmla="*/ 280992 w 12192000"/>
              <a:gd name="connsiteY4" fmla="*/ 1261193 h 1261193"/>
              <a:gd name="connsiteX5" fmla="*/ 0 w 12192000"/>
              <a:gd name="connsiteY5" fmla="*/ 980201 h 12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261193">
                <a:moveTo>
                  <a:pt x="0" y="0"/>
                </a:moveTo>
                <a:lnTo>
                  <a:pt x="12192000" y="0"/>
                </a:lnTo>
                <a:lnTo>
                  <a:pt x="12192000" y="980201"/>
                </a:lnTo>
                <a:cubicBezTo>
                  <a:pt x="12192000" y="1135389"/>
                  <a:pt x="12066196" y="1261193"/>
                  <a:pt x="11911008" y="1261193"/>
                </a:cubicBezTo>
                <a:lnTo>
                  <a:pt x="280992" y="1261193"/>
                </a:lnTo>
                <a:cubicBezTo>
                  <a:pt x="125804" y="1261193"/>
                  <a:pt x="0" y="1135389"/>
                  <a:pt x="0" y="9802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968"/>
          </a:p>
        </p:txBody>
      </p:sp>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952503" y="885878"/>
            <a:ext cx="9387581" cy="683264"/>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952502" y="2558678"/>
            <a:ext cx="17768886" cy="257955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952502" y="10690759"/>
            <a:ext cx="12492038" cy="184726"/>
          </a:xfrm>
          <a:prstGeom prst="rect">
            <a:avLst/>
          </a:prstGeom>
        </p:spPr>
        <p:txBody>
          <a:bodyPr vert="horz" lIns="0" tIns="0" rIns="0" bIns="0" rtlCol="0" anchor="t" anchorCtr="0">
            <a:spAutoFit/>
          </a:bodyPr>
          <a:lstStyle>
            <a:lvl1pPr algn="l">
              <a:defRPr sz="1200">
                <a:solidFill>
                  <a:schemeClr val="tx1">
                    <a:tint val="75000"/>
                  </a:schemeClr>
                </a:solidFill>
                <a:latin typeface="Poppins" pitchFamily="2" charset="77"/>
                <a:cs typeface="Poppins" pitchFamily="2" charset="77"/>
              </a:defRPr>
            </a:lvl1pPr>
          </a:lstStyle>
          <a:p>
            <a:r>
              <a:rPr lang="en-GB"/>
              <a:t>Director’s Report to SAGE</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7633949" y="10690759"/>
            <a:ext cx="1479439" cy="184667"/>
          </a:xfrm>
          <a:prstGeom prst="rect">
            <a:avLst/>
          </a:prstGeom>
        </p:spPr>
        <p:txBody>
          <a:bodyPr vert="horz" wrap="square" lIns="0" tIns="0" rIns="0" bIns="0" rtlCol="0" anchor="t" anchorCtr="0">
            <a:spAutoFit/>
          </a:bodyPr>
          <a:lstStyle>
            <a:lvl1pPr algn="r">
              <a:defRPr sz="1200">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3933696833"/>
      </p:ext>
    </p:extLst>
  </p:cSld>
  <p:clrMap bg1="lt1" tx1="dk1" bg2="lt2" tx2="dk2" accent1="accent1" accent2="accent2" accent3="accent3" accent4="accent4" accent5="accent5" accent6="accent6" hlink="hlink" folHlink="folHlink"/>
  <p:sldLayoutIdLst>
    <p:sldLayoutId id="2147485149" r:id="rId1"/>
    <p:sldLayoutId id="2147485150" r:id="rId2"/>
    <p:sldLayoutId id="2147485151" r:id="rId3"/>
    <p:sldLayoutId id="2147485152" r:id="rId4"/>
    <p:sldLayoutId id="2147485153" r:id="rId5"/>
    <p:sldLayoutId id="2147485154" r:id="rId6"/>
    <p:sldLayoutId id="2147485155" r:id="rId7"/>
    <p:sldLayoutId id="2147485156" r:id="rId8"/>
    <p:sldLayoutId id="2147485157" r:id="rId9"/>
    <p:sldLayoutId id="2147485158" r:id="rId10"/>
    <p:sldLayoutId id="2147485159" r:id="rId11"/>
    <p:sldLayoutId id="2147485160" r:id="rId12"/>
    <p:sldLayoutId id="2147485161" r:id="rId13"/>
    <p:sldLayoutId id="2147485162" r:id="rId14"/>
    <p:sldLayoutId id="2147485163" r:id="rId15"/>
    <p:sldLayoutId id="2147485164" r:id="rId16"/>
    <p:sldLayoutId id="2147485165" r:id="rId17"/>
    <p:sldLayoutId id="2147485166" r:id="rId18"/>
    <p:sldLayoutId id="2147485167" r:id="rId19"/>
    <p:sldLayoutId id="2147485168" r:id="rId20"/>
    <p:sldLayoutId id="2147485169" r:id="rId21"/>
    <p:sldLayoutId id="2147485170" r:id="rId22"/>
    <p:sldLayoutId id="2147485171" r:id="rId23"/>
    <p:sldLayoutId id="2147485172" r:id="rId24"/>
    <p:sldLayoutId id="2147485173" r:id="rId25"/>
    <p:sldLayoutId id="2147485174" r:id="rId26"/>
    <p:sldLayoutId id="2147485175" r:id="rId27"/>
    <p:sldLayoutId id="2147485176" r:id="rId28"/>
    <p:sldLayoutId id="2147485177" r:id="rId29"/>
    <p:sldLayoutId id="2147485178" r:id="rId30"/>
    <p:sldLayoutId id="2147485179" r:id="rId31"/>
    <p:sldLayoutId id="2147485180" r:id="rId32"/>
    <p:sldLayoutId id="2147485181" r:id="rId33"/>
    <p:sldLayoutId id="2147485182" r:id="rId34"/>
    <p:sldLayoutId id="2147485183" r:id="rId35"/>
    <p:sldLayoutId id="2147485184" r:id="rId36"/>
    <p:sldLayoutId id="2147485185" r:id="rId37"/>
    <p:sldLayoutId id="2147485186" r:id="rId38"/>
    <p:sldLayoutId id="2147485187" r:id="rId39"/>
    <p:sldLayoutId id="2147485188" r:id="rId40"/>
    <p:sldLayoutId id="2147485189" r:id="rId41"/>
    <p:sldLayoutId id="2147485190" r:id="rId42"/>
    <p:sldLayoutId id="2147485191" r:id="rId43"/>
    <p:sldLayoutId id="2147485192" r:id="rId44"/>
    <p:sldLayoutId id="2147485193" r:id="rId45"/>
    <p:sldLayoutId id="2147485194" r:id="rId46"/>
    <p:sldLayoutId id="2147485195" r:id="rId47"/>
    <p:sldLayoutId id="2147485196"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14" rtl="0" eaLnBrk="1" latinLnBrk="0" hangingPunct="1">
        <a:lnSpc>
          <a:spcPct val="90000"/>
        </a:lnSpc>
        <a:spcBef>
          <a:spcPct val="0"/>
        </a:spcBef>
        <a:buNone/>
        <a:defRPr sz="4800"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914314" rtl="0" eaLnBrk="1" latinLnBrk="0" hangingPunct="1">
        <a:lnSpc>
          <a:spcPct val="120000"/>
        </a:lnSpc>
        <a:spcBef>
          <a:spcPts val="999"/>
        </a:spcBef>
        <a:spcAft>
          <a:spcPts val="1200"/>
        </a:spcAft>
        <a:buSzPct val="75000"/>
        <a:buFontTx/>
        <a:buNone/>
        <a:defRPr sz="2399" kern="1200">
          <a:solidFill>
            <a:schemeClr val="tx1"/>
          </a:solidFill>
          <a:latin typeface="Poppins" pitchFamily="2" charset="77"/>
          <a:ea typeface="Roboto" panose="02000000000000000000" pitchFamily="2" charset="0"/>
          <a:cs typeface="Poppins" pitchFamily="2" charset="77"/>
        </a:defRPr>
      </a:lvl1pPr>
      <a:lvl2pPr marL="791927" indent="-287973" algn="l" defTabSz="914314"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2000" kern="1200">
          <a:solidFill>
            <a:schemeClr val="tx1"/>
          </a:solidFill>
          <a:latin typeface="Poppins" pitchFamily="2" charset="77"/>
          <a:ea typeface="Roboto" panose="02000000000000000000" pitchFamily="2" charset="0"/>
          <a:cs typeface="Poppins" pitchFamily="2" charset="77"/>
        </a:defRPr>
      </a:lvl2pPr>
      <a:lvl3pPr marL="1151894" indent="-287973" algn="l" defTabSz="914314"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801" kern="1200">
          <a:solidFill>
            <a:schemeClr val="tx1"/>
          </a:solidFill>
          <a:latin typeface="Poppins" pitchFamily="2" charset="77"/>
          <a:ea typeface="Roboto" panose="02000000000000000000" pitchFamily="2" charset="0"/>
          <a:cs typeface="Poppins" pitchFamily="2" charset="77"/>
        </a:defRPr>
      </a:lvl3pPr>
      <a:lvl4pPr marL="1511859" indent="-287973" algn="l" defTabSz="914314"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4pPr>
      <a:lvl5pPr marL="1871826" indent="-287973" algn="l" defTabSz="914314"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5pPr>
      <a:lvl6pPr marL="2514366" indent="-228578" algn="l" defTabSz="91431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524" indent="-228578" algn="l" defTabSz="91431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683" indent="-228578" algn="l" defTabSz="91431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5840" indent="-228578" algn="l" defTabSz="91431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14" rtl="0" eaLnBrk="1" latinLnBrk="0" hangingPunct="1">
        <a:defRPr sz="1801" kern="1200">
          <a:solidFill>
            <a:schemeClr val="tx1"/>
          </a:solidFill>
          <a:latin typeface="+mn-lt"/>
          <a:ea typeface="+mn-ea"/>
          <a:cs typeface="+mn-cs"/>
        </a:defRPr>
      </a:lvl1pPr>
      <a:lvl2pPr marL="457157" algn="l" defTabSz="914314" rtl="0" eaLnBrk="1" latinLnBrk="0" hangingPunct="1">
        <a:defRPr sz="1801" kern="1200">
          <a:solidFill>
            <a:schemeClr val="tx1"/>
          </a:solidFill>
          <a:latin typeface="+mn-lt"/>
          <a:ea typeface="+mn-ea"/>
          <a:cs typeface="+mn-cs"/>
        </a:defRPr>
      </a:lvl2pPr>
      <a:lvl3pPr marL="914314" algn="l" defTabSz="914314" rtl="0" eaLnBrk="1" latinLnBrk="0" hangingPunct="1">
        <a:defRPr sz="1801" kern="1200">
          <a:solidFill>
            <a:schemeClr val="tx1"/>
          </a:solidFill>
          <a:latin typeface="+mn-lt"/>
          <a:ea typeface="+mn-ea"/>
          <a:cs typeface="+mn-cs"/>
        </a:defRPr>
      </a:lvl3pPr>
      <a:lvl4pPr marL="1371472" algn="l" defTabSz="914314" rtl="0" eaLnBrk="1" latinLnBrk="0" hangingPunct="1">
        <a:defRPr sz="1801" kern="1200">
          <a:solidFill>
            <a:schemeClr val="tx1"/>
          </a:solidFill>
          <a:latin typeface="+mn-lt"/>
          <a:ea typeface="+mn-ea"/>
          <a:cs typeface="+mn-cs"/>
        </a:defRPr>
      </a:lvl4pPr>
      <a:lvl5pPr marL="1828631" algn="l" defTabSz="914314" rtl="0" eaLnBrk="1" latinLnBrk="0" hangingPunct="1">
        <a:defRPr sz="1801" kern="1200">
          <a:solidFill>
            <a:schemeClr val="tx1"/>
          </a:solidFill>
          <a:latin typeface="+mn-lt"/>
          <a:ea typeface="+mn-ea"/>
          <a:cs typeface="+mn-cs"/>
        </a:defRPr>
      </a:lvl5pPr>
      <a:lvl6pPr marL="2285788" algn="l" defTabSz="914314" rtl="0" eaLnBrk="1" latinLnBrk="0" hangingPunct="1">
        <a:defRPr sz="1801" kern="1200">
          <a:solidFill>
            <a:schemeClr val="tx1"/>
          </a:solidFill>
          <a:latin typeface="+mn-lt"/>
          <a:ea typeface="+mn-ea"/>
          <a:cs typeface="+mn-cs"/>
        </a:defRPr>
      </a:lvl6pPr>
      <a:lvl7pPr marL="2742945" algn="l" defTabSz="914314" rtl="0" eaLnBrk="1" latinLnBrk="0" hangingPunct="1">
        <a:defRPr sz="1801" kern="1200">
          <a:solidFill>
            <a:schemeClr val="tx1"/>
          </a:solidFill>
          <a:latin typeface="+mn-lt"/>
          <a:ea typeface="+mn-ea"/>
          <a:cs typeface="+mn-cs"/>
        </a:defRPr>
      </a:lvl7pPr>
      <a:lvl8pPr marL="3200104" algn="l" defTabSz="914314" rtl="0" eaLnBrk="1" latinLnBrk="0" hangingPunct="1">
        <a:defRPr sz="1801" kern="1200">
          <a:solidFill>
            <a:schemeClr val="tx1"/>
          </a:solidFill>
          <a:latin typeface="+mn-lt"/>
          <a:ea typeface="+mn-ea"/>
          <a:cs typeface="+mn-cs"/>
        </a:defRPr>
      </a:lvl8pPr>
      <a:lvl9pPr marL="3657261" algn="l" defTabSz="914314"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BF6EE0-523E-B7D9-6ED2-716A41DEB536}"/>
              </a:ext>
            </a:extLst>
          </p:cNvPr>
          <p:cNvSpPr/>
          <p:nvPr userDrawn="1"/>
        </p:nvSpPr>
        <p:spPr>
          <a:xfrm>
            <a:off x="0" y="1869185"/>
            <a:ext cx="20104100" cy="9440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9" name="Freeform: Shape 8">
            <a:extLst>
              <a:ext uri="{FF2B5EF4-FFF2-40B4-BE49-F238E27FC236}">
                <a16:creationId xmlns:a16="http://schemas.microsoft.com/office/drawing/2014/main" id="{FE938C9A-ADC3-DD6A-0AD5-9B598A0F8329}"/>
              </a:ext>
            </a:extLst>
          </p:cNvPr>
          <p:cNvSpPr/>
          <p:nvPr userDrawn="1"/>
        </p:nvSpPr>
        <p:spPr>
          <a:xfrm>
            <a:off x="0" y="0"/>
            <a:ext cx="20104100" cy="2324700"/>
          </a:xfrm>
          <a:custGeom>
            <a:avLst/>
            <a:gdLst>
              <a:gd name="connsiteX0" fmla="*/ 0 w 12192000"/>
              <a:gd name="connsiteY0" fmla="*/ 0 h 1261193"/>
              <a:gd name="connsiteX1" fmla="*/ 12192000 w 12192000"/>
              <a:gd name="connsiteY1" fmla="*/ 0 h 1261193"/>
              <a:gd name="connsiteX2" fmla="*/ 12192000 w 12192000"/>
              <a:gd name="connsiteY2" fmla="*/ 980201 h 1261193"/>
              <a:gd name="connsiteX3" fmla="*/ 11911008 w 12192000"/>
              <a:gd name="connsiteY3" fmla="*/ 1261193 h 1261193"/>
              <a:gd name="connsiteX4" fmla="*/ 280992 w 12192000"/>
              <a:gd name="connsiteY4" fmla="*/ 1261193 h 1261193"/>
              <a:gd name="connsiteX5" fmla="*/ 0 w 12192000"/>
              <a:gd name="connsiteY5" fmla="*/ 980201 h 12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261193">
                <a:moveTo>
                  <a:pt x="0" y="0"/>
                </a:moveTo>
                <a:lnTo>
                  <a:pt x="12192000" y="0"/>
                </a:lnTo>
                <a:lnTo>
                  <a:pt x="12192000" y="980201"/>
                </a:lnTo>
                <a:cubicBezTo>
                  <a:pt x="12192000" y="1135389"/>
                  <a:pt x="12066196" y="1261193"/>
                  <a:pt x="11911008" y="1261193"/>
                </a:cubicBezTo>
                <a:lnTo>
                  <a:pt x="280992" y="1261193"/>
                </a:lnTo>
                <a:cubicBezTo>
                  <a:pt x="125804" y="1261193"/>
                  <a:pt x="0" y="1135389"/>
                  <a:pt x="0" y="9802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968"/>
          </a:p>
        </p:txBody>
      </p:sp>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952502" y="885878"/>
            <a:ext cx="9387581" cy="683264"/>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952502" y="2558676"/>
            <a:ext cx="17768886" cy="257955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952502" y="10690759"/>
            <a:ext cx="12492038" cy="184726"/>
          </a:xfrm>
          <a:prstGeom prst="rect">
            <a:avLst/>
          </a:prstGeom>
        </p:spPr>
        <p:txBody>
          <a:bodyPr vert="horz" lIns="0" tIns="0" rIns="0" bIns="0" rtlCol="0" anchor="t" anchorCtr="0">
            <a:spAutoFit/>
          </a:bodyPr>
          <a:lstStyle>
            <a:lvl1pPr algn="l">
              <a:defRPr sz="1200">
                <a:solidFill>
                  <a:schemeClr val="tx1">
                    <a:tint val="75000"/>
                  </a:schemeClr>
                </a:solidFill>
                <a:latin typeface="Poppins" pitchFamily="2" charset="77"/>
                <a:cs typeface="Poppins" pitchFamily="2" charset="77"/>
              </a:defRPr>
            </a:lvl1pPr>
          </a:lstStyle>
          <a:p>
            <a:r>
              <a:rPr lang="en-GB"/>
              <a:t>Director’s Report to SAGE</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7633949" y="10690759"/>
            <a:ext cx="1479439" cy="184667"/>
          </a:xfrm>
          <a:prstGeom prst="rect">
            <a:avLst/>
          </a:prstGeom>
        </p:spPr>
        <p:txBody>
          <a:bodyPr vert="horz" wrap="square" lIns="0" tIns="0" rIns="0" bIns="0" rtlCol="0" anchor="t" anchorCtr="0">
            <a:spAutoFit/>
          </a:bodyPr>
          <a:lstStyle>
            <a:lvl1pPr algn="r">
              <a:defRPr sz="1200">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58866815"/>
      </p:ext>
    </p:extLst>
  </p:cSld>
  <p:clrMap bg1="lt1" tx1="dk1" bg2="lt2" tx2="dk2" accent1="accent1" accent2="accent2" accent3="accent3" accent4="accent4" accent5="accent5" accent6="accent6" hlink="hlink" folHlink="folHlink"/>
  <p:sldLayoutIdLst>
    <p:sldLayoutId id="2147485198" r:id="rId1"/>
    <p:sldLayoutId id="2147485199" r:id="rId2"/>
    <p:sldLayoutId id="2147485200" r:id="rId3"/>
    <p:sldLayoutId id="2147485201" r:id="rId4"/>
    <p:sldLayoutId id="2147485202" r:id="rId5"/>
    <p:sldLayoutId id="2147485203" r:id="rId6"/>
    <p:sldLayoutId id="2147485204" r:id="rId7"/>
    <p:sldLayoutId id="2147485205" r:id="rId8"/>
    <p:sldLayoutId id="2147485206" r:id="rId9"/>
    <p:sldLayoutId id="2147485207" r:id="rId10"/>
    <p:sldLayoutId id="2147485208" r:id="rId11"/>
    <p:sldLayoutId id="2147485209" r:id="rId12"/>
    <p:sldLayoutId id="2147485210" r:id="rId13"/>
    <p:sldLayoutId id="2147485211" r:id="rId14"/>
    <p:sldLayoutId id="2147485212" r:id="rId15"/>
    <p:sldLayoutId id="2147485213" r:id="rId16"/>
    <p:sldLayoutId id="2147485214" r:id="rId17"/>
    <p:sldLayoutId id="2147485215" r:id="rId18"/>
    <p:sldLayoutId id="2147485216" r:id="rId19"/>
    <p:sldLayoutId id="2147485217" r:id="rId20"/>
    <p:sldLayoutId id="2147485218" r:id="rId21"/>
    <p:sldLayoutId id="2147485219" r:id="rId22"/>
    <p:sldLayoutId id="2147485220" r:id="rId23"/>
    <p:sldLayoutId id="2147485221" r:id="rId24"/>
    <p:sldLayoutId id="2147485222" r:id="rId25"/>
    <p:sldLayoutId id="2147485223" r:id="rId26"/>
    <p:sldLayoutId id="2147485224" r:id="rId27"/>
    <p:sldLayoutId id="2147485225" r:id="rId28"/>
    <p:sldLayoutId id="2147485226" r:id="rId29"/>
    <p:sldLayoutId id="2147485227" r:id="rId30"/>
    <p:sldLayoutId id="2147485228" r:id="rId31"/>
    <p:sldLayoutId id="2147485229" r:id="rId32"/>
    <p:sldLayoutId id="2147485230" r:id="rId33"/>
    <p:sldLayoutId id="2147485231" r:id="rId34"/>
    <p:sldLayoutId id="2147485232" r:id="rId35"/>
    <p:sldLayoutId id="2147485233" r:id="rId36"/>
    <p:sldLayoutId id="2147485234" r:id="rId37"/>
    <p:sldLayoutId id="2147485235" r:id="rId38"/>
    <p:sldLayoutId id="2147485236" r:id="rId39"/>
    <p:sldLayoutId id="2147485237" r:id="rId40"/>
    <p:sldLayoutId id="2147485238" r:id="rId41"/>
    <p:sldLayoutId id="2147485239" r:id="rId42"/>
    <p:sldLayoutId id="2147485240" r:id="rId43"/>
    <p:sldLayoutId id="2147485242" r:id="rId44"/>
    <p:sldLayoutId id="2147485243" r:id="rId45"/>
    <p:sldLayoutId id="2147485244" r:id="rId46"/>
    <p:sldLayoutId id="2147485245"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7" rtl="0" eaLnBrk="1" latinLnBrk="0" hangingPunct="1">
        <a:lnSpc>
          <a:spcPct val="90000"/>
        </a:lnSpc>
        <a:spcBef>
          <a:spcPct val="0"/>
        </a:spcBef>
        <a:buNone/>
        <a:defRPr sz="4800"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914357" rtl="0" eaLnBrk="1" latinLnBrk="0" hangingPunct="1">
        <a:lnSpc>
          <a:spcPct val="120000"/>
        </a:lnSpc>
        <a:spcBef>
          <a:spcPts val="999"/>
        </a:spcBef>
        <a:spcAft>
          <a:spcPts val="1200"/>
        </a:spcAft>
        <a:buSzPct val="75000"/>
        <a:buFontTx/>
        <a:buNone/>
        <a:defRPr sz="2399" kern="1200">
          <a:solidFill>
            <a:schemeClr val="tx1"/>
          </a:solidFill>
          <a:latin typeface="Poppins" pitchFamily="2" charset="77"/>
          <a:ea typeface="Roboto" panose="02000000000000000000" pitchFamily="2" charset="0"/>
          <a:cs typeface="Poppins" pitchFamily="2" charset="77"/>
        </a:defRPr>
      </a:lvl1pPr>
      <a:lvl2pPr marL="791964"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2000" kern="1200">
          <a:solidFill>
            <a:schemeClr val="tx1"/>
          </a:solidFill>
          <a:latin typeface="Poppins" pitchFamily="2" charset="77"/>
          <a:ea typeface="Roboto" panose="02000000000000000000" pitchFamily="2" charset="0"/>
          <a:cs typeface="Poppins" pitchFamily="2" charset="77"/>
        </a:defRPr>
      </a:lvl2pPr>
      <a:lvl3pPr marL="1151947"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801" kern="1200">
          <a:solidFill>
            <a:schemeClr val="tx1"/>
          </a:solidFill>
          <a:latin typeface="Poppins" pitchFamily="2" charset="77"/>
          <a:ea typeface="Roboto" panose="02000000000000000000" pitchFamily="2" charset="0"/>
          <a:cs typeface="Poppins" pitchFamily="2" charset="77"/>
        </a:defRPr>
      </a:lvl3pPr>
      <a:lvl4pPr marL="1511930"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4pPr>
      <a:lvl5pPr marL="1871913"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5pPr>
      <a:lvl6pPr marL="2514483"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63"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42"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20"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57" rtl="0" eaLnBrk="1" latinLnBrk="0" hangingPunct="1">
        <a:defRPr sz="1801" kern="1200">
          <a:solidFill>
            <a:schemeClr val="tx1"/>
          </a:solidFill>
          <a:latin typeface="+mn-lt"/>
          <a:ea typeface="+mn-ea"/>
          <a:cs typeface="+mn-cs"/>
        </a:defRPr>
      </a:lvl1pPr>
      <a:lvl2pPr marL="457179" algn="l" defTabSz="914357" rtl="0" eaLnBrk="1" latinLnBrk="0" hangingPunct="1">
        <a:defRPr sz="1801" kern="1200">
          <a:solidFill>
            <a:schemeClr val="tx1"/>
          </a:solidFill>
          <a:latin typeface="+mn-lt"/>
          <a:ea typeface="+mn-ea"/>
          <a:cs typeface="+mn-cs"/>
        </a:defRPr>
      </a:lvl2pPr>
      <a:lvl3pPr marL="914357" algn="l" defTabSz="914357" rtl="0" eaLnBrk="1" latinLnBrk="0" hangingPunct="1">
        <a:defRPr sz="1801" kern="1200">
          <a:solidFill>
            <a:schemeClr val="tx1"/>
          </a:solidFill>
          <a:latin typeface="+mn-lt"/>
          <a:ea typeface="+mn-ea"/>
          <a:cs typeface="+mn-cs"/>
        </a:defRPr>
      </a:lvl3pPr>
      <a:lvl4pPr marL="1371536" algn="l" defTabSz="914357" rtl="0" eaLnBrk="1" latinLnBrk="0" hangingPunct="1">
        <a:defRPr sz="1801" kern="1200">
          <a:solidFill>
            <a:schemeClr val="tx1"/>
          </a:solidFill>
          <a:latin typeface="+mn-lt"/>
          <a:ea typeface="+mn-ea"/>
          <a:cs typeface="+mn-cs"/>
        </a:defRPr>
      </a:lvl4pPr>
      <a:lvl5pPr marL="1828715" algn="l" defTabSz="914357" rtl="0" eaLnBrk="1" latinLnBrk="0" hangingPunct="1">
        <a:defRPr sz="1801" kern="1200">
          <a:solidFill>
            <a:schemeClr val="tx1"/>
          </a:solidFill>
          <a:latin typeface="+mn-lt"/>
          <a:ea typeface="+mn-ea"/>
          <a:cs typeface="+mn-cs"/>
        </a:defRPr>
      </a:lvl5pPr>
      <a:lvl6pPr marL="2285893" algn="l" defTabSz="914357" rtl="0" eaLnBrk="1" latinLnBrk="0" hangingPunct="1">
        <a:defRPr sz="1801" kern="1200">
          <a:solidFill>
            <a:schemeClr val="tx1"/>
          </a:solidFill>
          <a:latin typeface="+mn-lt"/>
          <a:ea typeface="+mn-ea"/>
          <a:cs typeface="+mn-cs"/>
        </a:defRPr>
      </a:lvl6pPr>
      <a:lvl7pPr marL="2743072" algn="l" defTabSz="914357" rtl="0" eaLnBrk="1" latinLnBrk="0" hangingPunct="1">
        <a:defRPr sz="1801" kern="1200">
          <a:solidFill>
            <a:schemeClr val="tx1"/>
          </a:solidFill>
          <a:latin typeface="+mn-lt"/>
          <a:ea typeface="+mn-ea"/>
          <a:cs typeface="+mn-cs"/>
        </a:defRPr>
      </a:lvl7pPr>
      <a:lvl8pPr marL="3200252" algn="l" defTabSz="914357" rtl="0" eaLnBrk="1" latinLnBrk="0" hangingPunct="1">
        <a:defRPr sz="1801" kern="1200">
          <a:solidFill>
            <a:schemeClr val="tx1"/>
          </a:solidFill>
          <a:latin typeface="+mn-lt"/>
          <a:ea typeface="+mn-ea"/>
          <a:cs typeface="+mn-cs"/>
        </a:defRPr>
      </a:lvl8pPr>
      <a:lvl9pPr marL="3657431" algn="l" defTabSz="914357"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BF6EE0-523E-B7D9-6ED2-716A41DEB536}"/>
              </a:ext>
            </a:extLst>
          </p:cNvPr>
          <p:cNvSpPr/>
          <p:nvPr userDrawn="1"/>
        </p:nvSpPr>
        <p:spPr>
          <a:xfrm>
            <a:off x="0" y="1869185"/>
            <a:ext cx="20104100" cy="94401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968"/>
          </a:p>
        </p:txBody>
      </p:sp>
      <p:sp>
        <p:nvSpPr>
          <p:cNvPr id="9" name="Freeform: Shape 8">
            <a:extLst>
              <a:ext uri="{FF2B5EF4-FFF2-40B4-BE49-F238E27FC236}">
                <a16:creationId xmlns:a16="http://schemas.microsoft.com/office/drawing/2014/main" id="{FE938C9A-ADC3-DD6A-0AD5-9B598A0F8329}"/>
              </a:ext>
            </a:extLst>
          </p:cNvPr>
          <p:cNvSpPr/>
          <p:nvPr userDrawn="1"/>
        </p:nvSpPr>
        <p:spPr>
          <a:xfrm>
            <a:off x="0" y="0"/>
            <a:ext cx="20104100" cy="2324700"/>
          </a:xfrm>
          <a:custGeom>
            <a:avLst/>
            <a:gdLst>
              <a:gd name="connsiteX0" fmla="*/ 0 w 12192000"/>
              <a:gd name="connsiteY0" fmla="*/ 0 h 1261193"/>
              <a:gd name="connsiteX1" fmla="*/ 12192000 w 12192000"/>
              <a:gd name="connsiteY1" fmla="*/ 0 h 1261193"/>
              <a:gd name="connsiteX2" fmla="*/ 12192000 w 12192000"/>
              <a:gd name="connsiteY2" fmla="*/ 980201 h 1261193"/>
              <a:gd name="connsiteX3" fmla="*/ 11911008 w 12192000"/>
              <a:gd name="connsiteY3" fmla="*/ 1261193 h 1261193"/>
              <a:gd name="connsiteX4" fmla="*/ 280992 w 12192000"/>
              <a:gd name="connsiteY4" fmla="*/ 1261193 h 1261193"/>
              <a:gd name="connsiteX5" fmla="*/ 0 w 12192000"/>
              <a:gd name="connsiteY5" fmla="*/ 980201 h 12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261193">
                <a:moveTo>
                  <a:pt x="0" y="0"/>
                </a:moveTo>
                <a:lnTo>
                  <a:pt x="12192000" y="0"/>
                </a:lnTo>
                <a:lnTo>
                  <a:pt x="12192000" y="980201"/>
                </a:lnTo>
                <a:cubicBezTo>
                  <a:pt x="12192000" y="1135389"/>
                  <a:pt x="12066196" y="1261193"/>
                  <a:pt x="11911008" y="1261193"/>
                </a:cubicBezTo>
                <a:lnTo>
                  <a:pt x="280992" y="1261193"/>
                </a:lnTo>
                <a:cubicBezTo>
                  <a:pt x="125804" y="1261193"/>
                  <a:pt x="0" y="1135389"/>
                  <a:pt x="0" y="9802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968"/>
          </a:p>
        </p:txBody>
      </p:sp>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952502" y="885878"/>
            <a:ext cx="17768886" cy="670953"/>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952502" y="2558676"/>
            <a:ext cx="17768886" cy="257955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952502" y="10690759"/>
            <a:ext cx="12492038" cy="369332"/>
          </a:xfrm>
          <a:prstGeom prst="rect">
            <a:avLst/>
          </a:prstGeom>
        </p:spPr>
        <p:txBody>
          <a:bodyPr vert="horz" lIns="0" tIns="0" rIns="0" bIns="0" rtlCol="0" anchor="t" anchorCtr="0">
            <a:spAutoFit/>
          </a:bodyPr>
          <a:lstStyle>
            <a:lvl1pPr algn="l">
              <a:defRPr sz="1200">
                <a:solidFill>
                  <a:schemeClr val="tx1">
                    <a:tint val="75000"/>
                  </a:schemeClr>
                </a:solidFill>
                <a:latin typeface="Poppins" pitchFamily="2" charset="77"/>
                <a:cs typeface="Poppins" pitchFamily="2" charset="77"/>
              </a:defRPr>
            </a:lvl1pPr>
          </a:lstStyle>
          <a:p>
            <a:r>
              <a:rPr lang="en-GB"/>
              <a:t>Rwanda: BioNTech Manufacturing Site Inauguration</a:t>
            </a:r>
          </a:p>
          <a:p>
            <a:r>
              <a:rPr lang="en-GB"/>
              <a:t>18 December 2023</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7633949" y="10690759"/>
            <a:ext cx="1479439" cy="184667"/>
          </a:xfrm>
          <a:prstGeom prst="rect">
            <a:avLst/>
          </a:prstGeom>
        </p:spPr>
        <p:txBody>
          <a:bodyPr vert="horz" wrap="square" lIns="0" tIns="0" rIns="0" bIns="0" rtlCol="0" anchor="t" anchorCtr="0">
            <a:spAutoFit/>
          </a:bodyPr>
          <a:lstStyle>
            <a:lvl1pPr algn="r">
              <a:defRPr sz="1200">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1111716932"/>
      </p:ext>
    </p:extLst>
  </p:cSld>
  <p:clrMap bg1="lt1" tx1="dk1" bg2="lt2" tx2="dk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 id="2147485252" r:id="rId6"/>
    <p:sldLayoutId id="2147485253" r:id="rId7"/>
    <p:sldLayoutId id="2147485254" r:id="rId8"/>
    <p:sldLayoutId id="2147485255" r:id="rId9"/>
    <p:sldLayoutId id="2147485256" r:id="rId10"/>
    <p:sldLayoutId id="2147485257" r:id="rId11"/>
    <p:sldLayoutId id="2147485258" r:id="rId12"/>
    <p:sldLayoutId id="2147485259" r:id="rId13"/>
    <p:sldLayoutId id="2147485260" r:id="rId14"/>
    <p:sldLayoutId id="2147485261" r:id="rId15"/>
    <p:sldLayoutId id="2147485262" r:id="rId16"/>
    <p:sldLayoutId id="2147485263" r:id="rId17"/>
    <p:sldLayoutId id="2147485264" r:id="rId18"/>
    <p:sldLayoutId id="2147485265" r:id="rId19"/>
    <p:sldLayoutId id="2147485266" r:id="rId20"/>
    <p:sldLayoutId id="2147485267" r:id="rId21"/>
    <p:sldLayoutId id="2147485268" r:id="rId22"/>
    <p:sldLayoutId id="2147485269" r:id="rId23"/>
    <p:sldLayoutId id="2147485270" r:id="rId24"/>
    <p:sldLayoutId id="2147485271" r:id="rId25"/>
    <p:sldLayoutId id="2147485272" r:id="rId26"/>
    <p:sldLayoutId id="2147485273" r:id="rId27"/>
    <p:sldLayoutId id="2147485274" r:id="rId28"/>
    <p:sldLayoutId id="2147485275" r:id="rId29"/>
    <p:sldLayoutId id="2147485276" r:id="rId30"/>
    <p:sldLayoutId id="2147485277" r:id="rId31"/>
    <p:sldLayoutId id="2147485278" r:id="rId32"/>
    <p:sldLayoutId id="2147485279" r:id="rId33"/>
    <p:sldLayoutId id="2147485280" r:id="rId34"/>
    <p:sldLayoutId id="2147485281" r:id="rId35"/>
    <p:sldLayoutId id="2147485282" r:id="rId36"/>
    <p:sldLayoutId id="2147485283" r:id="rId37"/>
    <p:sldLayoutId id="2147485284" r:id="rId38"/>
    <p:sldLayoutId id="2147485285" r:id="rId39"/>
    <p:sldLayoutId id="2147485286" r:id="rId40"/>
    <p:sldLayoutId id="2147485287" r:id="rId41"/>
    <p:sldLayoutId id="2147485288"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7" rtl="0" eaLnBrk="1" latinLnBrk="0" hangingPunct="1">
        <a:lnSpc>
          <a:spcPct val="90000"/>
        </a:lnSpc>
        <a:spcBef>
          <a:spcPct val="0"/>
        </a:spcBef>
        <a:buNone/>
        <a:defRPr sz="4800" b="1" i="0" kern="1200" spc="3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914357" rtl="0" eaLnBrk="1" latinLnBrk="0" hangingPunct="1">
        <a:lnSpc>
          <a:spcPct val="120000"/>
        </a:lnSpc>
        <a:spcBef>
          <a:spcPts val="999"/>
        </a:spcBef>
        <a:spcAft>
          <a:spcPts val="1200"/>
        </a:spcAft>
        <a:buSzPct val="75000"/>
        <a:buFontTx/>
        <a:buNone/>
        <a:defRPr sz="2399" kern="1200">
          <a:solidFill>
            <a:schemeClr val="tx1"/>
          </a:solidFill>
          <a:latin typeface="Poppins" pitchFamily="2" charset="77"/>
          <a:ea typeface="Roboto" panose="02000000000000000000" pitchFamily="2" charset="0"/>
          <a:cs typeface="Poppins" pitchFamily="2" charset="77"/>
        </a:defRPr>
      </a:lvl1pPr>
      <a:lvl2pPr marL="791964"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2000" kern="1200">
          <a:solidFill>
            <a:schemeClr val="tx1"/>
          </a:solidFill>
          <a:latin typeface="Poppins" pitchFamily="2" charset="77"/>
          <a:ea typeface="Roboto" panose="02000000000000000000" pitchFamily="2" charset="0"/>
          <a:cs typeface="Poppins" pitchFamily="2" charset="77"/>
        </a:defRPr>
      </a:lvl2pPr>
      <a:lvl3pPr marL="1151947"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801" kern="1200">
          <a:solidFill>
            <a:schemeClr val="tx1"/>
          </a:solidFill>
          <a:latin typeface="Poppins" pitchFamily="2" charset="77"/>
          <a:ea typeface="Roboto" panose="02000000000000000000" pitchFamily="2" charset="0"/>
          <a:cs typeface="Poppins" pitchFamily="2" charset="77"/>
        </a:defRPr>
      </a:lvl3pPr>
      <a:lvl4pPr marL="1511930"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4pPr>
      <a:lvl5pPr marL="1871913"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5pPr>
      <a:lvl6pPr marL="2514483"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63"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42"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20"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57" rtl="0" eaLnBrk="1" latinLnBrk="0" hangingPunct="1">
        <a:defRPr sz="1801" kern="1200">
          <a:solidFill>
            <a:schemeClr val="tx1"/>
          </a:solidFill>
          <a:latin typeface="+mn-lt"/>
          <a:ea typeface="+mn-ea"/>
          <a:cs typeface="+mn-cs"/>
        </a:defRPr>
      </a:lvl1pPr>
      <a:lvl2pPr marL="457179" algn="l" defTabSz="914357" rtl="0" eaLnBrk="1" latinLnBrk="0" hangingPunct="1">
        <a:defRPr sz="1801" kern="1200">
          <a:solidFill>
            <a:schemeClr val="tx1"/>
          </a:solidFill>
          <a:latin typeface="+mn-lt"/>
          <a:ea typeface="+mn-ea"/>
          <a:cs typeface="+mn-cs"/>
        </a:defRPr>
      </a:lvl2pPr>
      <a:lvl3pPr marL="914357" algn="l" defTabSz="914357" rtl="0" eaLnBrk="1" latinLnBrk="0" hangingPunct="1">
        <a:defRPr sz="1801" kern="1200">
          <a:solidFill>
            <a:schemeClr val="tx1"/>
          </a:solidFill>
          <a:latin typeface="+mn-lt"/>
          <a:ea typeface="+mn-ea"/>
          <a:cs typeface="+mn-cs"/>
        </a:defRPr>
      </a:lvl3pPr>
      <a:lvl4pPr marL="1371536" algn="l" defTabSz="914357" rtl="0" eaLnBrk="1" latinLnBrk="0" hangingPunct="1">
        <a:defRPr sz="1801" kern="1200">
          <a:solidFill>
            <a:schemeClr val="tx1"/>
          </a:solidFill>
          <a:latin typeface="+mn-lt"/>
          <a:ea typeface="+mn-ea"/>
          <a:cs typeface="+mn-cs"/>
        </a:defRPr>
      </a:lvl4pPr>
      <a:lvl5pPr marL="1828715" algn="l" defTabSz="914357" rtl="0" eaLnBrk="1" latinLnBrk="0" hangingPunct="1">
        <a:defRPr sz="1801" kern="1200">
          <a:solidFill>
            <a:schemeClr val="tx1"/>
          </a:solidFill>
          <a:latin typeface="+mn-lt"/>
          <a:ea typeface="+mn-ea"/>
          <a:cs typeface="+mn-cs"/>
        </a:defRPr>
      </a:lvl5pPr>
      <a:lvl6pPr marL="2285893" algn="l" defTabSz="914357" rtl="0" eaLnBrk="1" latinLnBrk="0" hangingPunct="1">
        <a:defRPr sz="1801" kern="1200">
          <a:solidFill>
            <a:schemeClr val="tx1"/>
          </a:solidFill>
          <a:latin typeface="+mn-lt"/>
          <a:ea typeface="+mn-ea"/>
          <a:cs typeface="+mn-cs"/>
        </a:defRPr>
      </a:lvl6pPr>
      <a:lvl7pPr marL="2743072" algn="l" defTabSz="914357" rtl="0" eaLnBrk="1" latinLnBrk="0" hangingPunct="1">
        <a:defRPr sz="1801" kern="1200">
          <a:solidFill>
            <a:schemeClr val="tx1"/>
          </a:solidFill>
          <a:latin typeface="+mn-lt"/>
          <a:ea typeface="+mn-ea"/>
          <a:cs typeface="+mn-cs"/>
        </a:defRPr>
      </a:lvl7pPr>
      <a:lvl8pPr marL="3200252" algn="l" defTabSz="914357" rtl="0" eaLnBrk="1" latinLnBrk="0" hangingPunct="1">
        <a:defRPr sz="1801" kern="1200">
          <a:solidFill>
            <a:schemeClr val="tx1"/>
          </a:solidFill>
          <a:latin typeface="+mn-lt"/>
          <a:ea typeface="+mn-ea"/>
          <a:cs typeface="+mn-cs"/>
        </a:defRPr>
      </a:lvl8pPr>
      <a:lvl9pPr marL="3657431" algn="l" defTabSz="914357"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952502" y="885878"/>
            <a:ext cx="9387581" cy="683264"/>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952502" y="2558676"/>
            <a:ext cx="17768886" cy="257955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952502" y="10690759"/>
            <a:ext cx="12492038" cy="184667"/>
          </a:xfrm>
          <a:prstGeom prst="rect">
            <a:avLst/>
          </a:prstGeom>
        </p:spPr>
        <p:txBody>
          <a:bodyPr vert="horz" lIns="0" tIns="0" rIns="0" bIns="0" rtlCol="0" anchor="t" anchorCtr="0">
            <a:spAutoFit/>
          </a:bodyPr>
          <a:lstStyle>
            <a:lvl1pPr algn="l">
              <a:defRPr sz="1200">
                <a:solidFill>
                  <a:schemeClr val="tx1">
                    <a:tint val="75000"/>
                  </a:schemeClr>
                </a:solidFill>
                <a:latin typeface="Poppins" pitchFamily="2" charset="77"/>
                <a:cs typeface="Poppins" pitchFamily="2" charset="77"/>
              </a:defRPr>
            </a:lvl1pPr>
          </a:lstStyle>
          <a:p>
            <a:r>
              <a:rPr lang="en-GB"/>
              <a:t>IVB Director’s Report to SAGE</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7633949" y="10690759"/>
            <a:ext cx="1479439" cy="184667"/>
          </a:xfrm>
          <a:prstGeom prst="rect">
            <a:avLst/>
          </a:prstGeom>
        </p:spPr>
        <p:txBody>
          <a:bodyPr vert="horz" wrap="square" lIns="0" tIns="0" rIns="0" bIns="0" rtlCol="0" anchor="t" anchorCtr="0">
            <a:spAutoFit/>
          </a:bodyPr>
          <a:lstStyle>
            <a:lvl1pPr algn="r">
              <a:defRPr sz="1200">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251716165"/>
      </p:ext>
    </p:extLst>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 id="2147485301" r:id="rId12"/>
    <p:sldLayoutId id="2147485302" r:id="rId13"/>
    <p:sldLayoutId id="2147485303" r:id="rId14"/>
    <p:sldLayoutId id="2147485304" r:id="rId15"/>
    <p:sldLayoutId id="2147485305" r:id="rId16"/>
    <p:sldLayoutId id="2147485306" r:id="rId17"/>
    <p:sldLayoutId id="2147485307" r:id="rId18"/>
    <p:sldLayoutId id="2147485308" r:id="rId19"/>
    <p:sldLayoutId id="2147485309" r:id="rId20"/>
    <p:sldLayoutId id="2147485310" r:id="rId21"/>
    <p:sldLayoutId id="2147485311" r:id="rId22"/>
    <p:sldLayoutId id="2147485312" r:id="rId23"/>
    <p:sldLayoutId id="2147485313" r:id="rId24"/>
    <p:sldLayoutId id="2147485314" r:id="rId25"/>
    <p:sldLayoutId id="2147485315" r:id="rId26"/>
    <p:sldLayoutId id="2147485316" r:id="rId27"/>
    <p:sldLayoutId id="2147485317" r:id="rId28"/>
    <p:sldLayoutId id="2147485318" r:id="rId29"/>
    <p:sldLayoutId id="2147485319" r:id="rId30"/>
    <p:sldLayoutId id="2147485320" r:id="rId31"/>
    <p:sldLayoutId id="2147485321" r:id="rId32"/>
    <p:sldLayoutId id="2147485322" r:id="rId33"/>
    <p:sldLayoutId id="2147485323" r:id="rId34"/>
    <p:sldLayoutId id="2147485324" r:id="rId35"/>
    <p:sldLayoutId id="2147485325" r:id="rId36"/>
    <p:sldLayoutId id="2147485326" r:id="rId37"/>
    <p:sldLayoutId id="2147485327" r:id="rId38"/>
    <p:sldLayoutId id="2147485328" r:id="rId39"/>
    <p:sldLayoutId id="2147485329" r:id="rId40"/>
    <p:sldLayoutId id="2147485330" r:id="rId41"/>
    <p:sldLayoutId id="2147485331" r:id="rId42"/>
    <p:sldLayoutId id="2147485332" r:id="rId43"/>
    <p:sldLayoutId id="2147485333" r:id="rId44"/>
    <p:sldLayoutId id="2147485334" r:id="rId45"/>
    <p:sldLayoutId id="2147485335" r:id="rId46"/>
    <p:sldLayoutId id="2147485336" r:id="rId47"/>
    <p:sldLayoutId id="2147485337" r:id="rId48"/>
    <p:sldLayoutId id="2147485338" r:id="rId49"/>
    <p:sldLayoutId id="2147485339" r:id="rId50"/>
    <p:sldLayoutId id="2147485340" r:id="rId51"/>
    <p:sldLayoutId id="2147485341" r:id="rId52"/>
    <p:sldLayoutId id="2147485342" r:id="rId53"/>
    <p:sldLayoutId id="2147485343" r:id="rId54"/>
    <p:sldLayoutId id="2147485344" r:id="rId55"/>
    <p:sldLayoutId id="2147485345" r:id="rId56"/>
    <p:sldLayoutId id="2147485346" r:id="rId57"/>
    <p:sldLayoutId id="2147485347" r:id="rId58"/>
    <p:sldLayoutId id="2147485348" r:id="rId59"/>
    <p:sldLayoutId id="2147485350" r:id="rId60"/>
    <p:sldLayoutId id="2147485351" r:id="rId61"/>
    <p:sldLayoutId id="2147485353" r:id="rId6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7" rtl="0" eaLnBrk="1" latinLnBrk="0" hangingPunct="1">
        <a:lnSpc>
          <a:spcPct val="90000"/>
        </a:lnSpc>
        <a:spcBef>
          <a:spcPct val="0"/>
        </a:spcBef>
        <a:buNone/>
        <a:defRPr sz="4800"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914357" rtl="0" eaLnBrk="1" latinLnBrk="0" hangingPunct="1">
        <a:lnSpc>
          <a:spcPct val="120000"/>
        </a:lnSpc>
        <a:spcBef>
          <a:spcPts val="999"/>
        </a:spcBef>
        <a:spcAft>
          <a:spcPts val="1200"/>
        </a:spcAft>
        <a:buSzPct val="75000"/>
        <a:buFontTx/>
        <a:buNone/>
        <a:defRPr sz="2399" kern="1200">
          <a:solidFill>
            <a:schemeClr val="tx1"/>
          </a:solidFill>
          <a:latin typeface="Poppins" pitchFamily="2" charset="77"/>
          <a:ea typeface="Roboto" panose="02000000000000000000" pitchFamily="2" charset="0"/>
          <a:cs typeface="Poppins" pitchFamily="2" charset="77"/>
        </a:defRPr>
      </a:lvl1pPr>
      <a:lvl2pPr marL="791964"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2000" kern="1200">
          <a:solidFill>
            <a:schemeClr val="tx1"/>
          </a:solidFill>
          <a:latin typeface="Poppins" pitchFamily="2" charset="77"/>
          <a:ea typeface="Roboto" panose="02000000000000000000" pitchFamily="2" charset="0"/>
          <a:cs typeface="Poppins" pitchFamily="2" charset="77"/>
        </a:defRPr>
      </a:lvl2pPr>
      <a:lvl3pPr marL="1151947"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801" kern="1200">
          <a:solidFill>
            <a:schemeClr val="tx1"/>
          </a:solidFill>
          <a:latin typeface="Poppins" pitchFamily="2" charset="77"/>
          <a:ea typeface="Roboto" panose="02000000000000000000" pitchFamily="2" charset="0"/>
          <a:cs typeface="Poppins" pitchFamily="2" charset="77"/>
        </a:defRPr>
      </a:lvl3pPr>
      <a:lvl4pPr marL="1511930"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4pPr>
      <a:lvl5pPr marL="1871913" indent="-287986" algn="l" defTabSz="914357"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5pPr>
      <a:lvl6pPr marL="2514483"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63"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42"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20" indent="-228589" algn="l" defTabSz="91435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57" rtl="0" eaLnBrk="1" latinLnBrk="0" hangingPunct="1">
        <a:defRPr sz="1801" kern="1200">
          <a:solidFill>
            <a:schemeClr val="tx1"/>
          </a:solidFill>
          <a:latin typeface="+mn-lt"/>
          <a:ea typeface="+mn-ea"/>
          <a:cs typeface="+mn-cs"/>
        </a:defRPr>
      </a:lvl1pPr>
      <a:lvl2pPr marL="457179" algn="l" defTabSz="914357" rtl="0" eaLnBrk="1" latinLnBrk="0" hangingPunct="1">
        <a:defRPr sz="1801" kern="1200">
          <a:solidFill>
            <a:schemeClr val="tx1"/>
          </a:solidFill>
          <a:latin typeface="+mn-lt"/>
          <a:ea typeface="+mn-ea"/>
          <a:cs typeface="+mn-cs"/>
        </a:defRPr>
      </a:lvl2pPr>
      <a:lvl3pPr marL="914357" algn="l" defTabSz="914357" rtl="0" eaLnBrk="1" latinLnBrk="0" hangingPunct="1">
        <a:defRPr sz="1801" kern="1200">
          <a:solidFill>
            <a:schemeClr val="tx1"/>
          </a:solidFill>
          <a:latin typeface="+mn-lt"/>
          <a:ea typeface="+mn-ea"/>
          <a:cs typeface="+mn-cs"/>
        </a:defRPr>
      </a:lvl3pPr>
      <a:lvl4pPr marL="1371536" algn="l" defTabSz="914357" rtl="0" eaLnBrk="1" latinLnBrk="0" hangingPunct="1">
        <a:defRPr sz="1801" kern="1200">
          <a:solidFill>
            <a:schemeClr val="tx1"/>
          </a:solidFill>
          <a:latin typeface="+mn-lt"/>
          <a:ea typeface="+mn-ea"/>
          <a:cs typeface="+mn-cs"/>
        </a:defRPr>
      </a:lvl4pPr>
      <a:lvl5pPr marL="1828715" algn="l" defTabSz="914357" rtl="0" eaLnBrk="1" latinLnBrk="0" hangingPunct="1">
        <a:defRPr sz="1801" kern="1200">
          <a:solidFill>
            <a:schemeClr val="tx1"/>
          </a:solidFill>
          <a:latin typeface="+mn-lt"/>
          <a:ea typeface="+mn-ea"/>
          <a:cs typeface="+mn-cs"/>
        </a:defRPr>
      </a:lvl5pPr>
      <a:lvl6pPr marL="2285893" algn="l" defTabSz="914357" rtl="0" eaLnBrk="1" latinLnBrk="0" hangingPunct="1">
        <a:defRPr sz="1801" kern="1200">
          <a:solidFill>
            <a:schemeClr val="tx1"/>
          </a:solidFill>
          <a:latin typeface="+mn-lt"/>
          <a:ea typeface="+mn-ea"/>
          <a:cs typeface="+mn-cs"/>
        </a:defRPr>
      </a:lvl6pPr>
      <a:lvl7pPr marL="2743072" algn="l" defTabSz="914357" rtl="0" eaLnBrk="1" latinLnBrk="0" hangingPunct="1">
        <a:defRPr sz="1801" kern="1200">
          <a:solidFill>
            <a:schemeClr val="tx1"/>
          </a:solidFill>
          <a:latin typeface="+mn-lt"/>
          <a:ea typeface="+mn-ea"/>
          <a:cs typeface="+mn-cs"/>
        </a:defRPr>
      </a:lvl7pPr>
      <a:lvl8pPr marL="3200252" algn="l" defTabSz="914357" rtl="0" eaLnBrk="1" latinLnBrk="0" hangingPunct="1">
        <a:defRPr sz="1801" kern="1200">
          <a:solidFill>
            <a:schemeClr val="tx1"/>
          </a:solidFill>
          <a:latin typeface="+mn-lt"/>
          <a:ea typeface="+mn-ea"/>
          <a:cs typeface="+mn-cs"/>
        </a:defRPr>
      </a:lvl8pPr>
      <a:lvl9pPr marL="3657431" algn="l" defTabSz="914357"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hyperlink" Target="https://www.gavi.org/sites/default/files/support/guidelines-2024/GAVI-Vaccine-Funding-Guidelines-june2024.pdf" TargetMode="External"/><Relationship Id="rId2" Type="http://schemas.openxmlformats.org/officeDocument/2006/relationships/notesSlide" Target="../notesSlides/notesSlide9.xml"/><Relationship Id="rId1" Type="http://schemas.openxmlformats.org/officeDocument/2006/relationships/slideLayout" Target="../slideLayouts/slideLayout58.xml"/><Relationship Id="rId4" Type="http://schemas.openxmlformats.org/officeDocument/2006/relationships/hyperlink" Target="https://www.unicef.org/supply/media/18616/file/DTwP-HepB-IPV-Hib-vaccine-prices.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58.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60.xml"/><Relationship Id="rId5" Type="http://schemas.openxmlformats.org/officeDocument/2006/relationships/hyperlink" Target="https://www.gavi.org/sites/default/files/support/guidelines-2024/GAVI-Vaccine-Funding-Guidelines-aug2024.pdf" TargetMode="External"/><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hyperlink" Target="https://www.who.int/teams/immunization-vaccines-and-biologicals/policies/position-papers/rabies" TargetMode="External"/><Relationship Id="rId2" Type="http://schemas.openxmlformats.org/officeDocument/2006/relationships/notesSlide" Target="../notesSlides/notesSlide14.xml"/><Relationship Id="rId1" Type="http://schemas.openxmlformats.org/officeDocument/2006/relationships/slideLayout" Target="../slideLayouts/slideLayout60.xml"/><Relationship Id="rId5" Type="http://schemas.openxmlformats.org/officeDocument/2006/relationships/hyperlink" Target="https://journalistsresource.org/studies/government/municipal/dog-bites-attacks-research-review/" TargetMode="External"/><Relationship Id="rId4" Type="http://schemas.openxmlformats.org/officeDocument/2006/relationships/image" Target="../media/image8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109.xml"/><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notesSlide" Target="../notesSlides/notesSlide2.xml"/><Relationship Id="rId7" Type="http://schemas.openxmlformats.org/officeDocument/2006/relationships/image" Target="../media/image31.svg"/><Relationship Id="rId12" Type="http://schemas.openxmlformats.org/officeDocument/2006/relationships/image" Target="../media/image36.svg"/><Relationship Id="rId17" Type="http://schemas.openxmlformats.org/officeDocument/2006/relationships/image" Target="../media/image41.png"/><Relationship Id="rId2" Type="http://schemas.openxmlformats.org/officeDocument/2006/relationships/slideLayout" Target="../slideLayouts/slideLayout122.xml"/><Relationship Id="rId16" Type="http://schemas.openxmlformats.org/officeDocument/2006/relationships/image" Target="../media/image40.svg"/><Relationship Id="rId20" Type="http://schemas.openxmlformats.org/officeDocument/2006/relationships/image" Target="../media/image44.svg"/><Relationship Id="rId1" Type="http://schemas.openxmlformats.org/officeDocument/2006/relationships/tags" Target="../tags/tag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5.emf"/><Relationship Id="rId15" Type="http://schemas.openxmlformats.org/officeDocument/2006/relationships/image" Target="../media/image39.png"/><Relationship Id="rId10" Type="http://schemas.openxmlformats.org/officeDocument/2006/relationships/image" Target="../media/image34.svg"/><Relationship Id="rId19" Type="http://schemas.openxmlformats.org/officeDocument/2006/relationships/image" Target="../media/image43.svg"/><Relationship Id="rId4" Type="http://schemas.openxmlformats.org/officeDocument/2006/relationships/oleObject" Target="../embeddings/oleObject3.bin"/><Relationship Id="rId9" Type="http://schemas.openxmlformats.org/officeDocument/2006/relationships/image" Target="../media/image33.svg"/><Relationship Id="rId14" Type="http://schemas.openxmlformats.org/officeDocument/2006/relationships/image" Target="../media/image38.svg"/></Relationships>
</file>

<file path=ppt/slides/_rels/slide20.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18.xml"/><Relationship Id="rId1" Type="http://schemas.openxmlformats.org/officeDocument/2006/relationships/slideLayout" Target="../slideLayouts/slideLayout7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58.xml"/><Relationship Id="rId5" Type="http://schemas.openxmlformats.org/officeDocument/2006/relationships/hyperlink" Target="https://www.who.int/initiatives/tuberculosis-vaccine-accelerator-council#:~:text=The%20TB%20vaccine%20accelerator%20council,its%20legal%20status%20from%20WHO" TargetMode="External"/><Relationship Id="rId4" Type="http://schemas.openxmlformats.org/officeDocument/2006/relationships/image" Target="../media/image9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hyperlink" Target="https://apps.who.int/iris/bitstream/handle/10665/279829/WER9404.pdf" TargetMode="External"/><Relationship Id="rId5" Type="http://schemas.openxmlformats.org/officeDocument/2006/relationships/hyperlink" Target="https://www.coalitionagainsttyphoid.org/the-issues/typhoid-vaccines/" TargetMode="External"/><Relationship Id="rId4" Type="http://schemas.openxmlformats.org/officeDocument/2006/relationships/image" Target="../media/image98.svg"/></Relationships>
</file>

<file path=ppt/slides/_rels/slide25.xml.rels><?xml version="1.0" encoding="UTF-8" standalone="yes"?>
<Relationships xmlns="http://schemas.openxmlformats.org/package/2006/relationships"><Relationship Id="rId117" Type="http://schemas.openxmlformats.org/officeDocument/2006/relationships/tags" Target="../tags/tag121.xml"/><Relationship Id="rId21" Type="http://schemas.openxmlformats.org/officeDocument/2006/relationships/tags" Target="../tags/tag25.xml"/><Relationship Id="rId42" Type="http://schemas.openxmlformats.org/officeDocument/2006/relationships/tags" Target="../tags/tag46.xml"/><Relationship Id="rId63" Type="http://schemas.openxmlformats.org/officeDocument/2006/relationships/tags" Target="../tags/tag67.xml"/><Relationship Id="rId84" Type="http://schemas.openxmlformats.org/officeDocument/2006/relationships/tags" Target="../tags/tag88.xml"/><Relationship Id="rId138" Type="http://schemas.openxmlformats.org/officeDocument/2006/relationships/tags" Target="../tags/tag142.xml"/><Relationship Id="rId159" Type="http://schemas.openxmlformats.org/officeDocument/2006/relationships/tags" Target="../tags/tag163.xml"/><Relationship Id="rId170" Type="http://schemas.openxmlformats.org/officeDocument/2006/relationships/tags" Target="../tags/tag174.xml"/><Relationship Id="rId191" Type="http://schemas.openxmlformats.org/officeDocument/2006/relationships/tags" Target="../tags/tag195.xml"/><Relationship Id="rId205" Type="http://schemas.openxmlformats.org/officeDocument/2006/relationships/tags" Target="../tags/tag209.xml"/><Relationship Id="rId226" Type="http://schemas.openxmlformats.org/officeDocument/2006/relationships/tags" Target="../tags/tag230.xml"/><Relationship Id="rId107" Type="http://schemas.openxmlformats.org/officeDocument/2006/relationships/tags" Target="../tags/tag111.xml"/><Relationship Id="rId11" Type="http://schemas.openxmlformats.org/officeDocument/2006/relationships/tags" Target="../tags/tag15.xml"/><Relationship Id="rId32" Type="http://schemas.openxmlformats.org/officeDocument/2006/relationships/tags" Target="../tags/tag36.xml"/><Relationship Id="rId53" Type="http://schemas.openxmlformats.org/officeDocument/2006/relationships/tags" Target="../tags/tag57.xml"/><Relationship Id="rId74" Type="http://schemas.openxmlformats.org/officeDocument/2006/relationships/tags" Target="../tags/tag78.xml"/><Relationship Id="rId128" Type="http://schemas.openxmlformats.org/officeDocument/2006/relationships/tags" Target="../tags/tag132.xml"/><Relationship Id="rId149" Type="http://schemas.openxmlformats.org/officeDocument/2006/relationships/tags" Target="../tags/tag153.xml"/><Relationship Id="rId5" Type="http://schemas.openxmlformats.org/officeDocument/2006/relationships/tags" Target="../tags/tag9.xml"/><Relationship Id="rId95" Type="http://schemas.openxmlformats.org/officeDocument/2006/relationships/tags" Target="../tags/tag99.xml"/><Relationship Id="rId160" Type="http://schemas.openxmlformats.org/officeDocument/2006/relationships/tags" Target="../tags/tag164.xml"/><Relationship Id="rId181" Type="http://schemas.openxmlformats.org/officeDocument/2006/relationships/tags" Target="../tags/tag185.xml"/><Relationship Id="rId216" Type="http://schemas.openxmlformats.org/officeDocument/2006/relationships/tags" Target="../tags/tag220.xml"/><Relationship Id="rId22" Type="http://schemas.openxmlformats.org/officeDocument/2006/relationships/tags" Target="../tags/tag26.xml"/><Relationship Id="rId27" Type="http://schemas.openxmlformats.org/officeDocument/2006/relationships/tags" Target="../tags/tag31.xml"/><Relationship Id="rId43" Type="http://schemas.openxmlformats.org/officeDocument/2006/relationships/tags" Target="../tags/tag47.xml"/><Relationship Id="rId48" Type="http://schemas.openxmlformats.org/officeDocument/2006/relationships/tags" Target="../tags/tag52.xml"/><Relationship Id="rId64" Type="http://schemas.openxmlformats.org/officeDocument/2006/relationships/tags" Target="../tags/tag68.xml"/><Relationship Id="rId69" Type="http://schemas.openxmlformats.org/officeDocument/2006/relationships/tags" Target="../tags/tag73.xml"/><Relationship Id="rId113" Type="http://schemas.openxmlformats.org/officeDocument/2006/relationships/tags" Target="../tags/tag117.xml"/><Relationship Id="rId118" Type="http://schemas.openxmlformats.org/officeDocument/2006/relationships/tags" Target="../tags/tag122.xml"/><Relationship Id="rId134" Type="http://schemas.openxmlformats.org/officeDocument/2006/relationships/tags" Target="../tags/tag138.xml"/><Relationship Id="rId139" Type="http://schemas.openxmlformats.org/officeDocument/2006/relationships/tags" Target="../tags/tag143.xml"/><Relationship Id="rId80" Type="http://schemas.openxmlformats.org/officeDocument/2006/relationships/tags" Target="../tags/tag84.xml"/><Relationship Id="rId85" Type="http://schemas.openxmlformats.org/officeDocument/2006/relationships/tags" Target="../tags/tag89.xml"/><Relationship Id="rId150" Type="http://schemas.openxmlformats.org/officeDocument/2006/relationships/tags" Target="../tags/tag154.xml"/><Relationship Id="rId155" Type="http://schemas.openxmlformats.org/officeDocument/2006/relationships/tags" Target="../tags/tag159.xml"/><Relationship Id="rId171" Type="http://schemas.openxmlformats.org/officeDocument/2006/relationships/tags" Target="../tags/tag175.xml"/><Relationship Id="rId176" Type="http://schemas.openxmlformats.org/officeDocument/2006/relationships/tags" Target="../tags/tag180.xml"/><Relationship Id="rId192" Type="http://schemas.openxmlformats.org/officeDocument/2006/relationships/tags" Target="../tags/tag196.xml"/><Relationship Id="rId197" Type="http://schemas.openxmlformats.org/officeDocument/2006/relationships/tags" Target="../tags/tag201.xml"/><Relationship Id="rId206" Type="http://schemas.openxmlformats.org/officeDocument/2006/relationships/tags" Target="../tags/tag210.xml"/><Relationship Id="rId227" Type="http://schemas.openxmlformats.org/officeDocument/2006/relationships/slideLayout" Target="../slideLayouts/slideLayout25.xml"/><Relationship Id="rId201" Type="http://schemas.openxmlformats.org/officeDocument/2006/relationships/tags" Target="../tags/tag205.xml"/><Relationship Id="rId222" Type="http://schemas.openxmlformats.org/officeDocument/2006/relationships/tags" Target="../tags/tag226.xml"/><Relationship Id="rId12" Type="http://schemas.openxmlformats.org/officeDocument/2006/relationships/tags" Target="../tags/tag16.xml"/><Relationship Id="rId17" Type="http://schemas.openxmlformats.org/officeDocument/2006/relationships/tags" Target="../tags/tag21.xml"/><Relationship Id="rId33" Type="http://schemas.openxmlformats.org/officeDocument/2006/relationships/tags" Target="../tags/tag37.xml"/><Relationship Id="rId38" Type="http://schemas.openxmlformats.org/officeDocument/2006/relationships/tags" Target="../tags/tag42.xml"/><Relationship Id="rId59" Type="http://schemas.openxmlformats.org/officeDocument/2006/relationships/tags" Target="../tags/tag63.xml"/><Relationship Id="rId103" Type="http://schemas.openxmlformats.org/officeDocument/2006/relationships/tags" Target="../tags/tag107.xml"/><Relationship Id="rId108" Type="http://schemas.openxmlformats.org/officeDocument/2006/relationships/tags" Target="../tags/tag112.xml"/><Relationship Id="rId124" Type="http://schemas.openxmlformats.org/officeDocument/2006/relationships/tags" Target="../tags/tag128.xml"/><Relationship Id="rId129" Type="http://schemas.openxmlformats.org/officeDocument/2006/relationships/tags" Target="../tags/tag133.xml"/><Relationship Id="rId54" Type="http://schemas.openxmlformats.org/officeDocument/2006/relationships/tags" Target="../tags/tag58.xml"/><Relationship Id="rId70" Type="http://schemas.openxmlformats.org/officeDocument/2006/relationships/tags" Target="../tags/tag74.xml"/><Relationship Id="rId75" Type="http://schemas.openxmlformats.org/officeDocument/2006/relationships/tags" Target="../tags/tag79.xml"/><Relationship Id="rId91" Type="http://schemas.openxmlformats.org/officeDocument/2006/relationships/tags" Target="../tags/tag95.xml"/><Relationship Id="rId96" Type="http://schemas.openxmlformats.org/officeDocument/2006/relationships/tags" Target="../tags/tag100.xml"/><Relationship Id="rId140" Type="http://schemas.openxmlformats.org/officeDocument/2006/relationships/tags" Target="../tags/tag144.xml"/><Relationship Id="rId145" Type="http://schemas.openxmlformats.org/officeDocument/2006/relationships/tags" Target="../tags/tag149.xml"/><Relationship Id="rId161" Type="http://schemas.openxmlformats.org/officeDocument/2006/relationships/tags" Target="../tags/tag165.xml"/><Relationship Id="rId166" Type="http://schemas.openxmlformats.org/officeDocument/2006/relationships/tags" Target="../tags/tag170.xml"/><Relationship Id="rId182" Type="http://schemas.openxmlformats.org/officeDocument/2006/relationships/tags" Target="../tags/tag186.xml"/><Relationship Id="rId187" Type="http://schemas.openxmlformats.org/officeDocument/2006/relationships/tags" Target="../tags/tag191.xml"/><Relationship Id="rId217" Type="http://schemas.openxmlformats.org/officeDocument/2006/relationships/tags" Target="../tags/tag221.xml"/><Relationship Id="rId1" Type="http://schemas.openxmlformats.org/officeDocument/2006/relationships/tags" Target="../tags/tag5.xml"/><Relationship Id="rId6" Type="http://schemas.openxmlformats.org/officeDocument/2006/relationships/tags" Target="../tags/tag10.xml"/><Relationship Id="rId212" Type="http://schemas.openxmlformats.org/officeDocument/2006/relationships/tags" Target="../tags/tag216.xml"/><Relationship Id="rId23" Type="http://schemas.openxmlformats.org/officeDocument/2006/relationships/tags" Target="../tags/tag27.xml"/><Relationship Id="rId28" Type="http://schemas.openxmlformats.org/officeDocument/2006/relationships/tags" Target="../tags/tag32.xml"/><Relationship Id="rId49" Type="http://schemas.openxmlformats.org/officeDocument/2006/relationships/tags" Target="../tags/tag53.xml"/><Relationship Id="rId114" Type="http://schemas.openxmlformats.org/officeDocument/2006/relationships/tags" Target="../tags/tag118.xml"/><Relationship Id="rId119" Type="http://schemas.openxmlformats.org/officeDocument/2006/relationships/tags" Target="../tags/tag123.xml"/><Relationship Id="rId44" Type="http://schemas.openxmlformats.org/officeDocument/2006/relationships/tags" Target="../tags/tag48.xml"/><Relationship Id="rId60" Type="http://schemas.openxmlformats.org/officeDocument/2006/relationships/tags" Target="../tags/tag64.xml"/><Relationship Id="rId65" Type="http://schemas.openxmlformats.org/officeDocument/2006/relationships/tags" Target="../tags/tag69.xml"/><Relationship Id="rId81" Type="http://schemas.openxmlformats.org/officeDocument/2006/relationships/tags" Target="../tags/tag85.xml"/><Relationship Id="rId86" Type="http://schemas.openxmlformats.org/officeDocument/2006/relationships/tags" Target="../tags/tag90.xml"/><Relationship Id="rId130" Type="http://schemas.openxmlformats.org/officeDocument/2006/relationships/tags" Target="../tags/tag134.xml"/><Relationship Id="rId135" Type="http://schemas.openxmlformats.org/officeDocument/2006/relationships/tags" Target="../tags/tag139.xml"/><Relationship Id="rId151" Type="http://schemas.openxmlformats.org/officeDocument/2006/relationships/tags" Target="../tags/tag155.xml"/><Relationship Id="rId156" Type="http://schemas.openxmlformats.org/officeDocument/2006/relationships/tags" Target="../tags/tag160.xml"/><Relationship Id="rId177" Type="http://schemas.openxmlformats.org/officeDocument/2006/relationships/tags" Target="../tags/tag181.xml"/><Relationship Id="rId198" Type="http://schemas.openxmlformats.org/officeDocument/2006/relationships/tags" Target="../tags/tag202.xml"/><Relationship Id="rId172" Type="http://schemas.openxmlformats.org/officeDocument/2006/relationships/tags" Target="../tags/tag176.xml"/><Relationship Id="rId193" Type="http://schemas.openxmlformats.org/officeDocument/2006/relationships/tags" Target="../tags/tag197.xml"/><Relationship Id="rId202" Type="http://schemas.openxmlformats.org/officeDocument/2006/relationships/tags" Target="../tags/tag206.xml"/><Relationship Id="rId207" Type="http://schemas.openxmlformats.org/officeDocument/2006/relationships/tags" Target="../tags/tag211.xml"/><Relationship Id="rId223" Type="http://schemas.openxmlformats.org/officeDocument/2006/relationships/tags" Target="../tags/tag227.xml"/><Relationship Id="rId228" Type="http://schemas.openxmlformats.org/officeDocument/2006/relationships/notesSlide" Target="../notesSlides/notesSlide22.xml"/><Relationship Id="rId13" Type="http://schemas.openxmlformats.org/officeDocument/2006/relationships/tags" Target="../tags/tag17.xml"/><Relationship Id="rId18" Type="http://schemas.openxmlformats.org/officeDocument/2006/relationships/tags" Target="../tags/tag22.xml"/><Relationship Id="rId39" Type="http://schemas.openxmlformats.org/officeDocument/2006/relationships/tags" Target="../tags/tag43.xml"/><Relationship Id="rId109" Type="http://schemas.openxmlformats.org/officeDocument/2006/relationships/tags" Target="../tags/tag113.xml"/><Relationship Id="rId34" Type="http://schemas.openxmlformats.org/officeDocument/2006/relationships/tags" Target="../tags/tag38.xml"/><Relationship Id="rId50" Type="http://schemas.openxmlformats.org/officeDocument/2006/relationships/tags" Target="../tags/tag54.xml"/><Relationship Id="rId55" Type="http://schemas.openxmlformats.org/officeDocument/2006/relationships/tags" Target="../tags/tag59.xml"/><Relationship Id="rId76" Type="http://schemas.openxmlformats.org/officeDocument/2006/relationships/tags" Target="../tags/tag80.xml"/><Relationship Id="rId97" Type="http://schemas.openxmlformats.org/officeDocument/2006/relationships/tags" Target="../tags/tag101.xml"/><Relationship Id="rId104" Type="http://schemas.openxmlformats.org/officeDocument/2006/relationships/tags" Target="../tags/tag108.xml"/><Relationship Id="rId120" Type="http://schemas.openxmlformats.org/officeDocument/2006/relationships/tags" Target="../tags/tag124.xml"/><Relationship Id="rId125" Type="http://schemas.openxmlformats.org/officeDocument/2006/relationships/tags" Target="../tags/tag129.xml"/><Relationship Id="rId141" Type="http://schemas.openxmlformats.org/officeDocument/2006/relationships/tags" Target="../tags/tag145.xml"/><Relationship Id="rId146" Type="http://schemas.openxmlformats.org/officeDocument/2006/relationships/tags" Target="../tags/tag150.xml"/><Relationship Id="rId167" Type="http://schemas.openxmlformats.org/officeDocument/2006/relationships/tags" Target="../tags/tag171.xml"/><Relationship Id="rId188" Type="http://schemas.openxmlformats.org/officeDocument/2006/relationships/tags" Target="../tags/tag192.xml"/><Relationship Id="rId7" Type="http://schemas.openxmlformats.org/officeDocument/2006/relationships/tags" Target="../tags/tag11.xml"/><Relationship Id="rId71" Type="http://schemas.openxmlformats.org/officeDocument/2006/relationships/tags" Target="../tags/tag75.xml"/><Relationship Id="rId92" Type="http://schemas.openxmlformats.org/officeDocument/2006/relationships/tags" Target="../tags/tag96.xml"/><Relationship Id="rId162" Type="http://schemas.openxmlformats.org/officeDocument/2006/relationships/tags" Target="../tags/tag166.xml"/><Relationship Id="rId183" Type="http://schemas.openxmlformats.org/officeDocument/2006/relationships/tags" Target="../tags/tag187.xml"/><Relationship Id="rId213" Type="http://schemas.openxmlformats.org/officeDocument/2006/relationships/tags" Target="../tags/tag217.xml"/><Relationship Id="rId218" Type="http://schemas.openxmlformats.org/officeDocument/2006/relationships/tags" Target="../tags/tag222.xml"/><Relationship Id="rId2" Type="http://schemas.openxmlformats.org/officeDocument/2006/relationships/tags" Target="../tags/tag6.xml"/><Relationship Id="rId29" Type="http://schemas.openxmlformats.org/officeDocument/2006/relationships/tags" Target="../tags/tag33.xml"/><Relationship Id="rId24" Type="http://schemas.openxmlformats.org/officeDocument/2006/relationships/tags" Target="../tags/tag28.xml"/><Relationship Id="rId40" Type="http://schemas.openxmlformats.org/officeDocument/2006/relationships/tags" Target="../tags/tag44.xml"/><Relationship Id="rId45" Type="http://schemas.openxmlformats.org/officeDocument/2006/relationships/tags" Target="../tags/tag49.xml"/><Relationship Id="rId66" Type="http://schemas.openxmlformats.org/officeDocument/2006/relationships/tags" Target="../tags/tag70.xml"/><Relationship Id="rId87" Type="http://schemas.openxmlformats.org/officeDocument/2006/relationships/tags" Target="../tags/tag91.xml"/><Relationship Id="rId110" Type="http://schemas.openxmlformats.org/officeDocument/2006/relationships/tags" Target="../tags/tag114.xml"/><Relationship Id="rId115" Type="http://schemas.openxmlformats.org/officeDocument/2006/relationships/tags" Target="../tags/tag119.xml"/><Relationship Id="rId131" Type="http://schemas.openxmlformats.org/officeDocument/2006/relationships/tags" Target="../tags/tag135.xml"/><Relationship Id="rId136" Type="http://schemas.openxmlformats.org/officeDocument/2006/relationships/tags" Target="../tags/tag140.xml"/><Relationship Id="rId157" Type="http://schemas.openxmlformats.org/officeDocument/2006/relationships/tags" Target="../tags/tag161.xml"/><Relationship Id="rId178" Type="http://schemas.openxmlformats.org/officeDocument/2006/relationships/tags" Target="../tags/tag182.xml"/><Relationship Id="rId61" Type="http://schemas.openxmlformats.org/officeDocument/2006/relationships/tags" Target="../tags/tag65.xml"/><Relationship Id="rId82" Type="http://schemas.openxmlformats.org/officeDocument/2006/relationships/tags" Target="../tags/tag86.xml"/><Relationship Id="rId152" Type="http://schemas.openxmlformats.org/officeDocument/2006/relationships/tags" Target="../tags/tag156.xml"/><Relationship Id="rId173" Type="http://schemas.openxmlformats.org/officeDocument/2006/relationships/tags" Target="../tags/tag177.xml"/><Relationship Id="rId194" Type="http://schemas.openxmlformats.org/officeDocument/2006/relationships/tags" Target="../tags/tag198.xml"/><Relationship Id="rId199" Type="http://schemas.openxmlformats.org/officeDocument/2006/relationships/tags" Target="../tags/tag203.xml"/><Relationship Id="rId203" Type="http://schemas.openxmlformats.org/officeDocument/2006/relationships/tags" Target="../tags/tag207.xml"/><Relationship Id="rId208" Type="http://schemas.openxmlformats.org/officeDocument/2006/relationships/tags" Target="../tags/tag212.xml"/><Relationship Id="rId229" Type="http://schemas.openxmlformats.org/officeDocument/2006/relationships/image" Target="../media/image99.png"/><Relationship Id="rId19" Type="http://schemas.openxmlformats.org/officeDocument/2006/relationships/tags" Target="../tags/tag23.xml"/><Relationship Id="rId224" Type="http://schemas.openxmlformats.org/officeDocument/2006/relationships/tags" Target="../tags/tag228.xml"/><Relationship Id="rId14" Type="http://schemas.openxmlformats.org/officeDocument/2006/relationships/tags" Target="../tags/tag18.xml"/><Relationship Id="rId30" Type="http://schemas.openxmlformats.org/officeDocument/2006/relationships/tags" Target="../tags/tag34.xml"/><Relationship Id="rId35" Type="http://schemas.openxmlformats.org/officeDocument/2006/relationships/tags" Target="../tags/tag39.xml"/><Relationship Id="rId56" Type="http://schemas.openxmlformats.org/officeDocument/2006/relationships/tags" Target="../tags/tag60.xml"/><Relationship Id="rId77" Type="http://schemas.openxmlformats.org/officeDocument/2006/relationships/tags" Target="../tags/tag81.xml"/><Relationship Id="rId100" Type="http://schemas.openxmlformats.org/officeDocument/2006/relationships/tags" Target="../tags/tag104.xml"/><Relationship Id="rId105" Type="http://schemas.openxmlformats.org/officeDocument/2006/relationships/tags" Target="../tags/tag109.xml"/><Relationship Id="rId126" Type="http://schemas.openxmlformats.org/officeDocument/2006/relationships/tags" Target="../tags/tag130.xml"/><Relationship Id="rId147" Type="http://schemas.openxmlformats.org/officeDocument/2006/relationships/tags" Target="../tags/tag151.xml"/><Relationship Id="rId168" Type="http://schemas.openxmlformats.org/officeDocument/2006/relationships/tags" Target="../tags/tag172.xml"/><Relationship Id="rId8" Type="http://schemas.openxmlformats.org/officeDocument/2006/relationships/tags" Target="../tags/tag12.xml"/><Relationship Id="rId51" Type="http://schemas.openxmlformats.org/officeDocument/2006/relationships/tags" Target="../tags/tag55.xml"/><Relationship Id="rId72" Type="http://schemas.openxmlformats.org/officeDocument/2006/relationships/tags" Target="../tags/tag76.xml"/><Relationship Id="rId93" Type="http://schemas.openxmlformats.org/officeDocument/2006/relationships/tags" Target="../tags/tag97.xml"/><Relationship Id="rId98" Type="http://schemas.openxmlformats.org/officeDocument/2006/relationships/tags" Target="../tags/tag102.xml"/><Relationship Id="rId121" Type="http://schemas.openxmlformats.org/officeDocument/2006/relationships/tags" Target="../tags/tag125.xml"/><Relationship Id="rId142" Type="http://schemas.openxmlformats.org/officeDocument/2006/relationships/tags" Target="../tags/tag146.xml"/><Relationship Id="rId163" Type="http://schemas.openxmlformats.org/officeDocument/2006/relationships/tags" Target="../tags/tag167.xml"/><Relationship Id="rId184" Type="http://schemas.openxmlformats.org/officeDocument/2006/relationships/tags" Target="../tags/tag188.xml"/><Relationship Id="rId189" Type="http://schemas.openxmlformats.org/officeDocument/2006/relationships/tags" Target="../tags/tag193.xml"/><Relationship Id="rId219" Type="http://schemas.openxmlformats.org/officeDocument/2006/relationships/tags" Target="../tags/tag223.xml"/><Relationship Id="rId3" Type="http://schemas.openxmlformats.org/officeDocument/2006/relationships/tags" Target="../tags/tag7.xml"/><Relationship Id="rId214" Type="http://schemas.openxmlformats.org/officeDocument/2006/relationships/tags" Target="../tags/tag218.xml"/><Relationship Id="rId25" Type="http://schemas.openxmlformats.org/officeDocument/2006/relationships/tags" Target="../tags/tag29.xml"/><Relationship Id="rId46" Type="http://schemas.openxmlformats.org/officeDocument/2006/relationships/tags" Target="../tags/tag50.xml"/><Relationship Id="rId67" Type="http://schemas.openxmlformats.org/officeDocument/2006/relationships/tags" Target="../tags/tag71.xml"/><Relationship Id="rId116" Type="http://schemas.openxmlformats.org/officeDocument/2006/relationships/tags" Target="../tags/tag120.xml"/><Relationship Id="rId137" Type="http://schemas.openxmlformats.org/officeDocument/2006/relationships/tags" Target="../tags/tag141.xml"/><Relationship Id="rId158" Type="http://schemas.openxmlformats.org/officeDocument/2006/relationships/tags" Target="../tags/tag162.xml"/><Relationship Id="rId20" Type="http://schemas.openxmlformats.org/officeDocument/2006/relationships/tags" Target="../tags/tag24.xml"/><Relationship Id="rId41" Type="http://schemas.openxmlformats.org/officeDocument/2006/relationships/tags" Target="../tags/tag45.xml"/><Relationship Id="rId62" Type="http://schemas.openxmlformats.org/officeDocument/2006/relationships/tags" Target="../tags/tag66.xml"/><Relationship Id="rId83" Type="http://schemas.openxmlformats.org/officeDocument/2006/relationships/tags" Target="../tags/tag87.xml"/><Relationship Id="rId88" Type="http://schemas.openxmlformats.org/officeDocument/2006/relationships/tags" Target="../tags/tag92.xml"/><Relationship Id="rId111" Type="http://schemas.openxmlformats.org/officeDocument/2006/relationships/tags" Target="../tags/tag115.xml"/><Relationship Id="rId132" Type="http://schemas.openxmlformats.org/officeDocument/2006/relationships/tags" Target="../tags/tag136.xml"/><Relationship Id="rId153" Type="http://schemas.openxmlformats.org/officeDocument/2006/relationships/tags" Target="../tags/tag157.xml"/><Relationship Id="rId174" Type="http://schemas.openxmlformats.org/officeDocument/2006/relationships/tags" Target="../tags/tag178.xml"/><Relationship Id="rId179" Type="http://schemas.openxmlformats.org/officeDocument/2006/relationships/tags" Target="../tags/tag183.xml"/><Relationship Id="rId195" Type="http://schemas.openxmlformats.org/officeDocument/2006/relationships/tags" Target="../tags/tag199.xml"/><Relationship Id="rId209" Type="http://schemas.openxmlformats.org/officeDocument/2006/relationships/tags" Target="../tags/tag213.xml"/><Relationship Id="rId190" Type="http://schemas.openxmlformats.org/officeDocument/2006/relationships/tags" Target="../tags/tag194.xml"/><Relationship Id="rId204" Type="http://schemas.openxmlformats.org/officeDocument/2006/relationships/tags" Target="../tags/tag208.xml"/><Relationship Id="rId220" Type="http://schemas.openxmlformats.org/officeDocument/2006/relationships/tags" Target="../tags/tag224.xml"/><Relationship Id="rId225" Type="http://schemas.openxmlformats.org/officeDocument/2006/relationships/tags" Target="../tags/tag229.xml"/><Relationship Id="rId15" Type="http://schemas.openxmlformats.org/officeDocument/2006/relationships/tags" Target="../tags/tag19.xml"/><Relationship Id="rId36" Type="http://schemas.openxmlformats.org/officeDocument/2006/relationships/tags" Target="../tags/tag40.xml"/><Relationship Id="rId57" Type="http://schemas.openxmlformats.org/officeDocument/2006/relationships/tags" Target="../tags/tag61.xml"/><Relationship Id="rId106" Type="http://schemas.openxmlformats.org/officeDocument/2006/relationships/tags" Target="../tags/tag110.xml"/><Relationship Id="rId127" Type="http://schemas.openxmlformats.org/officeDocument/2006/relationships/tags" Target="../tags/tag131.xml"/><Relationship Id="rId10" Type="http://schemas.openxmlformats.org/officeDocument/2006/relationships/tags" Target="../tags/tag14.xml"/><Relationship Id="rId31" Type="http://schemas.openxmlformats.org/officeDocument/2006/relationships/tags" Target="../tags/tag35.xml"/><Relationship Id="rId52" Type="http://schemas.openxmlformats.org/officeDocument/2006/relationships/tags" Target="../tags/tag56.xml"/><Relationship Id="rId73" Type="http://schemas.openxmlformats.org/officeDocument/2006/relationships/tags" Target="../tags/tag77.xml"/><Relationship Id="rId78" Type="http://schemas.openxmlformats.org/officeDocument/2006/relationships/tags" Target="../tags/tag82.xml"/><Relationship Id="rId94" Type="http://schemas.openxmlformats.org/officeDocument/2006/relationships/tags" Target="../tags/tag98.xml"/><Relationship Id="rId99" Type="http://schemas.openxmlformats.org/officeDocument/2006/relationships/tags" Target="../tags/tag103.xml"/><Relationship Id="rId101" Type="http://schemas.openxmlformats.org/officeDocument/2006/relationships/tags" Target="../tags/tag105.xml"/><Relationship Id="rId122" Type="http://schemas.openxmlformats.org/officeDocument/2006/relationships/tags" Target="../tags/tag126.xml"/><Relationship Id="rId143" Type="http://schemas.openxmlformats.org/officeDocument/2006/relationships/tags" Target="../tags/tag147.xml"/><Relationship Id="rId148" Type="http://schemas.openxmlformats.org/officeDocument/2006/relationships/tags" Target="../tags/tag152.xml"/><Relationship Id="rId164" Type="http://schemas.openxmlformats.org/officeDocument/2006/relationships/tags" Target="../tags/tag168.xml"/><Relationship Id="rId169" Type="http://schemas.openxmlformats.org/officeDocument/2006/relationships/tags" Target="../tags/tag173.xml"/><Relationship Id="rId185" Type="http://schemas.openxmlformats.org/officeDocument/2006/relationships/tags" Target="../tags/tag189.xml"/><Relationship Id="rId4" Type="http://schemas.openxmlformats.org/officeDocument/2006/relationships/tags" Target="../tags/tag8.xml"/><Relationship Id="rId9" Type="http://schemas.openxmlformats.org/officeDocument/2006/relationships/tags" Target="../tags/tag13.xml"/><Relationship Id="rId180" Type="http://schemas.openxmlformats.org/officeDocument/2006/relationships/tags" Target="../tags/tag184.xml"/><Relationship Id="rId210" Type="http://schemas.openxmlformats.org/officeDocument/2006/relationships/tags" Target="../tags/tag214.xml"/><Relationship Id="rId215" Type="http://schemas.openxmlformats.org/officeDocument/2006/relationships/tags" Target="../tags/tag219.xml"/><Relationship Id="rId26" Type="http://schemas.openxmlformats.org/officeDocument/2006/relationships/tags" Target="../tags/tag30.xml"/><Relationship Id="rId47" Type="http://schemas.openxmlformats.org/officeDocument/2006/relationships/tags" Target="../tags/tag51.xml"/><Relationship Id="rId68" Type="http://schemas.openxmlformats.org/officeDocument/2006/relationships/tags" Target="../tags/tag72.xml"/><Relationship Id="rId89" Type="http://schemas.openxmlformats.org/officeDocument/2006/relationships/tags" Target="../tags/tag93.xml"/><Relationship Id="rId112" Type="http://schemas.openxmlformats.org/officeDocument/2006/relationships/tags" Target="../tags/tag116.xml"/><Relationship Id="rId133" Type="http://schemas.openxmlformats.org/officeDocument/2006/relationships/tags" Target="../tags/tag137.xml"/><Relationship Id="rId154" Type="http://schemas.openxmlformats.org/officeDocument/2006/relationships/tags" Target="../tags/tag158.xml"/><Relationship Id="rId175" Type="http://schemas.openxmlformats.org/officeDocument/2006/relationships/tags" Target="../tags/tag179.xml"/><Relationship Id="rId196" Type="http://schemas.openxmlformats.org/officeDocument/2006/relationships/tags" Target="../tags/tag200.xml"/><Relationship Id="rId200" Type="http://schemas.openxmlformats.org/officeDocument/2006/relationships/tags" Target="../tags/tag204.xml"/><Relationship Id="rId16" Type="http://schemas.openxmlformats.org/officeDocument/2006/relationships/tags" Target="../tags/tag20.xml"/><Relationship Id="rId221" Type="http://schemas.openxmlformats.org/officeDocument/2006/relationships/tags" Target="../tags/tag225.xml"/><Relationship Id="rId37" Type="http://schemas.openxmlformats.org/officeDocument/2006/relationships/tags" Target="../tags/tag41.xml"/><Relationship Id="rId58" Type="http://schemas.openxmlformats.org/officeDocument/2006/relationships/tags" Target="../tags/tag62.xml"/><Relationship Id="rId79" Type="http://schemas.openxmlformats.org/officeDocument/2006/relationships/tags" Target="../tags/tag83.xml"/><Relationship Id="rId102" Type="http://schemas.openxmlformats.org/officeDocument/2006/relationships/tags" Target="../tags/tag106.xml"/><Relationship Id="rId123" Type="http://schemas.openxmlformats.org/officeDocument/2006/relationships/tags" Target="../tags/tag127.xml"/><Relationship Id="rId144" Type="http://schemas.openxmlformats.org/officeDocument/2006/relationships/tags" Target="../tags/tag148.xml"/><Relationship Id="rId90" Type="http://schemas.openxmlformats.org/officeDocument/2006/relationships/tags" Target="../tags/tag94.xml"/><Relationship Id="rId165" Type="http://schemas.openxmlformats.org/officeDocument/2006/relationships/tags" Target="../tags/tag169.xml"/><Relationship Id="rId186" Type="http://schemas.openxmlformats.org/officeDocument/2006/relationships/tags" Target="../tags/tag190.xml"/><Relationship Id="rId211" Type="http://schemas.openxmlformats.org/officeDocument/2006/relationships/tags" Target="../tags/tag215.xml"/></Relationships>
</file>

<file path=ppt/slides/_rels/slide2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1.png"/><Relationship Id="rId7" Type="http://schemas.openxmlformats.org/officeDocument/2006/relationships/hyperlink" Target="https://iris.who.int/bitstream/handle/10665/204790/9789241510288_eng.pdf?sequence=1" TargetMode="External"/><Relationship Id="rId2" Type="http://schemas.openxmlformats.org/officeDocument/2006/relationships/image" Target="../media/image100.png"/><Relationship Id="rId1" Type="http://schemas.openxmlformats.org/officeDocument/2006/relationships/slideLayout" Target="../slideLayouts/slideLayout58.xml"/><Relationship Id="rId6" Type="http://schemas.openxmlformats.org/officeDocument/2006/relationships/hyperlink" Target="https://www.who.int/publications/i/item/9789241509831" TargetMode="External"/><Relationship Id="rId11" Type="http://schemas.openxmlformats.org/officeDocument/2006/relationships/hyperlink" Target="https://www.globalhep.org/sites/default/files/content/resource/files/2022-12/HepB-BD%20NITAG%20toolkit%20final%20version_12-16-22_0-FINAL.pdf" TargetMode="External"/><Relationship Id="rId5" Type="http://schemas.openxmlformats.org/officeDocument/2006/relationships/hyperlink" Target="https://www.who.int/publications/i/item/practices-to-improve-coverage-of-the-hepatitis-b-birth-dose-vaccine" TargetMode="External"/><Relationship Id="rId10" Type="http://schemas.openxmlformats.org/officeDocument/2006/relationships/image" Target="../media/image104.png"/><Relationship Id="rId4" Type="http://schemas.openxmlformats.org/officeDocument/2006/relationships/image" Target="../media/image102.png"/><Relationship Id="rId9" Type="http://schemas.openxmlformats.org/officeDocument/2006/relationships/hyperlink" Target="https://www.who.int/teams/immunization-vaccines-and-biologicals/essential-programme-on-immunization/training/vaccine-specific-training-material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62.xml"/><Relationship Id="rId5" Type="http://schemas.openxmlformats.org/officeDocument/2006/relationships/image" Target="../media/image107.png"/><Relationship Id="rId4" Type="http://schemas.openxmlformats.org/officeDocument/2006/relationships/image" Target="../media/image106.png"/></Relationships>
</file>

<file path=ppt/slides/_rels/slide28.xml.rels><?xml version="1.0" encoding="UTF-8" standalone="yes"?>
<Relationships xmlns="http://schemas.openxmlformats.org/package/2006/relationships"><Relationship Id="rId3" Type="http://schemas.openxmlformats.org/officeDocument/2006/relationships/hyperlink" Target="https://www.who.int/publications/i/item/9789240052499" TargetMode="External"/><Relationship Id="rId7" Type="http://schemas.openxmlformats.org/officeDocument/2006/relationships/hyperlink" Target="https://iris.who.int/bitstream/handle/10665/329882/9789241515610-eng.pdf?sequence=1" TargetMode="External"/><Relationship Id="rId2" Type="http://schemas.openxmlformats.org/officeDocument/2006/relationships/image" Target="../media/image108.png"/><Relationship Id="rId1" Type="http://schemas.openxmlformats.org/officeDocument/2006/relationships/slideLayout" Target="../slideLayouts/slideLayout58.xml"/><Relationship Id="rId6" Type="http://schemas.openxmlformats.org/officeDocument/2006/relationships/image" Target="../media/image110.png"/><Relationship Id="rId5" Type="http://schemas.openxmlformats.org/officeDocument/2006/relationships/hyperlink" Target="https://www.path.org/who-we-are/programs/center-for-vaccine-innovation-and-access/on-the-verge-of-rsv-disease-prevention/" TargetMode="External"/><Relationship Id="rId4" Type="http://schemas.openxmlformats.org/officeDocument/2006/relationships/image" Target="../media/image109.jpeg"/></Relationships>
</file>

<file path=ppt/slides/_rels/slide2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4.xml"/><Relationship Id="rId1" Type="http://schemas.openxmlformats.org/officeDocument/2006/relationships/slideLayout" Target="../slideLayouts/slideLayout870.xml"/><Relationship Id="rId4" Type="http://schemas.openxmlformats.org/officeDocument/2006/relationships/hyperlink" Target="https://apps.who.int/iris/bitstream/handle/10665/367354/WHO-IVB-2023.01-eng.pdf?sequence=1&amp;isAllowed=y"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png"/><Relationship Id="rId3" Type="http://schemas.openxmlformats.org/officeDocument/2006/relationships/image" Target="../media/image45.pn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122.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hyperlink" Target="https://www.development-today.com/archive/2024/dt-2--2024/transition-to-sunset-the-future-of-foreign-aid-for-basic-health-services-in-africa" TargetMode="External"/><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jpeg"/></Relationships>
</file>

<file path=ppt/slides/_rels/slide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53.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5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73.png"/><Relationship Id="rId2" Type="http://schemas.openxmlformats.org/officeDocument/2006/relationships/slideLayout" Target="../slideLayouts/slideLayout77.xml"/><Relationship Id="rId1" Type="http://schemas.openxmlformats.org/officeDocument/2006/relationships/tags" Target="../tags/tag4.xml"/><Relationship Id="rId6" Type="http://schemas.openxmlformats.org/officeDocument/2006/relationships/image" Target="../media/image25.emf"/><Relationship Id="rId5" Type="http://schemas.openxmlformats.org/officeDocument/2006/relationships/oleObject" Target="../embeddings/oleObject4.bin"/><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58.xml"/><Relationship Id="rId4" Type="http://schemas.openxmlformats.org/officeDocument/2006/relationships/hyperlink" Target="https://www.who.int/teams/immunization-vaccines-and-biologicals/policies/position-papers/hepatitis-b/"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walking on a dirt road&#10;&#10;Description automatically generated">
            <a:extLst>
              <a:ext uri="{FF2B5EF4-FFF2-40B4-BE49-F238E27FC236}">
                <a16:creationId xmlns:a16="http://schemas.microsoft.com/office/drawing/2014/main" id="{BA42DA52-30B1-0951-29F2-1E795B0A095E}"/>
              </a:ext>
            </a:extLst>
          </p:cNvPr>
          <p:cNvPicPr>
            <a:picLocks noChangeAspect="1"/>
          </p:cNvPicPr>
          <p:nvPr/>
        </p:nvPicPr>
        <p:blipFill rotWithShape="1">
          <a:blip r:embed="rId3">
            <a:extLst>
              <a:ext uri="{28A0092B-C50C-407E-A947-70E740481C1C}">
                <a14:useLocalDpi xmlns:a14="http://schemas.microsoft.com/office/drawing/2010/main" val="0"/>
              </a:ext>
            </a:extLst>
          </a:blip>
          <a:srcRect t="14356"/>
          <a:stretch/>
        </p:blipFill>
        <p:spPr>
          <a:xfrm>
            <a:off x="0" y="0"/>
            <a:ext cx="20104100" cy="11478684"/>
          </a:xfrm>
          <a:prstGeom prst="rect">
            <a:avLst/>
          </a:prstGeom>
        </p:spPr>
      </p:pic>
      <p:sp>
        <p:nvSpPr>
          <p:cNvPr id="8" name="Rectangle: Rounded Corners 7">
            <a:extLst>
              <a:ext uri="{FF2B5EF4-FFF2-40B4-BE49-F238E27FC236}">
                <a16:creationId xmlns:a16="http://schemas.microsoft.com/office/drawing/2014/main" id="{6939A6EB-8095-0D6B-1E7E-9B975C218FCF}"/>
              </a:ext>
            </a:extLst>
          </p:cNvPr>
          <p:cNvSpPr/>
          <p:nvPr/>
        </p:nvSpPr>
        <p:spPr>
          <a:xfrm>
            <a:off x="-34681" y="8556572"/>
            <a:ext cx="20138781" cy="3733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defTabSz="554492"/>
            <a:r>
              <a:rPr lang="en-US" sz="3600" b="1" err="1">
                <a:solidFill>
                  <a:schemeClr val="tx1"/>
                </a:solidFill>
                <a:latin typeface="+mj-lt"/>
                <a:ea typeface="+mn-lt"/>
                <a:cs typeface="+mn-lt"/>
              </a:rPr>
              <a:t>Présentation</a:t>
            </a:r>
            <a:r>
              <a:rPr lang="en-US" sz="3600" b="1" dirty="0">
                <a:solidFill>
                  <a:schemeClr val="tx1"/>
                </a:solidFill>
                <a:latin typeface="+mj-lt"/>
                <a:ea typeface="+mn-lt"/>
                <a:cs typeface="+mn-lt"/>
              </a:rPr>
              <a:t> des nouveaux </a:t>
            </a:r>
            <a:r>
              <a:rPr lang="en-US" sz="3600" b="1" err="1">
                <a:solidFill>
                  <a:schemeClr val="tx1"/>
                </a:solidFill>
                <a:latin typeface="+mj-lt"/>
                <a:ea typeface="+mn-lt"/>
                <a:cs typeface="+mn-lt"/>
              </a:rPr>
              <a:t>vaccins</a:t>
            </a:r>
            <a:r>
              <a:rPr lang="en-US" sz="3600" b="1" dirty="0">
                <a:solidFill>
                  <a:schemeClr val="tx1"/>
                </a:solidFill>
                <a:latin typeface="+mj-lt"/>
                <a:ea typeface="+mn-lt"/>
                <a:cs typeface="+mn-lt"/>
              </a:rPr>
              <a:t> : </a:t>
            </a:r>
            <a:r>
              <a:rPr lang="en-US" sz="3600" b="1" err="1">
                <a:solidFill>
                  <a:schemeClr val="tx1"/>
                </a:solidFill>
                <a:latin typeface="+mj-lt"/>
                <a:ea typeface="+mn-lt"/>
                <a:cs typeface="+mn-lt"/>
              </a:rPr>
              <a:t>Récapitulatif</a:t>
            </a:r>
            <a:r>
              <a:rPr lang="en-US" sz="3600" b="1" dirty="0">
                <a:solidFill>
                  <a:schemeClr val="tx1"/>
                </a:solidFill>
                <a:latin typeface="+mj-lt"/>
                <a:ea typeface="+mn-lt"/>
                <a:cs typeface="+mn-lt"/>
              </a:rPr>
              <a:t> des </a:t>
            </a:r>
            <a:r>
              <a:rPr lang="en-US" sz="3600" b="1" err="1">
                <a:solidFill>
                  <a:schemeClr val="tx1"/>
                </a:solidFill>
                <a:latin typeface="+mj-lt"/>
                <a:ea typeface="+mn-lt"/>
                <a:cs typeface="+mn-lt"/>
              </a:rPr>
              <a:t>progrès</a:t>
            </a:r>
            <a:r>
              <a:rPr lang="en-US" sz="3600" b="1" dirty="0">
                <a:solidFill>
                  <a:schemeClr val="tx1"/>
                </a:solidFill>
                <a:latin typeface="+mj-lt"/>
                <a:ea typeface="+mn-lt"/>
                <a:cs typeface="+mn-lt"/>
              </a:rPr>
              <a:t> </a:t>
            </a:r>
            <a:r>
              <a:rPr lang="en-US" sz="3600" b="1" err="1">
                <a:solidFill>
                  <a:schemeClr val="tx1"/>
                </a:solidFill>
                <a:latin typeface="+mj-lt"/>
                <a:ea typeface="+mn-lt"/>
                <a:cs typeface="+mn-lt"/>
              </a:rPr>
              <a:t>réalisés</a:t>
            </a:r>
            <a:r>
              <a:rPr lang="en-US" sz="3600" b="1" dirty="0">
                <a:solidFill>
                  <a:schemeClr val="tx1"/>
                </a:solidFill>
                <a:latin typeface="+mj-lt"/>
                <a:ea typeface="+mn-lt"/>
                <a:cs typeface="+mn-lt"/>
              </a:rPr>
              <a:t> et des nouveaux </a:t>
            </a:r>
            <a:r>
              <a:rPr lang="en-US" sz="3600" b="1" err="1">
                <a:solidFill>
                  <a:schemeClr val="tx1"/>
                </a:solidFill>
                <a:latin typeface="+mj-lt"/>
                <a:ea typeface="+mn-lt"/>
                <a:cs typeface="+mn-lt"/>
              </a:rPr>
              <a:t>vaccins</a:t>
            </a:r>
            <a:r>
              <a:rPr lang="en-US" sz="3600" b="1" dirty="0">
                <a:solidFill>
                  <a:schemeClr val="tx1"/>
                </a:solidFill>
                <a:latin typeface="+mj-lt"/>
                <a:ea typeface="+mn-lt"/>
                <a:cs typeface="+mn-lt"/>
              </a:rPr>
              <a:t> à </a:t>
            </a:r>
            <a:r>
              <a:rPr lang="en-US" sz="3600" b="1" err="1">
                <a:solidFill>
                  <a:schemeClr val="tx1"/>
                </a:solidFill>
                <a:latin typeface="+mj-lt"/>
                <a:ea typeface="+mn-lt"/>
                <a:cs typeface="+mn-lt"/>
              </a:rPr>
              <a:t>venir</a:t>
            </a:r>
            <a:endParaRPr lang="en-US" sz="3200" i="1" spc="-150">
              <a:solidFill>
                <a:schemeClr val="tx1"/>
              </a:solidFill>
              <a:latin typeface="+mj-lt"/>
              <a:cs typeface="Poppins"/>
            </a:endParaRPr>
          </a:p>
        </p:txBody>
      </p:sp>
      <p:sp>
        <p:nvSpPr>
          <p:cNvPr id="15" name="Rectangle 14">
            <a:extLst>
              <a:ext uri="{FF2B5EF4-FFF2-40B4-BE49-F238E27FC236}">
                <a16:creationId xmlns:a16="http://schemas.microsoft.com/office/drawing/2014/main" id="{61BAD6EF-956E-F7BF-67EC-AEB309BE6AB2}"/>
              </a:ext>
            </a:extLst>
          </p:cNvPr>
          <p:cNvSpPr/>
          <p:nvPr/>
        </p:nvSpPr>
        <p:spPr>
          <a:xfrm>
            <a:off x="6676571" y="9952851"/>
            <a:ext cx="7213600" cy="1035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54492"/>
            <a:r>
              <a:rPr lang="en-US" sz="2400">
                <a:solidFill>
                  <a:schemeClr val="tx1"/>
                </a:solidFill>
                <a:latin typeface="Poppins"/>
              </a:rPr>
              <a:t>Extraits des presentations de  </a:t>
            </a:r>
          </a:p>
          <a:p>
            <a:pPr algn="ctr" defTabSz="554492"/>
            <a:r>
              <a:rPr lang="en-US" sz="2400" dirty="0">
                <a:solidFill>
                  <a:schemeClr val="tx1"/>
                </a:solidFill>
                <a:latin typeface="Poppins"/>
              </a:rPr>
              <a:t>Dr. Kate O’Brien and Dr. Ann Lindstrand</a:t>
            </a:r>
          </a:p>
        </p:txBody>
      </p:sp>
      <p:sp>
        <p:nvSpPr>
          <p:cNvPr id="16" name="Rectangle 15">
            <a:extLst>
              <a:ext uri="{FF2B5EF4-FFF2-40B4-BE49-F238E27FC236}">
                <a16:creationId xmlns:a16="http://schemas.microsoft.com/office/drawing/2014/main" id="{AC5F65B7-DF96-4BC1-4AC7-192FFB57AADC}"/>
              </a:ext>
            </a:extLst>
          </p:cNvPr>
          <p:cNvSpPr/>
          <p:nvPr/>
        </p:nvSpPr>
        <p:spPr>
          <a:xfrm>
            <a:off x="15462250" y="9952851"/>
            <a:ext cx="3613629" cy="1035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554492"/>
            <a:r>
              <a:rPr lang="en-US" sz="2400" dirty="0">
                <a:solidFill>
                  <a:schemeClr val="tx1"/>
                </a:solidFill>
                <a:latin typeface="Poppins"/>
              </a:rPr>
              <a:t>10 Sept 2024</a:t>
            </a:r>
            <a:endParaRPr lang="en-US" sz="3200" dirty="0">
              <a:solidFill>
                <a:schemeClr val="tx1"/>
              </a:solidFill>
              <a:latin typeface="Poppins"/>
            </a:endParaRPr>
          </a:p>
        </p:txBody>
      </p:sp>
      <p:pic>
        <p:nvPicPr>
          <p:cNvPr id="4" name="Picture 3">
            <a:extLst>
              <a:ext uri="{FF2B5EF4-FFF2-40B4-BE49-F238E27FC236}">
                <a16:creationId xmlns:a16="http://schemas.microsoft.com/office/drawing/2014/main" id="{4FD2DD9A-F738-4809-66FE-673E7C75AC19}"/>
              </a:ext>
            </a:extLst>
          </p:cNvPr>
          <p:cNvPicPr>
            <a:picLocks noChangeAspect="1"/>
          </p:cNvPicPr>
          <p:nvPr/>
        </p:nvPicPr>
        <p:blipFill>
          <a:blip r:embed="rId4"/>
          <a:stretch>
            <a:fillRect/>
          </a:stretch>
        </p:blipFill>
        <p:spPr>
          <a:xfrm>
            <a:off x="259487" y="9525508"/>
            <a:ext cx="1474280" cy="1463167"/>
          </a:xfrm>
          <a:prstGeom prst="rect">
            <a:avLst/>
          </a:prstGeom>
        </p:spPr>
      </p:pic>
    </p:spTree>
    <p:extLst>
      <p:ext uri="{BB962C8B-B14F-4D97-AF65-F5344CB8AC3E}">
        <p14:creationId xmlns:p14="http://schemas.microsoft.com/office/powerpoint/2010/main" val="254399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C0EF1-69F0-4C4A-0388-EFA52BBD39CB}"/>
              </a:ext>
            </a:extLst>
          </p:cNvPr>
          <p:cNvSpPr>
            <a:spLocks noGrp="1"/>
          </p:cNvSpPr>
          <p:nvPr>
            <p:ph type="title"/>
          </p:nvPr>
        </p:nvSpPr>
        <p:spPr>
          <a:xfrm>
            <a:off x="500231" y="389106"/>
            <a:ext cx="17339786" cy="854080"/>
          </a:xfrm>
        </p:spPr>
        <p:txBody>
          <a:bodyPr/>
          <a:lstStyle/>
          <a:p>
            <a:r>
              <a:rPr lang="en-US" sz="6000" dirty="0" err="1">
                <a:latin typeface="+mj-lt"/>
                <a:cs typeface="Calibri" panose="020F0502020204030204" pitchFamily="34" charset="0"/>
              </a:rPr>
              <a:t>Vaccin</a:t>
            </a:r>
            <a:r>
              <a:rPr lang="en-US" sz="6000" dirty="0">
                <a:latin typeface="+mj-lt"/>
                <a:cs typeface="Calibri" panose="020F0502020204030204" pitchFamily="34" charset="0"/>
              </a:rPr>
              <a:t> hexavalent</a:t>
            </a:r>
          </a:p>
        </p:txBody>
      </p:sp>
      <p:sp>
        <p:nvSpPr>
          <p:cNvPr id="3" name="Content Placeholder 2">
            <a:extLst>
              <a:ext uri="{FF2B5EF4-FFF2-40B4-BE49-F238E27FC236}">
                <a16:creationId xmlns:a16="http://schemas.microsoft.com/office/drawing/2014/main" id="{2F4E9F3B-971E-9F62-EED4-978A7A881743}"/>
              </a:ext>
            </a:extLst>
          </p:cNvPr>
          <p:cNvSpPr>
            <a:spLocks noGrp="1"/>
          </p:cNvSpPr>
          <p:nvPr>
            <p:ph idx="1"/>
          </p:nvPr>
        </p:nvSpPr>
        <p:spPr>
          <a:xfrm>
            <a:off x="483636" y="1709393"/>
            <a:ext cx="18238307" cy="8293683"/>
          </a:xfrm>
        </p:spPr>
        <p:txBody>
          <a:bodyPr>
            <a:normAutofit fontScale="92500"/>
          </a:bodyPr>
          <a:lstStyle/>
          <a:p>
            <a:pPr marL="571500" indent="-571500" algn="just">
              <a:buFont typeface="Arial" panose="020B0604020202020204" pitchFamily="34" charset="0"/>
              <a:buChar char="•"/>
            </a:pPr>
            <a:r>
              <a:rPr lang="en-US" sz="3800" dirty="0">
                <a:latin typeface="+mj-lt"/>
                <a:ea typeface="SimSun" panose="02010600030101010101" pitchFamily="2" charset="-122"/>
              </a:rPr>
              <a:t>En mars 2024, </a:t>
            </a:r>
            <a:r>
              <a:rPr lang="en-US" sz="3800" dirty="0" err="1">
                <a:latin typeface="+mj-lt"/>
                <a:ea typeface="SimSun" panose="02010600030101010101" pitchFamily="2" charset="-122"/>
              </a:rPr>
              <a:t>l'OMS</a:t>
            </a:r>
            <a:r>
              <a:rPr lang="en-US" sz="3800" dirty="0">
                <a:latin typeface="+mj-lt"/>
                <a:ea typeface="SimSun" panose="02010600030101010101" pitchFamily="2" charset="-122"/>
              </a:rPr>
              <a:t> a </a:t>
            </a:r>
            <a:r>
              <a:rPr lang="en-US" sz="3800" dirty="0" err="1">
                <a:latin typeface="+mj-lt"/>
                <a:ea typeface="SimSun" panose="02010600030101010101" pitchFamily="2" charset="-122"/>
              </a:rPr>
              <a:t>préqualifié</a:t>
            </a:r>
            <a:r>
              <a:rPr lang="en-US" sz="3800" dirty="0">
                <a:latin typeface="+mj-lt"/>
                <a:ea typeface="SimSun" panose="02010600030101010101" pitchFamily="2" charset="-122"/>
              </a:rPr>
              <a:t> un nouveau </a:t>
            </a:r>
            <a:r>
              <a:rPr lang="en-US" sz="3800" dirty="0" err="1">
                <a:latin typeface="+mj-lt"/>
                <a:ea typeface="SimSun" panose="02010600030101010101" pitchFamily="2" charset="-122"/>
              </a:rPr>
              <a:t>vaccin</a:t>
            </a:r>
            <a:r>
              <a:rPr lang="en-US" sz="3800" dirty="0">
                <a:latin typeface="+mj-lt"/>
                <a:ea typeface="SimSun" panose="02010600030101010101" pitchFamily="2" charset="-122"/>
              </a:rPr>
              <a:t> </a:t>
            </a:r>
            <a:r>
              <a:rPr lang="en-US" sz="3800" dirty="0" err="1">
                <a:latin typeface="+mj-lt"/>
                <a:ea typeface="SimSun" panose="02010600030101010101" pitchFamily="2" charset="-122"/>
              </a:rPr>
              <a:t>combiné</a:t>
            </a:r>
            <a:r>
              <a:rPr lang="en-US" sz="3800" dirty="0">
                <a:latin typeface="+mj-lt"/>
                <a:ea typeface="SimSun" panose="02010600030101010101" pitchFamily="2" charset="-122"/>
              </a:rPr>
              <a:t> hexavalent qui </a:t>
            </a:r>
            <a:r>
              <a:rPr lang="en-US" sz="3800" dirty="0" err="1">
                <a:latin typeface="+mj-lt"/>
                <a:ea typeface="SimSun" panose="02010600030101010101" pitchFamily="2" charset="-122"/>
              </a:rPr>
              <a:t>contient</a:t>
            </a:r>
            <a:r>
              <a:rPr lang="en-US" sz="3800" dirty="0">
                <a:latin typeface="+mj-lt"/>
                <a:ea typeface="SimSun" panose="02010600030101010101" pitchFamily="2" charset="-122"/>
              </a:rPr>
              <a:t> la </a:t>
            </a:r>
            <a:r>
              <a:rPr lang="en-US" sz="3800" dirty="0" err="1">
                <a:latin typeface="+mj-lt"/>
                <a:ea typeface="SimSun" panose="02010600030101010101" pitchFamily="2" charset="-122"/>
              </a:rPr>
              <a:t>diphtérie</a:t>
            </a:r>
            <a:r>
              <a:rPr lang="en-US" sz="3800" dirty="0">
                <a:latin typeface="+mj-lt"/>
                <a:ea typeface="SimSun" panose="02010600030101010101" pitchFamily="2" charset="-122"/>
              </a:rPr>
              <a:t>, le </a:t>
            </a:r>
            <a:r>
              <a:rPr lang="en-US" sz="3800" dirty="0" err="1">
                <a:latin typeface="+mj-lt"/>
                <a:ea typeface="SimSun" panose="02010600030101010101" pitchFamily="2" charset="-122"/>
              </a:rPr>
              <a:t>tétanos</a:t>
            </a:r>
            <a:r>
              <a:rPr lang="en-US" sz="3800" dirty="0">
                <a:latin typeface="+mj-lt"/>
                <a:ea typeface="SimSun" panose="02010600030101010101" pitchFamily="2" charset="-122"/>
              </a:rPr>
              <a:t>, la </a:t>
            </a:r>
            <a:r>
              <a:rPr lang="en-US" sz="3800" dirty="0" err="1">
                <a:latin typeface="+mj-lt"/>
                <a:ea typeface="SimSun" panose="02010600030101010101" pitchFamily="2" charset="-122"/>
              </a:rPr>
              <a:t>coqueluche</a:t>
            </a:r>
            <a:r>
              <a:rPr lang="en-US" sz="3800" dirty="0">
                <a:latin typeface="+mj-lt"/>
                <a:ea typeface="SimSun" panose="02010600030101010101" pitchFamily="2" charset="-122"/>
              </a:rPr>
              <a:t> à cellules </a:t>
            </a:r>
            <a:r>
              <a:rPr lang="en-US" sz="3800" dirty="0" err="1">
                <a:latin typeface="+mj-lt"/>
                <a:ea typeface="SimSun" panose="02010600030101010101" pitchFamily="2" charset="-122"/>
              </a:rPr>
              <a:t>entières</a:t>
            </a:r>
            <a:r>
              <a:rPr lang="en-US" sz="3800" dirty="0">
                <a:latin typeface="+mj-lt"/>
                <a:ea typeface="SimSun" panose="02010600030101010101" pitchFamily="2" charset="-122"/>
              </a:rPr>
              <a:t>, </a:t>
            </a:r>
            <a:r>
              <a:rPr lang="en-US" sz="3800" dirty="0" err="1">
                <a:latin typeface="+mj-lt"/>
                <a:ea typeface="SimSun" panose="02010600030101010101" pitchFamily="2" charset="-122"/>
              </a:rPr>
              <a:t>l'haemophilus</a:t>
            </a:r>
            <a:r>
              <a:rPr lang="en-US" sz="3800" dirty="0">
                <a:latin typeface="+mj-lt"/>
                <a:ea typeface="SimSun" panose="02010600030101010101" pitchFamily="2" charset="-122"/>
              </a:rPr>
              <a:t> influenzae de type B, </a:t>
            </a:r>
            <a:r>
              <a:rPr lang="en-US" sz="3800" dirty="0" err="1">
                <a:latin typeface="+mj-lt"/>
                <a:ea typeface="SimSun" panose="02010600030101010101" pitchFamily="2" charset="-122"/>
              </a:rPr>
              <a:t>l'hépatite</a:t>
            </a:r>
            <a:r>
              <a:rPr lang="en-US" sz="3800" dirty="0">
                <a:latin typeface="+mj-lt"/>
                <a:ea typeface="SimSun" panose="02010600030101010101" pitchFamily="2" charset="-122"/>
              </a:rPr>
              <a:t> B et la polio </a:t>
            </a:r>
            <a:r>
              <a:rPr lang="en-US" sz="3800" dirty="0" err="1">
                <a:latin typeface="+mj-lt"/>
                <a:ea typeface="SimSun" panose="02010600030101010101" pitchFamily="2" charset="-122"/>
              </a:rPr>
              <a:t>inactivée</a:t>
            </a:r>
            <a:r>
              <a:rPr lang="en-US" sz="3800" dirty="0">
                <a:latin typeface="+mj-lt"/>
                <a:ea typeface="SimSun" panose="02010600030101010101" pitchFamily="2" charset="-122"/>
              </a:rPr>
              <a:t>.</a:t>
            </a:r>
          </a:p>
          <a:p>
            <a:pPr marL="571500" indent="-571500" algn="just">
              <a:buFont typeface="Arial" panose="020B0604020202020204" pitchFamily="34" charset="0"/>
              <a:buChar char="•"/>
            </a:pPr>
            <a:r>
              <a:rPr lang="en-US" sz="3800" dirty="0">
                <a:latin typeface="+mj-lt"/>
                <a:ea typeface="SimSun" panose="02010600030101010101" pitchFamily="2" charset="-122"/>
              </a:rPr>
              <a:t>Options du pays</a:t>
            </a:r>
          </a:p>
          <a:p>
            <a:pPr marL="1363500" lvl="1" indent="-571500" algn="just">
              <a:buFont typeface="Arial" panose="020B0604020202020204" pitchFamily="34" charset="0"/>
              <a:buChar char="•"/>
            </a:pPr>
            <a:r>
              <a:rPr lang="en-US" sz="2800" dirty="0">
                <a:latin typeface="+mj-lt"/>
                <a:ea typeface="SimSun" panose="02010600030101010101" pitchFamily="2" charset="-122"/>
              </a:rPr>
              <a:t> Les pays </a:t>
            </a:r>
            <a:r>
              <a:rPr lang="en-US" sz="2800" dirty="0" err="1">
                <a:latin typeface="+mj-lt"/>
                <a:ea typeface="SimSun" panose="02010600030101010101" pitchFamily="2" charset="-122"/>
              </a:rPr>
              <a:t>éligibles</a:t>
            </a:r>
            <a:r>
              <a:rPr lang="en-US" sz="2800" dirty="0">
                <a:latin typeface="+mj-lt"/>
                <a:ea typeface="SimSun" panose="02010600030101010101" pitchFamily="2" charset="-122"/>
              </a:rPr>
              <a:t> au </a:t>
            </a:r>
            <a:r>
              <a:rPr lang="en-US" sz="2800" dirty="0" err="1">
                <a:latin typeface="+mj-lt"/>
                <a:ea typeface="SimSun" panose="02010600030101010101" pitchFamily="2" charset="-122"/>
              </a:rPr>
              <a:t>soutien</a:t>
            </a:r>
            <a:r>
              <a:rPr lang="en-US" sz="2800" dirty="0">
                <a:latin typeface="+mj-lt"/>
                <a:ea typeface="SimSun" panose="02010600030101010101" pitchFamily="2" charset="-122"/>
              </a:rPr>
              <a:t> de Gavi </a:t>
            </a:r>
            <a:r>
              <a:rPr lang="en-US" sz="2800" dirty="0" err="1">
                <a:latin typeface="+mj-lt"/>
                <a:ea typeface="SimSun" panose="02010600030101010101" pitchFamily="2" charset="-122"/>
              </a:rPr>
              <a:t>ont</a:t>
            </a:r>
            <a:r>
              <a:rPr lang="en-US" sz="2800" dirty="0">
                <a:latin typeface="+mj-lt"/>
                <a:ea typeface="SimSun" panose="02010600030101010101" pitchFamily="2" charset="-122"/>
              </a:rPr>
              <a:t> la </a:t>
            </a:r>
            <a:r>
              <a:rPr lang="en-US" sz="2800" dirty="0" err="1">
                <a:latin typeface="+mj-lt"/>
                <a:ea typeface="SimSun" panose="02010600030101010101" pitchFamily="2" charset="-122"/>
              </a:rPr>
              <a:t>possibilité</a:t>
            </a:r>
            <a:r>
              <a:rPr lang="en-US" sz="2800" dirty="0">
                <a:latin typeface="+mj-lt"/>
                <a:ea typeface="SimSun" panose="02010600030101010101" pitchFamily="2" charset="-122"/>
              </a:rPr>
              <a:t> de demander le passage au </a:t>
            </a:r>
            <a:r>
              <a:rPr lang="en-US" sz="2800" dirty="0" err="1">
                <a:latin typeface="+mj-lt"/>
                <a:ea typeface="SimSun" panose="02010600030101010101" pitchFamily="2" charset="-122"/>
              </a:rPr>
              <a:t>vaccin</a:t>
            </a:r>
            <a:r>
              <a:rPr lang="en-US" sz="2800" dirty="0">
                <a:latin typeface="+mj-lt"/>
                <a:ea typeface="SimSun" panose="02010600030101010101" pitchFamily="2" charset="-122"/>
              </a:rPr>
              <a:t> hexavalent </a:t>
            </a:r>
            <a:r>
              <a:rPr lang="en-US" sz="2800" dirty="0" err="1">
                <a:latin typeface="+mj-lt"/>
                <a:ea typeface="SimSun" panose="02010600030101010101" pitchFamily="2" charset="-122"/>
              </a:rPr>
              <a:t>ou</a:t>
            </a:r>
            <a:r>
              <a:rPr lang="en-US" sz="2800" dirty="0">
                <a:latin typeface="+mj-lt"/>
                <a:ea typeface="SimSun" panose="02010600030101010101" pitchFamily="2" charset="-122"/>
              </a:rPr>
              <a:t> de conserver le </a:t>
            </a:r>
            <a:r>
              <a:rPr lang="en-US" sz="2800" dirty="0" err="1">
                <a:latin typeface="+mj-lt"/>
                <a:ea typeface="SimSun" panose="02010600030101010101" pitchFamily="2" charset="-122"/>
              </a:rPr>
              <a:t>soutien</a:t>
            </a:r>
            <a:r>
              <a:rPr lang="en-US" sz="2800" dirty="0">
                <a:latin typeface="+mj-lt"/>
                <a:ea typeface="SimSun" panose="02010600030101010101" pitchFamily="2" charset="-122"/>
              </a:rPr>
              <a:t> </a:t>
            </a:r>
            <a:r>
              <a:rPr lang="en-US" sz="2800" dirty="0" err="1">
                <a:latin typeface="+mj-lt"/>
                <a:ea typeface="SimSun" panose="02010600030101010101" pitchFamily="2" charset="-122"/>
              </a:rPr>
              <a:t>actuel</a:t>
            </a:r>
            <a:r>
              <a:rPr lang="en-US" sz="2800" dirty="0">
                <a:latin typeface="+mj-lt"/>
                <a:ea typeface="SimSun" panose="02010600030101010101" pitchFamily="2" charset="-122"/>
              </a:rPr>
              <a:t> au VPI. </a:t>
            </a:r>
            <a:r>
              <a:rPr lang="en-US" sz="2800" baseline="30000" dirty="0">
                <a:latin typeface="+mj-lt"/>
                <a:ea typeface="SimSun" panose="02010600030101010101" pitchFamily="2" charset="-122"/>
              </a:rPr>
              <a:t>1,2</a:t>
            </a:r>
            <a:endParaRPr lang="en-US" sz="2800" dirty="0">
              <a:latin typeface="+mj-lt"/>
              <a:ea typeface="SimSun" panose="02010600030101010101" pitchFamily="2" charset="-122"/>
            </a:endParaRPr>
          </a:p>
          <a:p>
            <a:pPr lvl="3">
              <a:buClrTx/>
            </a:pPr>
            <a:r>
              <a:rPr lang="en-US" sz="3000" dirty="0">
                <a:solidFill>
                  <a:srgbClr val="000000"/>
                </a:solidFill>
                <a:latin typeface="+mj-lt"/>
                <a:cs typeface="Calibri" panose="020F0502020204030204" pitchFamily="34" charset="0"/>
              </a:rPr>
              <a:t>Les pays qui </a:t>
            </a:r>
            <a:r>
              <a:rPr lang="en-US" sz="3000" dirty="0" err="1">
                <a:solidFill>
                  <a:srgbClr val="000000"/>
                </a:solidFill>
                <a:latin typeface="+mj-lt"/>
                <a:cs typeface="Calibri" panose="020F0502020204030204" pitchFamily="34" charset="0"/>
              </a:rPr>
              <a:t>passent</a:t>
            </a:r>
            <a:r>
              <a:rPr lang="en-US" sz="3000" dirty="0">
                <a:solidFill>
                  <a:srgbClr val="000000"/>
                </a:solidFill>
                <a:latin typeface="+mj-lt"/>
                <a:cs typeface="Calibri" panose="020F0502020204030204" pitchFamily="34" charset="0"/>
              </a:rPr>
              <a:t> à </a:t>
            </a:r>
            <a:r>
              <a:rPr lang="en-US" sz="3000" dirty="0" err="1">
                <a:solidFill>
                  <a:srgbClr val="000000"/>
                </a:solidFill>
                <a:latin typeface="+mj-lt"/>
                <a:cs typeface="Calibri" panose="020F0502020204030204" pitchFamily="34" charset="0"/>
              </a:rPr>
              <a:t>l'hexavalent</a:t>
            </a:r>
            <a:r>
              <a:rPr lang="en-US" sz="3000" dirty="0">
                <a:solidFill>
                  <a:srgbClr val="000000"/>
                </a:solidFill>
                <a:latin typeface="+mj-lt"/>
                <a:cs typeface="Calibri" panose="020F0502020204030204" pitchFamily="34" charset="0"/>
              </a:rPr>
              <a:t> </a:t>
            </a:r>
            <a:r>
              <a:rPr lang="en-US" sz="3000" dirty="0" err="1">
                <a:solidFill>
                  <a:srgbClr val="000000"/>
                </a:solidFill>
                <a:latin typeface="+mj-lt"/>
                <a:cs typeface="Calibri" panose="020F0502020204030204" pitchFamily="34" charset="0"/>
              </a:rPr>
              <a:t>devront</a:t>
            </a:r>
            <a:r>
              <a:rPr lang="en-US" sz="3000" dirty="0">
                <a:solidFill>
                  <a:srgbClr val="000000"/>
                </a:solidFill>
                <a:latin typeface="+mj-lt"/>
                <a:cs typeface="Calibri" panose="020F0502020204030204" pitchFamily="34" charset="0"/>
              </a:rPr>
              <a:t> </a:t>
            </a:r>
            <a:r>
              <a:rPr lang="en-US" sz="3000" dirty="0" err="1">
                <a:solidFill>
                  <a:srgbClr val="000000"/>
                </a:solidFill>
                <a:latin typeface="+mj-lt"/>
                <a:cs typeface="Calibri" panose="020F0502020204030204" pitchFamily="34" charset="0"/>
              </a:rPr>
              <a:t>cofinancer</a:t>
            </a:r>
            <a:r>
              <a:rPr lang="en-US" sz="3000" dirty="0">
                <a:solidFill>
                  <a:srgbClr val="000000"/>
                </a:solidFill>
                <a:latin typeface="+mj-lt"/>
                <a:cs typeface="Calibri" panose="020F0502020204030204" pitchFamily="34" charset="0"/>
              </a:rPr>
              <a:t> </a:t>
            </a:r>
            <a:r>
              <a:rPr lang="en-US" sz="3000" dirty="0" err="1">
                <a:solidFill>
                  <a:srgbClr val="000000"/>
                </a:solidFill>
                <a:latin typeface="+mj-lt"/>
                <a:cs typeface="Calibri" panose="020F0502020204030204" pitchFamily="34" charset="0"/>
              </a:rPr>
              <a:t>ce</a:t>
            </a:r>
            <a:r>
              <a:rPr lang="en-US" sz="3000" dirty="0">
                <a:solidFill>
                  <a:srgbClr val="000000"/>
                </a:solidFill>
                <a:latin typeface="+mj-lt"/>
                <a:cs typeface="Calibri" panose="020F0502020204030204" pitchFamily="34" charset="0"/>
              </a:rPr>
              <a:t> </a:t>
            </a:r>
            <a:r>
              <a:rPr lang="en-US" sz="3000" dirty="0" err="1">
                <a:solidFill>
                  <a:srgbClr val="000000"/>
                </a:solidFill>
                <a:latin typeface="+mj-lt"/>
                <a:cs typeface="Calibri" panose="020F0502020204030204" pitchFamily="34" charset="0"/>
              </a:rPr>
              <a:t>vaccin</a:t>
            </a:r>
            <a:r>
              <a:rPr lang="en-US" sz="3000" dirty="0">
                <a:solidFill>
                  <a:srgbClr val="000000"/>
                </a:solidFill>
                <a:latin typeface="+mj-lt"/>
                <a:cs typeface="Calibri" panose="020F0502020204030204" pitchFamily="34" charset="0"/>
              </a:rPr>
              <a:t> sur la base de la politique de </a:t>
            </a:r>
            <a:r>
              <a:rPr lang="en-US" sz="3000" dirty="0" err="1">
                <a:solidFill>
                  <a:srgbClr val="000000"/>
                </a:solidFill>
                <a:latin typeface="+mj-lt"/>
                <a:cs typeface="Calibri" panose="020F0502020204030204" pitchFamily="34" charset="0"/>
              </a:rPr>
              <a:t>cofinancement</a:t>
            </a:r>
            <a:r>
              <a:rPr lang="en-US" sz="3000" dirty="0">
                <a:solidFill>
                  <a:srgbClr val="000000"/>
                </a:solidFill>
                <a:latin typeface="+mj-lt"/>
                <a:cs typeface="Calibri" panose="020F0502020204030204" pitchFamily="34" charset="0"/>
              </a:rPr>
              <a:t> </a:t>
            </a:r>
            <a:r>
              <a:rPr lang="en-US" sz="3000" dirty="0" err="1">
                <a:solidFill>
                  <a:srgbClr val="000000"/>
                </a:solidFill>
                <a:latin typeface="+mj-lt"/>
                <a:cs typeface="Calibri" panose="020F0502020204030204" pitchFamily="34" charset="0"/>
              </a:rPr>
              <a:t>habituelle</a:t>
            </a:r>
            <a:r>
              <a:rPr lang="en-US" sz="3000" dirty="0">
                <a:solidFill>
                  <a:srgbClr val="000000"/>
                </a:solidFill>
                <a:latin typeface="+mj-lt"/>
                <a:cs typeface="Calibri" panose="020F0502020204030204" pitchFamily="34" charset="0"/>
              </a:rPr>
              <a:t> de Gavi et </a:t>
            </a:r>
            <a:r>
              <a:rPr lang="en-US" sz="3000" dirty="0" err="1">
                <a:solidFill>
                  <a:srgbClr val="000000"/>
                </a:solidFill>
                <a:latin typeface="+mj-lt"/>
                <a:cs typeface="Calibri" panose="020F0502020204030204" pitchFamily="34" charset="0"/>
              </a:rPr>
              <a:t>continueront</a:t>
            </a:r>
            <a:r>
              <a:rPr lang="en-US" sz="3000" dirty="0">
                <a:solidFill>
                  <a:srgbClr val="000000"/>
                </a:solidFill>
                <a:latin typeface="+mj-lt"/>
                <a:cs typeface="Calibri" panose="020F0502020204030204" pitchFamily="34" charset="0"/>
              </a:rPr>
              <a:t> à </a:t>
            </a:r>
            <a:r>
              <a:rPr lang="en-US" sz="3000" dirty="0" err="1">
                <a:solidFill>
                  <a:srgbClr val="000000"/>
                </a:solidFill>
                <a:latin typeface="+mj-lt"/>
                <a:cs typeface="Calibri" panose="020F0502020204030204" pitchFamily="34" charset="0"/>
              </a:rPr>
              <a:t>bénéficier</a:t>
            </a:r>
            <a:r>
              <a:rPr lang="en-US" sz="3000" dirty="0">
                <a:solidFill>
                  <a:srgbClr val="000000"/>
                </a:solidFill>
                <a:latin typeface="+mj-lt"/>
                <a:cs typeface="Calibri" panose="020F0502020204030204" pitchFamily="34" charset="0"/>
              </a:rPr>
              <a:t> des exemptions </a:t>
            </a:r>
            <a:r>
              <a:rPr lang="en-US" sz="3000" dirty="0" err="1">
                <a:solidFill>
                  <a:srgbClr val="000000"/>
                </a:solidFill>
                <a:latin typeface="+mj-lt"/>
                <a:cs typeface="Calibri" panose="020F0502020204030204" pitchFamily="34" charset="0"/>
              </a:rPr>
              <a:t>actuelles</a:t>
            </a:r>
            <a:r>
              <a:rPr lang="en-US" sz="3000" dirty="0">
                <a:solidFill>
                  <a:srgbClr val="000000"/>
                </a:solidFill>
                <a:latin typeface="+mj-lt"/>
                <a:cs typeface="Calibri" panose="020F0502020204030204" pitchFamily="34" charset="0"/>
              </a:rPr>
              <a:t> de </a:t>
            </a:r>
            <a:r>
              <a:rPr lang="en-US" sz="3000" dirty="0" err="1">
                <a:solidFill>
                  <a:srgbClr val="000000"/>
                </a:solidFill>
                <a:latin typeface="+mj-lt"/>
                <a:cs typeface="Calibri" panose="020F0502020204030204" pitchFamily="34" charset="0"/>
              </a:rPr>
              <a:t>cofinancement</a:t>
            </a:r>
            <a:r>
              <a:rPr lang="en-US" sz="3000" dirty="0">
                <a:solidFill>
                  <a:srgbClr val="000000"/>
                </a:solidFill>
                <a:latin typeface="+mj-lt"/>
                <a:cs typeface="Calibri" panose="020F0502020204030204" pitchFamily="34" charset="0"/>
              </a:rPr>
              <a:t> du VPI.</a:t>
            </a:r>
          </a:p>
          <a:p>
            <a:pPr lvl="3">
              <a:buClrTx/>
            </a:pPr>
            <a:r>
              <a:rPr lang="en-US" sz="3200" dirty="0">
                <a:latin typeface="+mj-lt"/>
                <a:ea typeface="SimSun" panose="02010600030101010101" pitchFamily="2" charset="-122"/>
              </a:rPr>
              <a:t> Les PRI </a:t>
            </a:r>
            <a:r>
              <a:rPr lang="en-US" sz="3200" dirty="0" err="1">
                <a:latin typeface="+mj-lt"/>
                <a:ea typeface="SimSun" panose="02010600030101010101" pitchFamily="2" charset="-122"/>
              </a:rPr>
              <a:t>peuvent</a:t>
            </a:r>
            <a:r>
              <a:rPr lang="en-US" sz="3200" dirty="0">
                <a:latin typeface="+mj-lt"/>
                <a:ea typeface="SimSun" panose="02010600030101010101" pitchFamily="2" charset="-122"/>
              </a:rPr>
              <a:t> demander et </a:t>
            </a:r>
            <a:r>
              <a:rPr lang="en-US" sz="3200" dirty="0" err="1">
                <a:latin typeface="+mj-lt"/>
                <a:ea typeface="SimSun" panose="02010600030101010101" pitchFamily="2" charset="-122"/>
              </a:rPr>
              <a:t>acheter</a:t>
            </a:r>
            <a:r>
              <a:rPr lang="en-US" sz="3200" dirty="0">
                <a:latin typeface="+mj-lt"/>
                <a:ea typeface="SimSun" panose="02010600030101010101" pitchFamily="2" charset="-122"/>
              </a:rPr>
              <a:t> </a:t>
            </a:r>
            <a:r>
              <a:rPr lang="en-US" sz="3200" dirty="0" err="1">
                <a:latin typeface="+mj-lt"/>
                <a:ea typeface="SimSun" panose="02010600030101010101" pitchFamily="2" charset="-122"/>
              </a:rPr>
              <a:t>directement</a:t>
            </a:r>
            <a:r>
              <a:rPr lang="en-US" sz="3200" dirty="0">
                <a:latin typeface="+mj-lt"/>
                <a:ea typeface="SimSun" panose="02010600030101010101" pitchFamily="2" charset="-122"/>
              </a:rPr>
              <a:t> par </a:t>
            </a:r>
            <a:r>
              <a:rPr lang="en-US" sz="3200" dirty="0" err="1">
                <a:latin typeface="+mj-lt"/>
                <a:ea typeface="SimSun" panose="02010600030101010101" pitchFamily="2" charset="-122"/>
              </a:rPr>
              <a:t>l'intermédiaire</a:t>
            </a:r>
            <a:r>
              <a:rPr lang="en-US" sz="3200" dirty="0">
                <a:latin typeface="+mj-lt"/>
                <a:ea typeface="SimSun" panose="02010600030101010101" pitchFamily="2" charset="-122"/>
              </a:rPr>
              <a:t> de </a:t>
            </a:r>
            <a:r>
              <a:rPr lang="en-US" sz="3200" dirty="0" err="1">
                <a:latin typeface="+mj-lt"/>
                <a:ea typeface="SimSun" panose="02010600030101010101" pitchFamily="2" charset="-122"/>
              </a:rPr>
              <a:t>l'UNICEF</a:t>
            </a:r>
            <a:r>
              <a:rPr lang="en-US" sz="3200" dirty="0">
                <a:latin typeface="+mj-lt"/>
                <a:ea typeface="SimSun" panose="02010600030101010101" pitchFamily="2" charset="-122"/>
              </a:rPr>
              <a:t> SD </a:t>
            </a:r>
            <a:r>
              <a:rPr lang="en-US" sz="3200" baseline="30000" dirty="0">
                <a:latin typeface="+mj-lt"/>
                <a:ea typeface="SimSun" panose="02010600030101010101" pitchFamily="2" charset="-122"/>
              </a:rPr>
              <a:t>2</a:t>
            </a:r>
            <a:endParaRPr lang="en-US" sz="3200" dirty="0">
              <a:latin typeface="+mj-lt"/>
              <a:ea typeface="SimSun" panose="02010600030101010101" pitchFamily="2" charset="-122"/>
            </a:endParaRPr>
          </a:p>
          <a:p>
            <a:pPr marL="571500" indent="-571500">
              <a:buFont typeface="Arial" panose="020B0604020202020204" pitchFamily="34" charset="0"/>
              <a:buChar char="•"/>
            </a:pPr>
            <a:r>
              <a:rPr lang="en-US" sz="3800" dirty="0">
                <a:latin typeface="+mj-lt"/>
                <a:ea typeface="SimSun" panose="02010600030101010101" pitchFamily="2" charset="-122"/>
              </a:rPr>
              <a:t>Les premières doses </a:t>
            </a:r>
            <a:r>
              <a:rPr lang="en-US" sz="3800" dirty="0" err="1">
                <a:latin typeface="+mj-lt"/>
                <a:ea typeface="SimSun" panose="02010600030101010101" pitchFamily="2" charset="-122"/>
              </a:rPr>
              <a:t>devraient</a:t>
            </a:r>
            <a:r>
              <a:rPr lang="en-US" sz="3800" dirty="0">
                <a:latin typeface="+mj-lt"/>
                <a:ea typeface="SimSun" panose="02010600030101010101" pitchFamily="2" charset="-122"/>
              </a:rPr>
              <a:t> </a:t>
            </a:r>
            <a:r>
              <a:rPr lang="en-US" sz="3800" dirty="0" err="1">
                <a:latin typeface="+mj-lt"/>
                <a:ea typeface="SimSun" panose="02010600030101010101" pitchFamily="2" charset="-122"/>
              </a:rPr>
              <a:t>être</a:t>
            </a:r>
            <a:r>
              <a:rPr lang="en-US" sz="3800" dirty="0">
                <a:latin typeface="+mj-lt"/>
                <a:ea typeface="SimSun" panose="02010600030101010101" pitchFamily="2" charset="-122"/>
              </a:rPr>
              <a:t> </a:t>
            </a:r>
            <a:r>
              <a:rPr lang="en-US" sz="3800" dirty="0" err="1">
                <a:latin typeface="+mj-lt"/>
                <a:ea typeface="SimSun" panose="02010600030101010101" pitchFamily="2" charset="-122"/>
              </a:rPr>
              <a:t>disponibles</a:t>
            </a:r>
            <a:r>
              <a:rPr lang="en-US" sz="3800" dirty="0">
                <a:latin typeface="+mj-lt"/>
                <a:ea typeface="SimSun" panose="02010600030101010101" pitchFamily="2" charset="-122"/>
              </a:rPr>
              <a:t> à </a:t>
            </a:r>
            <a:r>
              <a:rPr lang="en-US" sz="3800" dirty="0" err="1">
                <a:latin typeface="+mj-lt"/>
                <a:ea typeface="SimSun" panose="02010600030101010101" pitchFamily="2" charset="-122"/>
              </a:rPr>
              <a:t>partir</a:t>
            </a:r>
            <a:r>
              <a:rPr lang="en-US" sz="3800" dirty="0">
                <a:latin typeface="+mj-lt"/>
                <a:ea typeface="SimSun" panose="02010600030101010101" pitchFamily="2" charset="-122"/>
              </a:rPr>
              <a:t> du </a:t>
            </a:r>
            <a:r>
              <a:rPr lang="en-US" sz="3800" dirty="0" err="1">
                <a:latin typeface="+mj-lt"/>
                <a:ea typeface="SimSun" panose="02010600030101010101" pitchFamily="2" charset="-122"/>
              </a:rPr>
              <a:t>quatrième</a:t>
            </a:r>
            <a:r>
              <a:rPr lang="en-US" sz="3800" dirty="0">
                <a:latin typeface="+mj-lt"/>
                <a:ea typeface="SimSun" panose="02010600030101010101" pitchFamily="2" charset="-122"/>
              </a:rPr>
              <a:t> </a:t>
            </a:r>
            <a:r>
              <a:rPr lang="en-US" sz="3800" dirty="0" err="1">
                <a:latin typeface="+mj-lt"/>
                <a:ea typeface="SimSun" panose="02010600030101010101" pitchFamily="2" charset="-122"/>
              </a:rPr>
              <a:t>trimestre</a:t>
            </a:r>
            <a:r>
              <a:rPr lang="en-US" sz="3800" dirty="0">
                <a:latin typeface="+mj-lt"/>
                <a:ea typeface="SimSun" panose="02010600030101010101" pitchFamily="2" charset="-122"/>
              </a:rPr>
              <a:t> 2024</a:t>
            </a:r>
          </a:p>
        </p:txBody>
      </p:sp>
      <p:sp>
        <p:nvSpPr>
          <p:cNvPr id="6" name="TextBox 5">
            <a:extLst>
              <a:ext uri="{FF2B5EF4-FFF2-40B4-BE49-F238E27FC236}">
                <a16:creationId xmlns:a16="http://schemas.microsoft.com/office/drawing/2014/main" id="{A786BFC2-E177-A967-267A-5F28B5F34B4A}"/>
              </a:ext>
            </a:extLst>
          </p:cNvPr>
          <p:cNvSpPr txBox="1"/>
          <p:nvPr/>
        </p:nvSpPr>
        <p:spPr>
          <a:xfrm>
            <a:off x="890104" y="10001841"/>
            <a:ext cx="12593140" cy="707886"/>
          </a:xfrm>
          <a:prstGeom prst="rect">
            <a:avLst/>
          </a:prstGeom>
          <a:noFill/>
        </p:spPr>
        <p:txBody>
          <a:bodyPr wrap="square">
            <a:spAutoFit/>
          </a:bodyPr>
          <a:lstStyle/>
          <a:p>
            <a:r>
              <a:rPr lang="en-US" sz="2000" i="1" baseline="30000" dirty="0">
                <a:latin typeface="+mj-lt"/>
                <a:cs typeface="Calibri" panose="020F0502020204030204" pitchFamily="34" charset="0"/>
              </a:rPr>
              <a:t>1 </a:t>
            </a:r>
            <a:r>
              <a:rPr lang="en-US" sz="2000" i="1" dirty="0">
                <a:latin typeface="+mj-lt"/>
                <a:cs typeface="Calibri" panose="020F0502020204030204" pitchFamily="34" charset="0"/>
              </a:rPr>
              <a:t>Gavi Funding Guidelines: </a:t>
            </a:r>
            <a:r>
              <a:rPr lang="en-US" sz="2000" i="1" dirty="0">
                <a:latin typeface="+mj-lt"/>
                <a:cs typeface="Calibri" panose="020F0502020204030204" pitchFamily="34" charset="0"/>
                <a:hlinkClick r:id="rId3"/>
              </a:rPr>
              <a:t>GAVI-Vaccine-Funding-Guidelines-june2024.pdf</a:t>
            </a:r>
            <a:endParaRPr lang="en-US" sz="2000" i="1" dirty="0">
              <a:latin typeface="+mj-lt"/>
              <a:cs typeface="Calibri" panose="020F0502020204030204" pitchFamily="34" charset="0"/>
            </a:endParaRPr>
          </a:p>
          <a:p>
            <a:r>
              <a:rPr lang="en-US" sz="2000" i="1" baseline="30000" dirty="0">
                <a:latin typeface="+mj-lt"/>
                <a:cs typeface="Calibri" panose="020F0502020204030204" pitchFamily="34" charset="0"/>
              </a:rPr>
              <a:t>2 </a:t>
            </a:r>
            <a:r>
              <a:rPr lang="en-US" sz="2000" i="1" dirty="0">
                <a:latin typeface="+mj-lt"/>
                <a:cs typeface="Calibri" panose="020F0502020204030204" pitchFamily="34" charset="0"/>
              </a:rPr>
              <a:t>UNICEF SD Hexavalent prices: </a:t>
            </a:r>
            <a:r>
              <a:rPr lang="en-US" sz="2000" i="1" dirty="0">
                <a:latin typeface="+mj-lt"/>
                <a:cs typeface="Calibri" panose="020F0502020204030204" pitchFamily="34" charset="0"/>
                <a:hlinkClick r:id="rId4"/>
              </a:rPr>
              <a:t>DTP-HepB-IPV-Hib-vaccine-prices-11_09_2023.xlsx (unicef.org)</a:t>
            </a:r>
            <a:r>
              <a:rPr lang="en-US" sz="2000" i="1" dirty="0">
                <a:latin typeface="+mj-lt"/>
                <a:cs typeface="Calibri" panose="020F0502020204030204" pitchFamily="34" charset="0"/>
              </a:rPr>
              <a:t> </a:t>
            </a:r>
          </a:p>
        </p:txBody>
      </p:sp>
    </p:spTree>
    <p:extLst>
      <p:ext uri="{BB962C8B-B14F-4D97-AF65-F5344CB8AC3E}">
        <p14:creationId xmlns:p14="http://schemas.microsoft.com/office/powerpoint/2010/main" val="4271226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C9FD3-CC1E-766C-7693-6E8E616A9D64}"/>
              </a:ext>
            </a:extLst>
          </p:cNvPr>
          <p:cNvSpPr>
            <a:spLocks noGrp="1"/>
          </p:cNvSpPr>
          <p:nvPr>
            <p:ph type="title"/>
          </p:nvPr>
        </p:nvSpPr>
        <p:spPr>
          <a:xfrm>
            <a:off x="941194" y="431779"/>
            <a:ext cx="17339786" cy="1218673"/>
          </a:xfrm>
        </p:spPr>
        <p:txBody>
          <a:bodyPr>
            <a:normAutofit/>
          </a:bodyPr>
          <a:lstStyle/>
          <a:p>
            <a:r>
              <a:rPr lang="en-US" sz="5936" dirty="0" err="1"/>
              <a:t>Calendriers</a:t>
            </a:r>
            <a:r>
              <a:rPr lang="en-US" sz="5936" dirty="0"/>
              <a:t> </a:t>
            </a:r>
            <a:r>
              <a:rPr lang="en-US" sz="5936" dirty="0" err="1"/>
              <a:t>recommandés</a:t>
            </a:r>
            <a:r>
              <a:rPr lang="en-US" sz="5936" dirty="0"/>
              <a:t> par </a:t>
            </a:r>
            <a:r>
              <a:rPr lang="en-US" sz="5936" dirty="0" err="1"/>
              <a:t>l'OMS</a:t>
            </a:r>
            <a:endParaRPr lang="en-US" sz="5936" dirty="0"/>
          </a:p>
        </p:txBody>
      </p:sp>
      <p:sp>
        <p:nvSpPr>
          <p:cNvPr id="4" name="Slide Number Placeholder 3">
            <a:extLst>
              <a:ext uri="{FF2B5EF4-FFF2-40B4-BE49-F238E27FC236}">
                <a16:creationId xmlns:a16="http://schemas.microsoft.com/office/drawing/2014/main" id="{9713CF87-ABCC-D397-3AF5-3397D66D3C23}"/>
              </a:ext>
            </a:extLst>
          </p:cNvPr>
          <p:cNvSpPr>
            <a:spLocks noGrp="1"/>
          </p:cNvSpPr>
          <p:nvPr>
            <p:ph type="sldNum" sz="quarter" idx="12"/>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4780D67-100A-45D2-8CEE-F93F85F5006A}" type="slidenum">
              <a:rPr lang="en-US" smtClean="0"/>
              <a:pPr/>
              <a:t>11</a:t>
            </a:fld>
            <a:endParaRPr lang="en-US"/>
          </a:p>
        </p:txBody>
      </p:sp>
      <p:sp>
        <p:nvSpPr>
          <p:cNvPr id="6" name="TextBox 5">
            <a:extLst>
              <a:ext uri="{FF2B5EF4-FFF2-40B4-BE49-F238E27FC236}">
                <a16:creationId xmlns:a16="http://schemas.microsoft.com/office/drawing/2014/main" id="{D39A2C24-5C0C-CA52-BC81-4C09F50EEC36}"/>
              </a:ext>
            </a:extLst>
          </p:cNvPr>
          <p:cNvSpPr txBox="1"/>
          <p:nvPr/>
        </p:nvSpPr>
        <p:spPr>
          <a:xfrm>
            <a:off x="5756961" y="8195929"/>
            <a:ext cx="12272622" cy="447687"/>
          </a:xfrm>
          <a:prstGeom prst="rect">
            <a:avLst/>
          </a:prstGeom>
          <a:noFill/>
        </p:spPr>
        <p:txBody>
          <a:bodyPr wrap="square" rtlCol="0">
            <a:spAutoFit/>
          </a:bodyPr>
          <a:lstStyle/>
          <a:p>
            <a:pPr algn="ctr"/>
            <a:r>
              <a:rPr lang="en-GB" sz="2309" b="1" i="1" dirty="0">
                <a:latin typeface="Calibri" panose="020F0502020204030204" pitchFamily="34" charset="0"/>
                <a:ea typeface="Calibri" panose="020F0502020204030204" pitchFamily="34" charset="0"/>
                <a:cs typeface="Arial" panose="020B0604020202020204" pitchFamily="34" charset="0"/>
              </a:rPr>
              <a:t>Note : le VPI doit </a:t>
            </a:r>
            <a:r>
              <a:rPr lang="en-GB" sz="2309" b="1" i="1" dirty="0" err="1">
                <a:latin typeface="Calibri" panose="020F0502020204030204" pitchFamily="34" charset="0"/>
                <a:ea typeface="Calibri" panose="020F0502020204030204" pitchFamily="34" charset="0"/>
                <a:cs typeface="Arial" panose="020B0604020202020204" pitchFamily="34" charset="0"/>
              </a:rPr>
              <a:t>être</a:t>
            </a:r>
            <a:r>
              <a:rPr lang="en-GB" sz="2309" b="1" i="1" dirty="0">
                <a:latin typeface="Calibri" panose="020F0502020204030204" pitchFamily="34" charset="0"/>
                <a:ea typeface="Calibri" panose="020F0502020204030204" pitchFamily="34" charset="0"/>
                <a:cs typeface="Arial" panose="020B0604020202020204" pitchFamily="34" charset="0"/>
              </a:rPr>
              <a:t> </a:t>
            </a:r>
            <a:r>
              <a:rPr lang="en-GB" sz="2309" b="1" i="1" dirty="0" err="1">
                <a:latin typeface="Calibri" panose="020F0502020204030204" pitchFamily="34" charset="0"/>
                <a:ea typeface="Calibri" panose="020F0502020204030204" pitchFamily="34" charset="0"/>
                <a:cs typeface="Arial" panose="020B0604020202020204" pitchFamily="34" charset="0"/>
              </a:rPr>
              <a:t>administré</a:t>
            </a:r>
            <a:r>
              <a:rPr lang="en-GB" sz="2309" b="1" i="1" dirty="0">
                <a:latin typeface="Calibri" panose="020F0502020204030204" pitchFamily="34" charset="0"/>
                <a:ea typeface="Calibri" panose="020F0502020204030204" pitchFamily="34" charset="0"/>
                <a:cs typeface="Arial" panose="020B0604020202020204" pitchFamily="34" charset="0"/>
              </a:rPr>
              <a:t> </a:t>
            </a:r>
            <a:r>
              <a:rPr lang="en-GB" sz="2309" b="1" i="1" dirty="0" err="1">
                <a:latin typeface="Calibri" panose="020F0502020204030204" pitchFamily="34" charset="0"/>
                <a:ea typeface="Calibri" panose="020F0502020204030204" pitchFamily="34" charset="0"/>
                <a:cs typeface="Arial" panose="020B0604020202020204" pitchFamily="34" charset="0"/>
              </a:rPr>
              <a:t>en</a:t>
            </a:r>
            <a:r>
              <a:rPr lang="en-GB" sz="2309" b="1" i="1" dirty="0">
                <a:latin typeface="Calibri" panose="020F0502020204030204" pitchFamily="34" charset="0"/>
                <a:ea typeface="Calibri" panose="020F0502020204030204" pitchFamily="34" charset="0"/>
                <a:cs typeface="Arial" panose="020B0604020202020204" pitchFamily="34" charset="0"/>
              </a:rPr>
              <a:t> </a:t>
            </a:r>
            <a:r>
              <a:rPr lang="en-GB" sz="2309" b="1" i="1" dirty="0" err="1">
                <a:latin typeface="Calibri" panose="020F0502020204030204" pitchFamily="34" charset="0"/>
                <a:ea typeface="Calibri" panose="020F0502020204030204" pitchFamily="34" charset="0"/>
                <a:cs typeface="Arial" panose="020B0604020202020204" pitchFamily="34" charset="0"/>
              </a:rPr>
              <a:t>même</a:t>
            </a:r>
            <a:r>
              <a:rPr lang="en-GB" sz="2309" b="1" i="1" dirty="0">
                <a:latin typeface="Calibri" panose="020F0502020204030204" pitchFamily="34" charset="0"/>
                <a:ea typeface="Calibri" panose="020F0502020204030204" pitchFamily="34" charset="0"/>
                <a:cs typeface="Arial" panose="020B0604020202020204" pitchFamily="34" charset="0"/>
              </a:rPr>
              <a:t> temps que le </a:t>
            </a:r>
            <a:r>
              <a:rPr lang="en-GB" sz="2309" b="1" i="1" dirty="0" err="1">
                <a:latin typeface="Calibri" panose="020F0502020204030204" pitchFamily="34" charset="0"/>
                <a:ea typeface="Calibri" panose="020F0502020204030204" pitchFamily="34" charset="0"/>
                <a:cs typeface="Arial" panose="020B0604020202020204" pitchFamily="34" charset="0"/>
              </a:rPr>
              <a:t>VPOb</a:t>
            </a:r>
            <a:r>
              <a:rPr lang="en-GB" sz="2309" b="1" i="1" dirty="0">
                <a:latin typeface="Calibri" panose="020F0502020204030204" pitchFamily="34" charset="0"/>
                <a:ea typeface="Calibri" panose="020F0502020204030204" pitchFamily="34" charset="0"/>
                <a:cs typeface="Arial" panose="020B0604020202020204" pitchFamily="34" charset="0"/>
              </a:rPr>
              <a:t> (</a:t>
            </a:r>
            <a:r>
              <a:rPr lang="en-GB" sz="2309" b="1" i="1" dirty="0" err="1">
                <a:latin typeface="Calibri" panose="020F0502020204030204" pitchFamily="34" charset="0"/>
                <a:ea typeface="Calibri" panose="020F0502020204030204" pitchFamily="34" charset="0"/>
                <a:cs typeface="Arial" panose="020B0604020202020204" pitchFamily="34" charset="0"/>
              </a:rPr>
              <a:t>calendrier</a:t>
            </a:r>
            <a:r>
              <a:rPr lang="en-GB" sz="2309" b="1" i="1" dirty="0">
                <a:latin typeface="Calibri" panose="020F0502020204030204" pitchFamily="34" charset="0"/>
                <a:ea typeface="Calibri" panose="020F0502020204030204" pitchFamily="34" charset="0"/>
                <a:cs typeface="Arial" panose="020B0604020202020204" pitchFamily="34" charset="0"/>
              </a:rPr>
              <a:t> VPI + </a:t>
            </a:r>
            <a:r>
              <a:rPr lang="en-GB" sz="2309" b="1" i="1" dirty="0" err="1">
                <a:latin typeface="Calibri" panose="020F0502020204030204" pitchFamily="34" charset="0"/>
                <a:ea typeface="Calibri" panose="020F0502020204030204" pitchFamily="34" charset="0"/>
                <a:cs typeface="Arial" panose="020B0604020202020204" pitchFamily="34" charset="0"/>
              </a:rPr>
              <a:t>VPOb</a:t>
            </a:r>
            <a:r>
              <a:rPr lang="en-GB" sz="2309" b="1" i="1" dirty="0">
                <a:latin typeface="Calibri" panose="020F0502020204030204" pitchFamily="34" charset="0"/>
                <a:ea typeface="Calibri" panose="020F0502020204030204" pitchFamily="34" charset="0"/>
                <a:cs typeface="Arial" panose="020B0604020202020204" pitchFamily="34" charset="0"/>
              </a:rPr>
              <a:t>).</a:t>
            </a:r>
            <a:endParaRPr lang="en-US" sz="2309" b="1" i="1" dirty="0">
              <a:latin typeface="Calibri" panose="020F050202020403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F9439641-424B-A422-F669-DFA9B80957F7}"/>
              </a:ext>
            </a:extLst>
          </p:cNvPr>
          <p:cNvSpPr txBox="1"/>
          <p:nvPr/>
        </p:nvSpPr>
        <p:spPr>
          <a:xfrm>
            <a:off x="236845" y="8756772"/>
            <a:ext cx="19345455" cy="2224327"/>
          </a:xfrm>
          <a:prstGeom prst="rect">
            <a:avLst/>
          </a:prstGeom>
          <a:noFill/>
        </p:spPr>
        <p:txBody>
          <a:bodyPr wrap="square">
            <a:spAutoFit/>
          </a:bodyPr>
          <a:lstStyle/>
          <a:p>
            <a:r>
              <a:rPr lang="en-GB" sz="1979" dirty="0">
                <a:latin typeface="Calibri" panose="020F0502020204030204" pitchFamily="34" charset="0"/>
                <a:ea typeface="Calibri" panose="020F0502020204030204" pitchFamily="34" charset="0"/>
                <a:cs typeface="Arial" panose="020B0604020202020204" pitchFamily="34" charset="0"/>
              </a:rPr>
              <a:t>[1] Ce </a:t>
            </a:r>
            <a:r>
              <a:rPr lang="en-GB" sz="1979" dirty="0" err="1">
                <a:latin typeface="Calibri" panose="020F0502020204030204" pitchFamily="34" charset="0"/>
                <a:ea typeface="Calibri" panose="020F0502020204030204" pitchFamily="34" charset="0"/>
                <a:cs typeface="Arial" panose="020B0604020202020204" pitchFamily="34" charset="0"/>
              </a:rPr>
              <a:t>calendrier</a:t>
            </a:r>
            <a:r>
              <a:rPr lang="en-GB" sz="1979" dirty="0">
                <a:latin typeface="Calibri" panose="020F0502020204030204" pitchFamily="34" charset="0"/>
                <a:ea typeface="Calibri" panose="020F0502020204030204" pitchFamily="34" charset="0"/>
                <a:cs typeface="Arial" panose="020B0604020202020204" pitchFamily="34" charset="0"/>
              </a:rPr>
              <a:t> </a:t>
            </a:r>
            <a:r>
              <a:rPr lang="en-GB" sz="1979" dirty="0" err="1">
                <a:latin typeface="Calibri" panose="020F0502020204030204" pitchFamily="34" charset="0"/>
                <a:ea typeface="Calibri" panose="020F0502020204030204" pitchFamily="34" charset="0"/>
                <a:cs typeface="Arial" panose="020B0604020202020204" pitchFamily="34" charset="0"/>
              </a:rPr>
              <a:t>indicatif</a:t>
            </a:r>
            <a:r>
              <a:rPr lang="en-GB" sz="1979" dirty="0">
                <a:latin typeface="Calibri" panose="020F0502020204030204" pitchFamily="34" charset="0"/>
                <a:ea typeface="Calibri" panose="020F0502020204030204" pitchFamily="34" charset="0"/>
                <a:cs typeface="Arial" panose="020B0604020202020204" pitchFamily="34" charset="0"/>
              </a:rPr>
              <a:t> </a:t>
            </a:r>
            <a:r>
              <a:rPr lang="en-GB" sz="1979" dirty="0" err="1">
                <a:latin typeface="Calibri" panose="020F0502020204030204" pitchFamily="34" charset="0"/>
                <a:ea typeface="Calibri" panose="020F0502020204030204" pitchFamily="34" charset="0"/>
                <a:cs typeface="Arial" panose="020B0604020202020204" pitchFamily="34" charset="0"/>
              </a:rPr>
              <a:t>est</a:t>
            </a:r>
            <a:r>
              <a:rPr lang="en-GB" sz="1979" dirty="0">
                <a:latin typeface="Calibri" panose="020F0502020204030204" pitchFamily="34" charset="0"/>
                <a:ea typeface="Calibri" panose="020F0502020204030204" pitchFamily="34" charset="0"/>
                <a:cs typeface="Arial" panose="020B0604020202020204" pitchFamily="34" charset="0"/>
              </a:rPr>
              <a:t> </a:t>
            </a:r>
            <a:r>
              <a:rPr lang="en-GB" sz="1979" dirty="0" err="1">
                <a:latin typeface="Calibri" panose="020F0502020204030204" pitchFamily="34" charset="0"/>
                <a:ea typeface="Calibri" panose="020F0502020204030204" pitchFamily="34" charset="0"/>
                <a:cs typeface="Arial" panose="020B0604020202020204" pitchFamily="34" charset="0"/>
              </a:rPr>
              <a:t>utilisé</a:t>
            </a:r>
            <a:r>
              <a:rPr lang="en-GB" sz="1979" dirty="0">
                <a:latin typeface="Calibri" panose="020F0502020204030204" pitchFamily="34" charset="0"/>
                <a:ea typeface="Calibri" panose="020F0502020204030204" pitchFamily="34" charset="0"/>
                <a:cs typeface="Arial" panose="020B0604020202020204" pitchFamily="34" charset="0"/>
              </a:rPr>
              <a:t> dans la </a:t>
            </a:r>
            <a:r>
              <a:rPr lang="en-GB" sz="1979" dirty="0" err="1">
                <a:latin typeface="Calibri" panose="020F0502020204030204" pitchFamily="34" charset="0"/>
                <a:ea typeface="Calibri" panose="020F0502020204030204" pitchFamily="34" charset="0"/>
                <a:cs typeface="Arial" panose="020B0604020202020204" pitchFamily="34" charset="0"/>
              </a:rPr>
              <a:t>plupart</a:t>
            </a:r>
            <a:r>
              <a:rPr lang="en-GB" sz="1979" dirty="0">
                <a:latin typeface="Calibri" panose="020F0502020204030204" pitchFamily="34" charset="0"/>
                <a:ea typeface="Calibri" panose="020F0502020204030204" pitchFamily="34" charset="0"/>
                <a:cs typeface="Arial" panose="020B0604020202020204" pitchFamily="34" charset="0"/>
              </a:rPr>
              <a:t> des pays </a:t>
            </a:r>
            <a:r>
              <a:rPr lang="en-GB" sz="1979" dirty="0" err="1">
                <a:latin typeface="Calibri" panose="020F0502020204030204" pitchFamily="34" charset="0"/>
                <a:ea typeface="Calibri" panose="020F0502020204030204" pitchFamily="34" charset="0"/>
                <a:cs typeface="Arial" panose="020B0604020202020204" pitchFamily="34" charset="0"/>
              </a:rPr>
              <a:t>soutenus</a:t>
            </a:r>
            <a:r>
              <a:rPr lang="en-GB" sz="1979" dirty="0">
                <a:latin typeface="Calibri" panose="020F0502020204030204" pitchFamily="34" charset="0"/>
                <a:ea typeface="Calibri" panose="020F0502020204030204" pitchFamily="34" charset="0"/>
                <a:cs typeface="Arial" panose="020B0604020202020204" pitchFamily="34" charset="0"/>
              </a:rPr>
              <a:t> par Gavi. </a:t>
            </a:r>
            <a:r>
              <a:rPr lang="en-GB" sz="1979" dirty="0" err="1">
                <a:latin typeface="Calibri" panose="020F0502020204030204" pitchFamily="34" charset="0"/>
                <a:ea typeface="Calibri" panose="020F0502020204030204" pitchFamily="34" charset="0"/>
                <a:cs typeface="Arial" panose="020B0604020202020204" pitchFamily="34" charset="0"/>
              </a:rPr>
              <a:t>D'autres</a:t>
            </a:r>
            <a:r>
              <a:rPr lang="en-GB" sz="1979" dirty="0">
                <a:latin typeface="Calibri" panose="020F0502020204030204" pitchFamily="34" charset="0"/>
                <a:ea typeface="Calibri" panose="020F0502020204030204" pitchFamily="34" charset="0"/>
                <a:cs typeface="Arial" panose="020B0604020202020204" pitchFamily="34" charset="0"/>
              </a:rPr>
              <a:t> </a:t>
            </a:r>
            <a:r>
              <a:rPr lang="en-GB" sz="1979" dirty="0" err="1">
                <a:latin typeface="Calibri" panose="020F0502020204030204" pitchFamily="34" charset="0"/>
                <a:ea typeface="Calibri" panose="020F0502020204030204" pitchFamily="34" charset="0"/>
                <a:cs typeface="Arial" panose="020B0604020202020204" pitchFamily="34" charset="0"/>
              </a:rPr>
              <a:t>calendriers</a:t>
            </a:r>
            <a:r>
              <a:rPr lang="en-GB" sz="1979" dirty="0">
                <a:latin typeface="Calibri" panose="020F0502020204030204" pitchFamily="34" charset="0"/>
                <a:ea typeface="Calibri" panose="020F0502020204030204" pitchFamily="34" charset="0"/>
                <a:cs typeface="Arial" panose="020B0604020202020204" pitchFamily="34" charset="0"/>
              </a:rPr>
              <a:t> </a:t>
            </a:r>
            <a:r>
              <a:rPr lang="en-GB" sz="1979" dirty="0" err="1">
                <a:latin typeface="Calibri" panose="020F0502020204030204" pitchFamily="34" charset="0"/>
                <a:ea typeface="Calibri" panose="020F0502020204030204" pitchFamily="34" charset="0"/>
                <a:cs typeface="Arial" panose="020B0604020202020204" pitchFamily="34" charset="0"/>
              </a:rPr>
              <a:t>recommandés</a:t>
            </a:r>
            <a:r>
              <a:rPr lang="en-GB" sz="1979" dirty="0">
                <a:latin typeface="Calibri" panose="020F0502020204030204" pitchFamily="34" charset="0"/>
                <a:ea typeface="Calibri" panose="020F0502020204030204" pitchFamily="34" charset="0"/>
                <a:cs typeface="Arial" panose="020B0604020202020204" pitchFamily="34" charset="0"/>
              </a:rPr>
              <a:t> par </a:t>
            </a:r>
            <a:r>
              <a:rPr lang="en-GB" sz="1979" dirty="0" err="1">
                <a:latin typeface="Calibri" panose="020F0502020204030204" pitchFamily="34" charset="0"/>
                <a:ea typeface="Calibri" panose="020F0502020204030204" pitchFamily="34" charset="0"/>
                <a:cs typeface="Arial" panose="020B0604020202020204" pitchFamily="34" charset="0"/>
              </a:rPr>
              <a:t>l'OMS</a:t>
            </a:r>
            <a:r>
              <a:rPr lang="en-GB" sz="1979" dirty="0">
                <a:latin typeface="Calibri" panose="020F0502020204030204" pitchFamily="34" charset="0"/>
                <a:ea typeface="Calibri" panose="020F0502020204030204" pitchFamily="34" charset="0"/>
                <a:cs typeface="Arial" panose="020B0604020202020204" pitchFamily="34" charset="0"/>
              </a:rPr>
              <a:t> </a:t>
            </a:r>
            <a:r>
              <a:rPr lang="en-GB" sz="1979" dirty="0" err="1">
                <a:latin typeface="Calibri" panose="020F0502020204030204" pitchFamily="34" charset="0"/>
                <a:ea typeface="Calibri" panose="020F0502020204030204" pitchFamily="34" charset="0"/>
                <a:cs typeface="Arial" panose="020B0604020202020204" pitchFamily="34" charset="0"/>
              </a:rPr>
              <a:t>sont</a:t>
            </a:r>
            <a:r>
              <a:rPr lang="en-GB" sz="1979" dirty="0">
                <a:latin typeface="Calibri" panose="020F0502020204030204" pitchFamily="34" charset="0"/>
                <a:ea typeface="Calibri" panose="020F0502020204030204" pitchFamily="34" charset="0"/>
                <a:cs typeface="Arial" panose="020B0604020202020204" pitchFamily="34" charset="0"/>
              </a:rPr>
              <a:t> possibles. Les </a:t>
            </a:r>
            <a:r>
              <a:rPr lang="en-GB" sz="1979" dirty="0" err="1">
                <a:latin typeface="Calibri" panose="020F0502020204030204" pitchFamily="34" charset="0"/>
                <a:ea typeface="Calibri" panose="020F0502020204030204" pitchFamily="34" charset="0"/>
                <a:cs typeface="Arial" panose="020B0604020202020204" pitchFamily="34" charset="0"/>
              </a:rPr>
              <a:t>séries</a:t>
            </a:r>
            <a:r>
              <a:rPr lang="en-GB" sz="1979" dirty="0">
                <a:latin typeface="Calibri" panose="020F0502020204030204" pitchFamily="34" charset="0"/>
                <a:ea typeface="Calibri" panose="020F0502020204030204" pitchFamily="34" charset="0"/>
                <a:cs typeface="Arial" panose="020B0604020202020204" pitchFamily="34" charset="0"/>
              </a:rPr>
              <a:t> </a:t>
            </a:r>
            <a:r>
              <a:rPr lang="en-GB" sz="1979" dirty="0" err="1">
                <a:latin typeface="Calibri" panose="020F0502020204030204" pitchFamily="34" charset="0"/>
                <a:ea typeface="Calibri" panose="020F0502020204030204" pitchFamily="34" charset="0"/>
                <a:cs typeface="Arial" panose="020B0604020202020204" pitchFamily="34" charset="0"/>
              </a:rPr>
              <a:t>primaires</a:t>
            </a:r>
            <a:r>
              <a:rPr lang="en-GB" sz="1979" dirty="0">
                <a:latin typeface="Calibri" panose="020F0502020204030204" pitchFamily="34" charset="0"/>
                <a:ea typeface="Calibri" panose="020F0502020204030204" pitchFamily="34" charset="0"/>
                <a:cs typeface="Arial" panose="020B0604020202020204" pitchFamily="34" charset="0"/>
              </a:rPr>
              <a:t> </a:t>
            </a:r>
            <a:r>
              <a:rPr lang="en-GB" sz="1979" dirty="0" err="1">
                <a:latin typeface="Calibri" panose="020F0502020204030204" pitchFamily="34" charset="0"/>
                <a:ea typeface="Calibri" panose="020F0502020204030204" pitchFamily="34" charset="0"/>
                <a:cs typeface="Arial" panose="020B0604020202020204" pitchFamily="34" charset="0"/>
              </a:rPr>
              <a:t>pentavalentes</a:t>
            </a:r>
            <a:r>
              <a:rPr lang="en-GB" sz="1979" dirty="0">
                <a:latin typeface="Calibri" panose="020F0502020204030204" pitchFamily="34" charset="0"/>
                <a:ea typeface="Calibri" panose="020F0502020204030204" pitchFamily="34" charset="0"/>
                <a:cs typeface="Arial" panose="020B0604020202020204" pitchFamily="34" charset="0"/>
              </a:rPr>
              <a:t> et </a:t>
            </a:r>
            <a:r>
              <a:rPr lang="en-GB" sz="1979" dirty="0" err="1">
                <a:latin typeface="Calibri" panose="020F0502020204030204" pitchFamily="34" charset="0"/>
                <a:ea typeface="Calibri" panose="020F0502020204030204" pitchFamily="34" charset="0"/>
                <a:cs typeface="Arial" panose="020B0604020202020204" pitchFamily="34" charset="0"/>
              </a:rPr>
              <a:t>hexavalentes</a:t>
            </a:r>
            <a:r>
              <a:rPr lang="en-GB" sz="1979" dirty="0">
                <a:latin typeface="Calibri" panose="020F0502020204030204" pitchFamily="34" charset="0"/>
                <a:ea typeface="Calibri" panose="020F0502020204030204" pitchFamily="34" charset="0"/>
                <a:cs typeface="Arial" panose="020B0604020202020204" pitchFamily="34" charset="0"/>
              </a:rPr>
              <a:t> </a:t>
            </a:r>
            <a:r>
              <a:rPr lang="en-GB" sz="1979" dirty="0" err="1">
                <a:latin typeface="Calibri" panose="020F0502020204030204" pitchFamily="34" charset="0"/>
                <a:ea typeface="Calibri" panose="020F0502020204030204" pitchFamily="34" charset="0"/>
                <a:cs typeface="Arial" panose="020B0604020202020204" pitchFamily="34" charset="0"/>
              </a:rPr>
              <a:t>peuvent</a:t>
            </a:r>
            <a:r>
              <a:rPr lang="en-GB" sz="1979" dirty="0">
                <a:latin typeface="Calibri" panose="020F0502020204030204" pitchFamily="34" charset="0"/>
                <a:ea typeface="Calibri" panose="020F0502020204030204" pitchFamily="34" charset="0"/>
                <a:cs typeface="Arial" panose="020B0604020202020204" pitchFamily="34" charset="0"/>
              </a:rPr>
              <a:t> </a:t>
            </a:r>
            <a:r>
              <a:rPr lang="en-GB" sz="1979" dirty="0" err="1">
                <a:latin typeface="Calibri" panose="020F0502020204030204" pitchFamily="34" charset="0"/>
                <a:ea typeface="Calibri" panose="020F0502020204030204" pitchFamily="34" charset="0"/>
                <a:cs typeface="Arial" panose="020B0604020202020204" pitchFamily="34" charset="0"/>
              </a:rPr>
              <a:t>être</a:t>
            </a:r>
            <a:r>
              <a:rPr lang="en-GB" sz="1979" dirty="0">
                <a:latin typeface="Calibri" panose="020F0502020204030204" pitchFamily="34" charset="0"/>
                <a:ea typeface="Calibri" panose="020F0502020204030204" pitchFamily="34" charset="0"/>
                <a:cs typeface="Arial" panose="020B0604020202020204" pitchFamily="34" charset="0"/>
              </a:rPr>
              <a:t> </a:t>
            </a:r>
            <a:r>
              <a:rPr lang="en-GB" sz="1979" dirty="0" err="1">
                <a:latin typeface="Calibri" panose="020F0502020204030204" pitchFamily="34" charset="0"/>
                <a:ea typeface="Calibri" panose="020F0502020204030204" pitchFamily="34" charset="0"/>
                <a:cs typeface="Arial" panose="020B0604020202020204" pitchFamily="34" charset="0"/>
              </a:rPr>
              <a:t>administrées</a:t>
            </a:r>
            <a:r>
              <a:rPr lang="en-GB" sz="1979" dirty="0">
                <a:latin typeface="Calibri" panose="020F0502020204030204" pitchFamily="34" charset="0"/>
                <a:ea typeface="Calibri" panose="020F0502020204030204" pitchFamily="34" charset="0"/>
                <a:cs typeface="Arial" panose="020B0604020202020204" pitchFamily="34" charset="0"/>
              </a:rPr>
              <a:t> à </a:t>
            </a:r>
            <a:r>
              <a:rPr lang="en-GB" sz="1979" dirty="0" err="1">
                <a:latin typeface="Calibri" panose="020F0502020204030204" pitchFamily="34" charset="0"/>
                <a:ea typeface="Calibri" panose="020F0502020204030204" pitchFamily="34" charset="0"/>
                <a:cs typeface="Arial" panose="020B0604020202020204" pitchFamily="34" charset="0"/>
              </a:rPr>
              <a:t>partir</a:t>
            </a:r>
            <a:r>
              <a:rPr lang="en-GB" sz="1979" dirty="0">
                <a:latin typeface="Calibri" panose="020F0502020204030204" pitchFamily="34" charset="0"/>
                <a:ea typeface="Calibri" panose="020F0502020204030204" pitchFamily="34" charset="0"/>
                <a:cs typeface="Arial" panose="020B0604020202020204" pitchFamily="34" charset="0"/>
              </a:rPr>
              <a:t> de 6 </a:t>
            </a:r>
            <a:r>
              <a:rPr lang="en-GB" sz="1979" dirty="0" err="1">
                <a:latin typeface="Calibri" panose="020F0502020204030204" pitchFamily="34" charset="0"/>
                <a:ea typeface="Calibri" panose="020F0502020204030204" pitchFamily="34" charset="0"/>
                <a:cs typeface="Arial" panose="020B0604020202020204" pitchFamily="34" charset="0"/>
              </a:rPr>
              <a:t>semaines</a:t>
            </a:r>
            <a:r>
              <a:rPr lang="en-GB" sz="1979" dirty="0">
                <a:latin typeface="Calibri" panose="020F0502020204030204" pitchFamily="34" charset="0"/>
                <a:ea typeface="Calibri" panose="020F0502020204030204" pitchFamily="34" charset="0"/>
                <a:cs typeface="Arial" panose="020B0604020202020204" pitchFamily="34" charset="0"/>
              </a:rPr>
              <a:t>, avec un </a:t>
            </a:r>
            <a:r>
              <a:rPr lang="en-GB" sz="1979" dirty="0" err="1">
                <a:latin typeface="Calibri" panose="020F0502020204030204" pitchFamily="34" charset="0"/>
                <a:ea typeface="Calibri" panose="020F0502020204030204" pitchFamily="34" charset="0"/>
                <a:cs typeface="Arial" panose="020B0604020202020204" pitchFamily="34" charset="0"/>
              </a:rPr>
              <a:t>intervalle</a:t>
            </a:r>
            <a:r>
              <a:rPr lang="en-GB" sz="1979" dirty="0">
                <a:latin typeface="Calibri" panose="020F0502020204030204" pitchFamily="34" charset="0"/>
                <a:ea typeface="Calibri" panose="020F0502020204030204" pitchFamily="34" charset="0"/>
                <a:cs typeface="Arial" panose="020B0604020202020204" pitchFamily="34" charset="0"/>
              </a:rPr>
              <a:t> minimum de 4 </a:t>
            </a:r>
            <a:r>
              <a:rPr lang="en-GB" sz="1979" dirty="0" err="1">
                <a:latin typeface="Calibri" panose="020F0502020204030204" pitchFamily="34" charset="0"/>
                <a:ea typeface="Calibri" panose="020F0502020204030204" pitchFamily="34" charset="0"/>
                <a:cs typeface="Arial" panose="020B0604020202020204" pitchFamily="34" charset="0"/>
              </a:rPr>
              <a:t>semaines</a:t>
            </a:r>
            <a:r>
              <a:rPr lang="en-GB" sz="1979" dirty="0">
                <a:latin typeface="Calibri" panose="020F0502020204030204" pitchFamily="34" charset="0"/>
                <a:ea typeface="Calibri" panose="020F0502020204030204" pitchFamily="34" charset="0"/>
                <a:cs typeface="Arial" panose="020B0604020202020204" pitchFamily="34" charset="0"/>
              </a:rPr>
              <a:t> entre les doses. Les </a:t>
            </a:r>
            <a:r>
              <a:rPr lang="en-GB" sz="1979" dirty="0" err="1">
                <a:latin typeface="Calibri" panose="020F0502020204030204" pitchFamily="34" charset="0"/>
                <a:ea typeface="Calibri" panose="020F0502020204030204" pitchFamily="34" charset="0"/>
                <a:cs typeface="Arial" panose="020B0604020202020204" pitchFamily="34" charset="0"/>
              </a:rPr>
              <a:t>calendriers</a:t>
            </a:r>
            <a:r>
              <a:rPr lang="en-GB" sz="1979" dirty="0">
                <a:latin typeface="Calibri" panose="020F0502020204030204" pitchFamily="34" charset="0"/>
                <a:ea typeface="Calibri" panose="020F0502020204030204" pitchFamily="34" charset="0"/>
                <a:cs typeface="Arial" panose="020B0604020202020204" pitchFamily="34" charset="0"/>
              </a:rPr>
              <a:t> les plus courants </a:t>
            </a:r>
            <a:r>
              <a:rPr lang="en-GB" sz="1979" dirty="0" err="1">
                <a:latin typeface="Calibri" panose="020F0502020204030204" pitchFamily="34" charset="0"/>
                <a:ea typeface="Calibri" panose="020F0502020204030204" pitchFamily="34" charset="0"/>
                <a:cs typeface="Arial" panose="020B0604020202020204" pitchFamily="34" charset="0"/>
              </a:rPr>
              <a:t>sont</a:t>
            </a:r>
            <a:r>
              <a:rPr lang="en-GB" sz="1979" dirty="0">
                <a:latin typeface="Calibri" panose="020F0502020204030204" pitchFamily="34" charset="0"/>
                <a:ea typeface="Calibri" panose="020F0502020204030204" pitchFamily="34" charset="0"/>
                <a:cs typeface="Arial" panose="020B0604020202020204" pitchFamily="34" charset="0"/>
              </a:rPr>
              <a:t> les </a:t>
            </a:r>
            <a:r>
              <a:rPr lang="en-GB" sz="1979" dirty="0" err="1">
                <a:latin typeface="Calibri" panose="020F0502020204030204" pitchFamily="34" charset="0"/>
                <a:ea typeface="Calibri" panose="020F0502020204030204" pitchFamily="34" charset="0"/>
                <a:cs typeface="Arial" panose="020B0604020202020204" pitchFamily="34" charset="0"/>
              </a:rPr>
              <a:t>suivants</a:t>
            </a:r>
            <a:r>
              <a:rPr lang="en-GB" sz="1979" dirty="0">
                <a:latin typeface="Calibri" panose="020F0502020204030204" pitchFamily="34" charset="0"/>
                <a:ea typeface="Calibri" panose="020F0502020204030204" pitchFamily="34" charset="0"/>
                <a:cs typeface="Arial" panose="020B0604020202020204" pitchFamily="34" charset="0"/>
              </a:rPr>
              <a:t> : 6/10/14 </a:t>
            </a:r>
            <a:r>
              <a:rPr lang="en-GB" sz="1979" dirty="0" err="1">
                <a:latin typeface="Calibri" panose="020F0502020204030204" pitchFamily="34" charset="0"/>
                <a:ea typeface="Calibri" panose="020F0502020204030204" pitchFamily="34" charset="0"/>
                <a:cs typeface="Arial" panose="020B0604020202020204" pitchFamily="34" charset="0"/>
              </a:rPr>
              <a:t>semaines</a:t>
            </a:r>
            <a:r>
              <a:rPr lang="en-GB" sz="1979" dirty="0">
                <a:latin typeface="Calibri" panose="020F0502020204030204" pitchFamily="34" charset="0"/>
                <a:ea typeface="Calibri" panose="020F0502020204030204" pitchFamily="34" charset="0"/>
                <a:cs typeface="Arial" panose="020B0604020202020204" pitchFamily="34" charset="0"/>
              </a:rPr>
              <a:t>, 2/3/4 </a:t>
            </a:r>
            <a:r>
              <a:rPr lang="en-GB" sz="1979" dirty="0" err="1">
                <a:latin typeface="Calibri" panose="020F0502020204030204" pitchFamily="34" charset="0"/>
                <a:ea typeface="Calibri" panose="020F0502020204030204" pitchFamily="34" charset="0"/>
                <a:cs typeface="Arial" panose="020B0604020202020204" pitchFamily="34" charset="0"/>
              </a:rPr>
              <a:t>mois</a:t>
            </a:r>
            <a:r>
              <a:rPr lang="en-GB" sz="1979" dirty="0">
                <a:latin typeface="Calibri" panose="020F0502020204030204" pitchFamily="34" charset="0"/>
                <a:ea typeface="Calibri" panose="020F0502020204030204" pitchFamily="34" charset="0"/>
                <a:cs typeface="Arial" panose="020B0604020202020204" pitchFamily="34" charset="0"/>
              </a:rPr>
              <a:t> </a:t>
            </a:r>
            <a:r>
              <a:rPr lang="en-GB" sz="1979" dirty="0" err="1">
                <a:latin typeface="Calibri" panose="020F0502020204030204" pitchFamily="34" charset="0"/>
                <a:ea typeface="Calibri" panose="020F0502020204030204" pitchFamily="34" charset="0"/>
                <a:cs typeface="Arial" panose="020B0604020202020204" pitchFamily="34" charset="0"/>
              </a:rPr>
              <a:t>ou</a:t>
            </a:r>
            <a:r>
              <a:rPr lang="en-GB" sz="1979" dirty="0">
                <a:latin typeface="Calibri" panose="020F0502020204030204" pitchFamily="34" charset="0"/>
                <a:ea typeface="Calibri" panose="020F0502020204030204" pitchFamily="34" charset="0"/>
                <a:cs typeface="Arial" panose="020B0604020202020204" pitchFamily="34" charset="0"/>
              </a:rPr>
              <a:t> 2/4/6 </a:t>
            </a:r>
            <a:r>
              <a:rPr lang="en-GB" sz="1979" dirty="0" err="1">
                <a:latin typeface="Calibri" panose="020F0502020204030204" pitchFamily="34" charset="0"/>
                <a:ea typeface="Calibri" panose="020F0502020204030204" pitchFamily="34" charset="0"/>
                <a:cs typeface="Arial" panose="020B0604020202020204" pitchFamily="34" charset="0"/>
              </a:rPr>
              <a:t>mois</a:t>
            </a:r>
            <a:r>
              <a:rPr lang="en-GB" sz="1979" dirty="0">
                <a:latin typeface="Calibri" panose="020F0502020204030204" pitchFamily="34" charset="0"/>
                <a:ea typeface="Calibri" panose="020F0502020204030204" pitchFamily="34" charset="0"/>
                <a:cs typeface="Arial" panose="020B0604020202020204" pitchFamily="34" charset="0"/>
              </a:rPr>
              <a:t>.</a:t>
            </a:r>
          </a:p>
          <a:p>
            <a:r>
              <a:rPr lang="en-GB" sz="1979" dirty="0">
                <a:latin typeface="Calibri" panose="020F0502020204030204" pitchFamily="34" charset="0"/>
                <a:ea typeface="Calibri" panose="020F0502020204030204" pitchFamily="34" charset="0"/>
                <a:cs typeface="Arial" panose="020B0604020202020204" pitchFamily="34" charset="0"/>
              </a:rPr>
              <a:t>[2] La </a:t>
            </a:r>
            <a:r>
              <a:rPr lang="en-GB" sz="1979" dirty="0" err="1">
                <a:latin typeface="Calibri" panose="020F0502020204030204" pitchFamily="34" charset="0"/>
                <a:ea typeface="Calibri" panose="020F0502020204030204" pitchFamily="34" charset="0"/>
                <a:cs typeface="Arial" panose="020B0604020202020204" pitchFamily="34" charset="0"/>
              </a:rPr>
              <a:t>plupart</a:t>
            </a:r>
            <a:r>
              <a:rPr lang="en-GB" sz="1979" dirty="0">
                <a:latin typeface="Calibri" panose="020F0502020204030204" pitchFamily="34" charset="0"/>
                <a:ea typeface="Calibri" panose="020F0502020204030204" pitchFamily="34" charset="0"/>
                <a:cs typeface="Arial" panose="020B0604020202020204" pitchFamily="34" charset="0"/>
              </a:rPr>
              <a:t> des pays </a:t>
            </a:r>
            <a:r>
              <a:rPr lang="en-GB" sz="1979" dirty="0" err="1">
                <a:latin typeface="Calibri" panose="020F0502020204030204" pitchFamily="34" charset="0"/>
                <a:ea typeface="Calibri" panose="020F0502020204030204" pitchFamily="34" charset="0"/>
                <a:cs typeface="Arial" panose="020B0604020202020204" pitchFamily="34" charset="0"/>
              </a:rPr>
              <a:t>éligibles</a:t>
            </a:r>
            <a:r>
              <a:rPr lang="en-GB" sz="1979" dirty="0">
                <a:latin typeface="Calibri" panose="020F0502020204030204" pitchFamily="34" charset="0"/>
                <a:ea typeface="Calibri" panose="020F0502020204030204" pitchFamily="34" charset="0"/>
                <a:cs typeface="Arial" panose="020B0604020202020204" pitchFamily="34" charset="0"/>
              </a:rPr>
              <a:t> à Gavi </a:t>
            </a:r>
            <a:r>
              <a:rPr lang="en-GB" sz="1979" dirty="0" err="1">
                <a:latin typeface="Calibri" panose="020F0502020204030204" pitchFamily="34" charset="0"/>
                <a:ea typeface="Calibri" panose="020F0502020204030204" pitchFamily="34" charset="0"/>
                <a:cs typeface="Arial" panose="020B0604020202020204" pitchFamily="34" charset="0"/>
              </a:rPr>
              <a:t>n'ont</a:t>
            </a:r>
            <a:r>
              <a:rPr lang="en-GB" sz="1979" dirty="0">
                <a:latin typeface="Calibri" panose="020F0502020204030204" pitchFamily="34" charset="0"/>
                <a:ea typeface="Calibri" panose="020F0502020204030204" pitchFamily="34" charset="0"/>
                <a:cs typeface="Arial" panose="020B0604020202020204" pitchFamily="34" charset="0"/>
              </a:rPr>
              <a:t> pas encore </a:t>
            </a:r>
            <a:r>
              <a:rPr lang="en-GB" sz="1979" dirty="0" err="1">
                <a:latin typeface="Calibri" panose="020F0502020204030204" pitchFamily="34" charset="0"/>
                <a:ea typeface="Calibri" panose="020F0502020204030204" pitchFamily="34" charset="0"/>
                <a:cs typeface="Arial" panose="020B0604020202020204" pitchFamily="34" charset="0"/>
              </a:rPr>
              <a:t>introduit</a:t>
            </a:r>
            <a:r>
              <a:rPr lang="en-GB" sz="1979" dirty="0">
                <a:latin typeface="Calibri" panose="020F0502020204030204" pitchFamily="34" charset="0"/>
                <a:ea typeface="Calibri" panose="020F0502020204030204" pitchFamily="34" charset="0"/>
                <a:cs typeface="Arial" panose="020B0604020202020204" pitchFamily="34" charset="0"/>
              </a:rPr>
              <a:t> de dose de rappel du DTC au </a:t>
            </a:r>
            <a:r>
              <a:rPr lang="en-GB" sz="1979" dirty="0" err="1">
                <a:latin typeface="Calibri" panose="020F0502020204030204" pitchFamily="34" charset="0"/>
                <a:ea typeface="Calibri" panose="020F0502020204030204" pitchFamily="34" charset="0"/>
                <a:cs typeface="Arial" panose="020B0604020202020204" pitchFamily="34" charset="0"/>
              </a:rPr>
              <a:t>cours</a:t>
            </a:r>
            <a:r>
              <a:rPr lang="en-GB" sz="1979" dirty="0">
                <a:latin typeface="Calibri" panose="020F0502020204030204" pitchFamily="34" charset="0"/>
                <a:ea typeface="Calibri" panose="020F0502020204030204" pitchFamily="34" charset="0"/>
                <a:cs typeface="Arial" panose="020B0604020202020204" pitchFamily="34" charset="0"/>
              </a:rPr>
              <a:t> de la </a:t>
            </a:r>
            <a:r>
              <a:rPr lang="en-GB" sz="1979" dirty="0" err="1">
                <a:latin typeface="Calibri" panose="020F0502020204030204" pitchFamily="34" charset="0"/>
                <a:ea typeface="Calibri" panose="020F0502020204030204" pitchFamily="34" charset="0"/>
                <a:cs typeface="Arial" panose="020B0604020202020204" pitchFamily="34" charset="0"/>
              </a:rPr>
              <a:t>deuxième</a:t>
            </a:r>
            <a:r>
              <a:rPr lang="en-GB" sz="1979" dirty="0">
                <a:latin typeface="Calibri" panose="020F0502020204030204" pitchFamily="34" charset="0"/>
                <a:ea typeface="Calibri" panose="020F0502020204030204" pitchFamily="34" charset="0"/>
                <a:cs typeface="Arial" panose="020B0604020202020204" pitchFamily="34" charset="0"/>
              </a:rPr>
              <a:t> </a:t>
            </a:r>
            <a:r>
              <a:rPr lang="en-GB" sz="1979" dirty="0" err="1">
                <a:latin typeface="Calibri" panose="020F0502020204030204" pitchFamily="34" charset="0"/>
                <a:ea typeface="Calibri" panose="020F0502020204030204" pitchFamily="34" charset="0"/>
                <a:cs typeface="Arial" panose="020B0604020202020204" pitchFamily="34" charset="0"/>
              </a:rPr>
              <a:t>année</a:t>
            </a:r>
            <a:r>
              <a:rPr lang="en-GB" sz="1979" dirty="0">
                <a:latin typeface="Calibri" panose="020F0502020204030204" pitchFamily="34" charset="0"/>
                <a:ea typeface="Calibri" panose="020F0502020204030204" pitchFamily="34" charset="0"/>
                <a:cs typeface="Arial" panose="020B0604020202020204" pitchFamily="34" charset="0"/>
              </a:rPr>
              <a:t> de vie, </a:t>
            </a:r>
            <a:r>
              <a:rPr lang="en-GB" sz="1979" dirty="0" err="1">
                <a:latin typeface="Calibri" panose="020F0502020204030204" pitchFamily="34" charset="0"/>
                <a:ea typeface="Calibri" panose="020F0502020204030204" pitchFamily="34" charset="0"/>
                <a:cs typeface="Arial" panose="020B0604020202020204" pitchFamily="34" charset="0"/>
              </a:rPr>
              <a:t>mais</a:t>
            </a:r>
            <a:r>
              <a:rPr lang="en-GB" sz="1979" dirty="0">
                <a:latin typeface="Calibri" panose="020F0502020204030204" pitchFamily="34" charset="0"/>
                <a:ea typeface="Calibri" panose="020F0502020204030204" pitchFamily="34" charset="0"/>
                <a:cs typeface="Arial" panose="020B0604020202020204" pitchFamily="34" charset="0"/>
              </a:rPr>
              <a:t> le </a:t>
            </a:r>
            <a:r>
              <a:rPr lang="en-GB" sz="1979" dirty="0" err="1">
                <a:latin typeface="Calibri" panose="020F0502020204030204" pitchFamily="34" charset="0"/>
                <a:ea typeface="Calibri" panose="020F0502020204030204" pitchFamily="34" charset="0"/>
                <a:cs typeface="Arial" panose="020B0604020202020204" pitchFamily="34" charset="0"/>
              </a:rPr>
              <a:t>soutien</a:t>
            </a:r>
            <a:r>
              <a:rPr lang="en-GB" sz="1979" dirty="0">
                <a:latin typeface="Calibri" panose="020F0502020204030204" pitchFamily="34" charset="0"/>
                <a:ea typeface="Calibri" panose="020F0502020204030204" pitchFamily="34" charset="0"/>
                <a:cs typeface="Arial" panose="020B0604020202020204" pitchFamily="34" charset="0"/>
              </a:rPr>
              <a:t> de Gavi </a:t>
            </a:r>
            <a:r>
              <a:rPr lang="en-GB" sz="1979" dirty="0" err="1">
                <a:latin typeface="Calibri" panose="020F0502020204030204" pitchFamily="34" charset="0"/>
                <a:ea typeface="Calibri" panose="020F0502020204030204" pitchFamily="34" charset="0"/>
                <a:cs typeface="Arial" panose="020B0604020202020204" pitchFamily="34" charset="0"/>
              </a:rPr>
              <a:t>est</a:t>
            </a:r>
            <a:r>
              <a:rPr lang="en-GB" sz="1979" dirty="0">
                <a:latin typeface="Calibri" panose="020F0502020204030204" pitchFamily="34" charset="0"/>
                <a:ea typeface="Calibri" panose="020F0502020204030204" pitchFamily="34" charset="0"/>
                <a:cs typeface="Arial" panose="020B0604020202020204" pitchFamily="34" charset="0"/>
              </a:rPr>
              <a:t> </a:t>
            </a:r>
            <a:r>
              <a:rPr lang="en-GB" sz="1979" dirty="0" err="1">
                <a:latin typeface="Calibri" panose="020F0502020204030204" pitchFamily="34" charset="0"/>
                <a:ea typeface="Calibri" panose="020F0502020204030204" pitchFamily="34" charset="0"/>
                <a:cs typeface="Arial" panose="020B0604020202020204" pitchFamily="34" charset="0"/>
              </a:rPr>
              <a:t>maintenant</a:t>
            </a:r>
            <a:r>
              <a:rPr lang="en-GB" sz="1979" dirty="0">
                <a:latin typeface="Calibri" panose="020F0502020204030204" pitchFamily="34" charset="0"/>
                <a:ea typeface="Calibri" panose="020F0502020204030204" pitchFamily="34" charset="0"/>
                <a:cs typeface="Arial" panose="020B0604020202020204" pitchFamily="34" charset="0"/>
              </a:rPr>
              <a:t> disponible pour </a:t>
            </a:r>
            <a:r>
              <a:rPr lang="en-GB" sz="1979" dirty="0" err="1">
                <a:latin typeface="Calibri" panose="020F0502020204030204" pitchFamily="34" charset="0"/>
                <a:ea typeface="Calibri" panose="020F0502020204030204" pitchFamily="34" charset="0"/>
                <a:cs typeface="Arial" panose="020B0604020202020204" pitchFamily="34" charset="0"/>
              </a:rPr>
              <a:t>l'introduction</a:t>
            </a:r>
            <a:r>
              <a:rPr lang="en-GB" sz="1979" dirty="0">
                <a:latin typeface="Calibri" panose="020F0502020204030204" pitchFamily="34" charset="0"/>
                <a:ea typeface="Calibri" panose="020F0502020204030204" pitchFamily="34" charset="0"/>
                <a:cs typeface="Arial" panose="020B0604020202020204" pitchFamily="34" charset="0"/>
              </a:rPr>
              <a:t> (DTC, Penta </a:t>
            </a:r>
            <a:r>
              <a:rPr lang="en-GB" sz="1979" dirty="0" err="1">
                <a:latin typeface="Calibri" panose="020F0502020204030204" pitchFamily="34" charset="0"/>
                <a:ea typeface="Calibri" panose="020F0502020204030204" pitchFamily="34" charset="0"/>
                <a:cs typeface="Arial" panose="020B0604020202020204" pitchFamily="34" charset="0"/>
              </a:rPr>
              <a:t>ou</a:t>
            </a:r>
            <a:r>
              <a:rPr lang="en-GB" sz="1979" dirty="0">
                <a:latin typeface="Calibri" panose="020F0502020204030204" pitchFamily="34" charset="0"/>
                <a:ea typeface="Calibri" panose="020F0502020204030204" pitchFamily="34" charset="0"/>
                <a:cs typeface="Arial" panose="020B0604020202020204" pitchFamily="34" charset="0"/>
              </a:rPr>
              <a:t> </a:t>
            </a:r>
            <a:r>
              <a:rPr lang="en-GB" sz="1979" dirty="0" err="1">
                <a:latin typeface="Calibri" panose="020F0502020204030204" pitchFamily="34" charset="0"/>
                <a:ea typeface="Calibri" panose="020F0502020204030204" pitchFamily="34" charset="0"/>
                <a:cs typeface="Arial" panose="020B0604020202020204" pitchFamily="34" charset="0"/>
              </a:rPr>
              <a:t>Hexa</a:t>
            </a:r>
            <a:r>
              <a:rPr lang="en-GB" sz="1979" dirty="0">
                <a:latin typeface="Calibri" panose="020F0502020204030204" pitchFamily="34" charset="0"/>
                <a:ea typeface="Calibri" panose="020F0502020204030204" pitchFamily="34" charset="0"/>
                <a:cs typeface="Arial" panose="020B0604020202020204" pitchFamily="34" charset="0"/>
              </a:rPr>
              <a:t>).</a:t>
            </a:r>
          </a:p>
          <a:p>
            <a:r>
              <a:rPr lang="en-GB" sz="1979" dirty="0">
                <a:latin typeface="Calibri" panose="020F0502020204030204" pitchFamily="34" charset="0"/>
                <a:ea typeface="Calibri" panose="020F0502020204030204" pitchFamily="34" charset="0"/>
                <a:cs typeface="Arial" panose="020B0604020202020204" pitchFamily="34" charset="0"/>
              </a:rPr>
              <a:t>[3] Un rappel hexavalent </a:t>
            </a:r>
            <a:r>
              <a:rPr lang="en-GB" sz="1979" dirty="0" err="1">
                <a:latin typeface="Calibri" panose="020F0502020204030204" pitchFamily="34" charset="0"/>
                <a:ea typeface="Calibri" panose="020F0502020204030204" pitchFamily="34" charset="0"/>
                <a:cs typeface="Arial" panose="020B0604020202020204" pitchFamily="34" charset="0"/>
              </a:rPr>
              <a:t>est</a:t>
            </a:r>
            <a:r>
              <a:rPr lang="en-GB" sz="1979" dirty="0">
                <a:latin typeface="Calibri" panose="020F0502020204030204" pitchFamily="34" charset="0"/>
                <a:ea typeface="Calibri" panose="020F0502020204030204" pitchFamily="34" charset="0"/>
                <a:cs typeface="Arial" panose="020B0604020202020204" pitchFamily="34" charset="0"/>
              </a:rPr>
              <a:t> </a:t>
            </a:r>
            <a:r>
              <a:rPr lang="en-GB" sz="1979" dirty="0" err="1">
                <a:latin typeface="Calibri" panose="020F0502020204030204" pitchFamily="34" charset="0"/>
                <a:ea typeface="Calibri" panose="020F0502020204030204" pitchFamily="34" charset="0"/>
                <a:cs typeface="Arial" panose="020B0604020202020204" pitchFamily="34" charset="0"/>
              </a:rPr>
              <a:t>nécessaire</a:t>
            </a:r>
            <a:r>
              <a:rPr lang="en-GB" sz="1979" dirty="0">
                <a:latin typeface="Calibri" panose="020F0502020204030204" pitchFamily="34" charset="0"/>
                <a:ea typeface="Calibri" panose="020F0502020204030204" pitchFamily="34" charset="0"/>
                <a:cs typeface="Arial" panose="020B0604020202020204" pitchFamily="34" charset="0"/>
              </a:rPr>
              <a:t> </a:t>
            </a:r>
            <a:r>
              <a:rPr lang="en-GB" sz="1979" dirty="0" err="1">
                <a:latin typeface="Calibri" panose="020F0502020204030204" pitchFamily="34" charset="0"/>
                <a:ea typeface="Calibri" panose="020F0502020204030204" pitchFamily="34" charset="0"/>
                <a:cs typeface="Arial" panose="020B0604020202020204" pitchFamily="34" charset="0"/>
              </a:rPr>
              <a:t>lorsque</a:t>
            </a:r>
            <a:r>
              <a:rPr lang="en-GB" sz="1979" dirty="0">
                <a:latin typeface="Calibri" panose="020F0502020204030204" pitchFamily="34" charset="0"/>
                <a:ea typeface="Calibri" panose="020F0502020204030204" pitchFamily="34" charset="0"/>
                <a:cs typeface="Arial" panose="020B0604020202020204" pitchFamily="34" charset="0"/>
              </a:rPr>
              <a:t> la </a:t>
            </a:r>
            <a:r>
              <a:rPr lang="en-GB" sz="1979" dirty="0" err="1">
                <a:latin typeface="Calibri" panose="020F0502020204030204" pitchFamily="34" charset="0"/>
                <a:ea typeface="Calibri" panose="020F0502020204030204" pitchFamily="34" charset="0"/>
                <a:cs typeface="Arial" panose="020B0604020202020204" pitchFamily="34" charset="0"/>
              </a:rPr>
              <a:t>série</a:t>
            </a:r>
            <a:r>
              <a:rPr lang="en-GB" sz="1979" dirty="0">
                <a:latin typeface="Calibri" panose="020F0502020204030204" pitchFamily="34" charset="0"/>
                <a:ea typeface="Calibri" panose="020F0502020204030204" pitchFamily="34" charset="0"/>
                <a:cs typeface="Arial" panose="020B0604020202020204" pitchFamily="34" charset="0"/>
              </a:rPr>
              <a:t> </a:t>
            </a:r>
            <a:r>
              <a:rPr lang="en-GB" sz="1979" dirty="0" err="1">
                <a:latin typeface="Calibri" panose="020F0502020204030204" pitchFamily="34" charset="0"/>
                <a:ea typeface="Calibri" panose="020F0502020204030204" pitchFamily="34" charset="0"/>
                <a:cs typeface="Arial" panose="020B0604020202020204" pitchFamily="34" charset="0"/>
              </a:rPr>
              <a:t>primaire</a:t>
            </a:r>
            <a:r>
              <a:rPr lang="en-GB" sz="1979" dirty="0">
                <a:latin typeface="Calibri" panose="020F0502020204030204" pitchFamily="34" charset="0"/>
                <a:ea typeface="Calibri" panose="020F0502020204030204" pitchFamily="34" charset="0"/>
                <a:cs typeface="Arial" panose="020B0604020202020204" pitchFamily="34" charset="0"/>
              </a:rPr>
              <a:t> commence à 6 </a:t>
            </a:r>
            <a:r>
              <a:rPr lang="en-GB" sz="1979" dirty="0" err="1">
                <a:latin typeface="Calibri" panose="020F0502020204030204" pitchFamily="34" charset="0"/>
                <a:ea typeface="Calibri" panose="020F0502020204030204" pitchFamily="34" charset="0"/>
                <a:cs typeface="Arial" panose="020B0604020202020204" pitchFamily="34" charset="0"/>
              </a:rPr>
              <a:t>semaines</a:t>
            </a:r>
            <a:r>
              <a:rPr lang="en-GB" sz="1979" dirty="0">
                <a:latin typeface="Calibri" panose="020F0502020204030204" pitchFamily="34" charset="0"/>
                <a:ea typeface="Calibri" panose="020F0502020204030204" pitchFamily="34" charset="0"/>
                <a:cs typeface="Arial" panose="020B0604020202020204" pitchFamily="34" charset="0"/>
              </a:rPr>
              <a:t> ; pour les pays </a:t>
            </a:r>
            <a:r>
              <a:rPr lang="en-GB" sz="1979" dirty="0" err="1">
                <a:latin typeface="Calibri" panose="020F0502020204030204" pitchFamily="34" charset="0"/>
                <a:ea typeface="Calibri" panose="020F0502020204030204" pitchFamily="34" charset="0"/>
                <a:cs typeface="Arial" panose="020B0604020202020204" pitchFamily="34" charset="0"/>
              </a:rPr>
              <a:t>soutenus</a:t>
            </a:r>
            <a:r>
              <a:rPr lang="en-GB" sz="1979" dirty="0">
                <a:latin typeface="Calibri" panose="020F0502020204030204" pitchFamily="34" charset="0"/>
                <a:ea typeface="Calibri" panose="020F0502020204030204" pitchFamily="34" charset="0"/>
                <a:cs typeface="Arial" panose="020B0604020202020204" pitchFamily="34" charset="0"/>
              </a:rPr>
              <a:t> par Gavi qui </a:t>
            </a:r>
            <a:r>
              <a:rPr lang="en-GB" sz="1979" dirty="0" err="1">
                <a:latin typeface="Calibri" panose="020F0502020204030204" pitchFamily="34" charset="0"/>
                <a:ea typeface="Calibri" panose="020F0502020204030204" pitchFamily="34" charset="0"/>
                <a:cs typeface="Arial" panose="020B0604020202020204" pitchFamily="34" charset="0"/>
              </a:rPr>
              <a:t>passent</a:t>
            </a:r>
            <a:r>
              <a:rPr lang="en-GB" sz="1979" dirty="0">
                <a:latin typeface="Calibri" panose="020F0502020204030204" pitchFamily="34" charset="0"/>
                <a:ea typeface="Calibri" panose="020F0502020204030204" pitchFamily="34" charset="0"/>
                <a:cs typeface="Arial" panose="020B0604020202020204" pitchFamily="34" charset="0"/>
              </a:rPr>
              <a:t> à </a:t>
            </a:r>
            <a:r>
              <a:rPr lang="en-GB" sz="1979" dirty="0" err="1">
                <a:latin typeface="Calibri" panose="020F0502020204030204" pitchFamily="34" charset="0"/>
                <a:ea typeface="Calibri" panose="020F0502020204030204" pitchFamily="34" charset="0"/>
                <a:cs typeface="Arial" panose="020B0604020202020204" pitchFamily="34" charset="0"/>
              </a:rPr>
              <a:t>l'hexavalent</a:t>
            </a:r>
            <a:r>
              <a:rPr lang="en-GB" sz="1979" dirty="0">
                <a:latin typeface="Calibri" panose="020F0502020204030204" pitchFamily="34" charset="0"/>
                <a:ea typeface="Calibri" panose="020F0502020204030204" pitchFamily="34" charset="0"/>
                <a:cs typeface="Arial" panose="020B0604020202020204" pitchFamily="34" charset="0"/>
              </a:rPr>
              <a:t>, le </a:t>
            </a:r>
            <a:r>
              <a:rPr lang="en-GB" sz="1979" dirty="0" err="1">
                <a:latin typeface="Calibri" panose="020F0502020204030204" pitchFamily="34" charset="0"/>
                <a:ea typeface="Calibri" panose="020F0502020204030204" pitchFamily="34" charset="0"/>
                <a:cs typeface="Arial" panose="020B0604020202020204" pitchFamily="34" charset="0"/>
              </a:rPr>
              <a:t>vaccin</a:t>
            </a:r>
            <a:r>
              <a:rPr lang="en-GB" sz="1979" dirty="0">
                <a:latin typeface="Calibri" panose="020F0502020204030204" pitchFamily="34" charset="0"/>
                <a:ea typeface="Calibri" panose="020F0502020204030204" pitchFamily="34" charset="0"/>
                <a:cs typeface="Arial" panose="020B0604020202020204" pitchFamily="34" charset="0"/>
              </a:rPr>
              <a:t> de choix pour le premier rappel sera </a:t>
            </a:r>
            <a:r>
              <a:rPr lang="en-GB" sz="1979" dirty="0" err="1">
                <a:latin typeface="Calibri" panose="020F0502020204030204" pitchFamily="34" charset="0"/>
                <a:ea typeface="Calibri" panose="020F0502020204030204" pitchFamily="34" charset="0"/>
                <a:cs typeface="Arial" panose="020B0604020202020204" pitchFamily="34" charset="0"/>
              </a:rPr>
              <a:t>l'hexavalent</a:t>
            </a:r>
            <a:r>
              <a:rPr lang="en-GB" sz="1979" dirty="0">
                <a:latin typeface="Calibri" panose="020F0502020204030204" pitchFamily="34" charset="0"/>
                <a:ea typeface="Calibri" panose="020F0502020204030204" pitchFamily="34" charset="0"/>
                <a:cs typeface="Arial" panose="020B0604020202020204" pitchFamily="34" charset="0"/>
              </a:rPr>
              <a:t>.</a:t>
            </a:r>
          </a:p>
        </p:txBody>
      </p:sp>
      <p:pic>
        <p:nvPicPr>
          <p:cNvPr id="14" name="Picture 13">
            <a:extLst>
              <a:ext uri="{FF2B5EF4-FFF2-40B4-BE49-F238E27FC236}">
                <a16:creationId xmlns:a16="http://schemas.microsoft.com/office/drawing/2014/main" id="{8D40327A-8E05-27B0-7BCB-C0479A367010}"/>
              </a:ext>
            </a:extLst>
          </p:cNvPr>
          <p:cNvPicPr>
            <a:picLocks noChangeAspect="1"/>
          </p:cNvPicPr>
          <p:nvPr/>
        </p:nvPicPr>
        <p:blipFill>
          <a:blip r:embed="rId3"/>
          <a:stretch>
            <a:fillRect/>
          </a:stretch>
        </p:blipFill>
        <p:spPr>
          <a:xfrm>
            <a:off x="236845" y="3208889"/>
            <a:ext cx="19606761" cy="4507147"/>
          </a:xfrm>
          <a:prstGeom prst="rect">
            <a:avLst/>
          </a:prstGeom>
        </p:spPr>
      </p:pic>
    </p:spTree>
    <p:extLst>
      <p:ext uri="{BB962C8B-B14F-4D97-AF65-F5344CB8AC3E}">
        <p14:creationId xmlns:p14="http://schemas.microsoft.com/office/powerpoint/2010/main" val="909122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B7DEB-E4ED-655A-30BC-CE3F2D8582F4}"/>
              </a:ext>
            </a:extLst>
          </p:cNvPr>
          <p:cNvSpPr>
            <a:spLocks noGrp="1"/>
          </p:cNvSpPr>
          <p:nvPr>
            <p:ph type="title"/>
          </p:nvPr>
        </p:nvSpPr>
        <p:spPr>
          <a:xfrm>
            <a:off x="687464" y="602474"/>
            <a:ext cx="17339786" cy="795212"/>
          </a:xfrm>
        </p:spPr>
        <p:txBody>
          <a:bodyPr>
            <a:noAutofit/>
          </a:bodyPr>
          <a:lstStyle/>
          <a:p>
            <a:r>
              <a:rPr lang="en-US" sz="5277" dirty="0" err="1"/>
              <a:t>Avantages</a:t>
            </a:r>
            <a:r>
              <a:rPr lang="en-US" sz="5277" dirty="0"/>
              <a:t> du </a:t>
            </a:r>
            <a:r>
              <a:rPr lang="en-US" sz="5277" dirty="0" err="1"/>
              <a:t>programme</a:t>
            </a:r>
            <a:r>
              <a:rPr lang="en-US" sz="5277" dirty="0"/>
              <a:t> hexavalent</a:t>
            </a:r>
          </a:p>
        </p:txBody>
      </p:sp>
      <p:sp>
        <p:nvSpPr>
          <p:cNvPr id="4" name="Slide Number Placeholder 3">
            <a:extLst>
              <a:ext uri="{FF2B5EF4-FFF2-40B4-BE49-F238E27FC236}">
                <a16:creationId xmlns:a16="http://schemas.microsoft.com/office/drawing/2014/main" id="{14077F8D-2206-CA89-5275-9E3D298A4053}"/>
              </a:ext>
            </a:extLst>
          </p:cNvPr>
          <p:cNvSpPr>
            <a:spLocks noGrp="1"/>
          </p:cNvSpPr>
          <p:nvPr>
            <p:ph type="sldNum" sz="quarter" idx="12"/>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4780D67-100A-45D2-8CEE-F93F85F5006A}" type="slidenum">
              <a:rPr lang="en-US" smtClean="0"/>
              <a:pPr/>
              <a:t>12</a:t>
            </a:fld>
            <a:endParaRPr lang="en-US" dirty="0"/>
          </a:p>
        </p:txBody>
      </p:sp>
      <p:grpSp>
        <p:nvGrpSpPr>
          <p:cNvPr id="20" name="Group 19">
            <a:extLst>
              <a:ext uri="{FF2B5EF4-FFF2-40B4-BE49-F238E27FC236}">
                <a16:creationId xmlns:a16="http://schemas.microsoft.com/office/drawing/2014/main" id="{476D7970-13B3-25A3-1A30-F36B0226F211}"/>
              </a:ext>
            </a:extLst>
          </p:cNvPr>
          <p:cNvGrpSpPr/>
          <p:nvPr/>
        </p:nvGrpSpPr>
        <p:grpSpPr>
          <a:xfrm>
            <a:off x="850761" y="1914685"/>
            <a:ext cx="18393052" cy="1549561"/>
            <a:chOff x="515938" y="1608938"/>
            <a:chExt cx="11154345" cy="939721"/>
          </a:xfrm>
        </p:grpSpPr>
        <p:pic>
          <p:nvPicPr>
            <p:cNvPr id="6" name="Picture Placeholder 21" descr="Needle outline">
              <a:extLst>
                <a:ext uri="{FF2B5EF4-FFF2-40B4-BE49-F238E27FC236}">
                  <a16:creationId xmlns:a16="http://schemas.microsoft.com/office/drawing/2014/main" id="{332A80E4-BCEE-220F-56C1-ADC755D09C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5938" y="1624205"/>
              <a:ext cx="924455" cy="924454"/>
            </a:xfrm>
            <a:prstGeom prst="rect">
              <a:avLst/>
            </a:prstGeom>
          </p:spPr>
        </p:pic>
        <p:pic>
          <p:nvPicPr>
            <p:cNvPr id="7" name="Picture Placeholder 23" descr="Covid-19 outline">
              <a:extLst>
                <a:ext uri="{FF2B5EF4-FFF2-40B4-BE49-F238E27FC236}">
                  <a16:creationId xmlns:a16="http://schemas.microsoft.com/office/drawing/2014/main" id="{8BA2E444-8AAB-1605-075B-A7154B96A3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86" b="86"/>
            <a:stretch>
              <a:fillRect/>
            </a:stretch>
          </p:blipFill>
          <p:spPr>
            <a:xfrm>
              <a:off x="4458071" y="1624205"/>
              <a:ext cx="924455" cy="924454"/>
            </a:xfrm>
            <a:prstGeom prst="rect">
              <a:avLst/>
            </a:prstGeom>
          </p:spPr>
        </p:pic>
        <p:pic>
          <p:nvPicPr>
            <p:cNvPr id="8" name="Picture Placeholder 27" descr="Daily calendar outline">
              <a:extLst>
                <a:ext uri="{FF2B5EF4-FFF2-40B4-BE49-F238E27FC236}">
                  <a16:creationId xmlns:a16="http://schemas.microsoft.com/office/drawing/2014/main" id="{FC8D9970-BD50-04EA-869C-E5CF37DDF1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82846" y="1624205"/>
              <a:ext cx="924455" cy="924454"/>
            </a:xfrm>
            <a:prstGeom prst="rect">
              <a:avLst/>
            </a:prstGeom>
          </p:spPr>
        </p:pic>
        <p:sp>
          <p:nvSpPr>
            <p:cNvPr id="11" name="Text Placeholder 3">
              <a:extLst>
                <a:ext uri="{FF2B5EF4-FFF2-40B4-BE49-F238E27FC236}">
                  <a16:creationId xmlns:a16="http://schemas.microsoft.com/office/drawing/2014/main" id="{4B493C91-CC08-CC3A-14A9-5F840FA28422}"/>
                </a:ext>
              </a:extLst>
            </p:cNvPr>
            <p:cNvSpPr txBox="1">
              <a:spLocks/>
            </p:cNvSpPr>
            <p:nvPr/>
          </p:nvSpPr>
          <p:spPr>
            <a:xfrm>
              <a:off x="1527875" y="1608938"/>
              <a:ext cx="2275500" cy="553181"/>
            </a:xfrm>
            <a:prstGeom prst="rect">
              <a:avLst/>
            </a:prstGeom>
          </p:spPr>
          <p:txBody>
            <a:bodyPr vert="horz" wrap="square" lIns="0" tIns="0" rIns="0" bIns="0" rtlCol="0">
              <a:spAutoFit/>
            </a:bodyPr>
            <a:lstStyle>
              <a:lvl1pPr marL="0" indent="0" algn="l" defTabSz="685800" rtl="0" eaLnBrk="1" latinLnBrk="0" hangingPunct="1">
                <a:lnSpc>
                  <a:spcPct val="110000"/>
                </a:lnSpc>
                <a:spcBef>
                  <a:spcPts val="0"/>
                </a:spcBef>
                <a:spcAft>
                  <a:spcPts val="900"/>
                </a:spcAft>
                <a:buFont typeface="Arial" panose="020B0604020202020204" pitchFamily="34" charset="0"/>
                <a:buNone/>
                <a:defRPr sz="1350" b="1" kern="1200">
                  <a:solidFill>
                    <a:schemeClr val="bg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3" dirty="0" err="1">
                  <a:solidFill>
                    <a:schemeClr val="accent5">
                      <a:lumMod val="75000"/>
                    </a:schemeClr>
                  </a:solidFill>
                </a:rPr>
                <a:t>Efficacité</a:t>
              </a:r>
              <a:r>
                <a:rPr lang="en-US" sz="2803" dirty="0">
                  <a:solidFill>
                    <a:schemeClr val="accent5">
                      <a:lumMod val="75000"/>
                    </a:schemeClr>
                  </a:solidFill>
                </a:rPr>
                <a:t> </a:t>
              </a:r>
              <a:r>
                <a:rPr lang="en-US" sz="2803" dirty="0" err="1">
                  <a:solidFill>
                    <a:schemeClr val="accent5">
                      <a:lumMod val="75000"/>
                    </a:schemeClr>
                  </a:solidFill>
                </a:rPr>
                <a:t>programmatique</a:t>
              </a:r>
              <a:endParaRPr lang="en-US" sz="2803" dirty="0">
                <a:solidFill>
                  <a:schemeClr val="accent5">
                    <a:lumMod val="75000"/>
                  </a:schemeClr>
                </a:solidFill>
              </a:endParaRPr>
            </a:p>
          </p:txBody>
        </p:sp>
        <p:sp>
          <p:nvSpPr>
            <p:cNvPr id="12" name="Text Placeholder 3">
              <a:extLst>
                <a:ext uri="{FF2B5EF4-FFF2-40B4-BE49-F238E27FC236}">
                  <a16:creationId xmlns:a16="http://schemas.microsoft.com/office/drawing/2014/main" id="{26D71666-FF23-CB12-053C-73D702091BFD}"/>
                </a:ext>
              </a:extLst>
            </p:cNvPr>
            <p:cNvSpPr txBox="1">
              <a:spLocks/>
            </p:cNvSpPr>
            <p:nvPr/>
          </p:nvSpPr>
          <p:spPr>
            <a:xfrm>
              <a:off x="5464219" y="1608938"/>
              <a:ext cx="2275500" cy="840893"/>
            </a:xfrm>
            <a:prstGeom prst="rect">
              <a:avLst/>
            </a:prstGeom>
          </p:spPr>
          <p:txBody>
            <a:bodyPr vert="horz" wrap="square" lIns="0" tIns="0" rIns="0" bIns="0" rtlCol="0">
              <a:spAutoFit/>
            </a:bodyPr>
            <a:lstStyle>
              <a:defPPr>
                <a:defRPr lang="en-US"/>
              </a:defPPr>
              <a:lvl1pPr indent="0" defTabSz="685800">
                <a:lnSpc>
                  <a:spcPct val="110000"/>
                </a:lnSpc>
                <a:spcBef>
                  <a:spcPts val="0"/>
                </a:spcBef>
                <a:spcAft>
                  <a:spcPts val="900"/>
                </a:spcAft>
                <a:buFont typeface="Arial" panose="020B0604020202020204" pitchFamily="34" charset="0"/>
                <a:buNone/>
                <a:defRPr sz="1700" b="1">
                  <a:solidFill>
                    <a:schemeClr val="accent5">
                      <a:lumMod val="75000"/>
                    </a:schemeClr>
                  </a:solidFill>
                  <a:latin typeface="Arial" panose="020B0604020202020204" pitchFamily="34" charset="0"/>
                  <a:cs typeface="Arial" panose="020B0604020202020204" pitchFamily="34" charset="0"/>
                </a:defRPr>
              </a:lvl1pPr>
              <a:lvl2pPr marL="514350" indent="-171450" defTabSz="685800">
                <a:lnSpc>
                  <a:spcPct val="110000"/>
                </a:lnSpc>
                <a:spcBef>
                  <a:spcPts val="0"/>
                </a:spcBef>
                <a:spcAft>
                  <a:spcPts val="900"/>
                </a:spcAft>
                <a:buClr>
                  <a:schemeClr val="bg2"/>
                </a:buClr>
                <a:buFont typeface="Arial" panose="020B0604020202020204" pitchFamily="34" charset="0"/>
                <a:buChar char="•"/>
                <a:defRPr sz="1350">
                  <a:latin typeface="Arial" panose="020B0604020202020204" pitchFamily="34" charset="0"/>
                  <a:cs typeface="Arial" panose="020B0604020202020204" pitchFamily="34" charset="0"/>
                </a:defRPr>
              </a:lvl2pPr>
              <a:lvl3pPr marL="857250" indent="-171450" defTabSz="685800">
                <a:lnSpc>
                  <a:spcPct val="110000"/>
                </a:lnSpc>
                <a:spcBef>
                  <a:spcPts val="0"/>
                </a:spcBef>
                <a:spcAft>
                  <a:spcPts val="900"/>
                </a:spcAft>
                <a:buClr>
                  <a:schemeClr val="bg2"/>
                </a:buClr>
                <a:buFont typeface="Arial" panose="020B0604020202020204" pitchFamily="34" charset="0"/>
                <a:buChar char="•"/>
                <a:defRPr sz="1350">
                  <a:latin typeface="Arial" panose="020B0604020202020204" pitchFamily="34" charset="0"/>
                  <a:cs typeface="Arial" panose="020B0604020202020204" pitchFamily="34" charset="0"/>
                </a:defRPr>
              </a:lvl3pPr>
              <a:lvl4pPr marL="1200150" indent="-171450" defTabSz="685800">
                <a:lnSpc>
                  <a:spcPct val="110000"/>
                </a:lnSpc>
                <a:spcBef>
                  <a:spcPts val="0"/>
                </a:spcBef>
                <a:spcAft>
                  <a:spcPts val="900"/>
                </a:spcAft>
                <a:buClr>
                  <a:schemeClr val="bg2"/>
                </a:buClr>
                <a:buFont typeface="Arial" panose="020B0604020202020204" pitchFamily="34" charset="0"/>
                <a:buChar char="•"/>
                <a:defRPr sz="1200">
                  <a:latin typeface="Arial" panose="020B0604020202020204" pitchFamily="34" charset="0"/>
                  <a:cs typeface="Arial" panose="020B0604020202020204" pitchFamily="34" charset="0"/>
                </a:defRPr>
              </a:lvl4pPr>
              <a:lvl5pPr marL="1543050" indent="-171450" defTabSz="685800">
                <a:lnSpc>
                  <a:spcPct val="110000"/>
                </a:lnSpc>
                <a:spcBef>
                  <a:spcPts val="0"/>
                </a:spcBef>
                <a:spcAft>
                  <a:spcPts val="900"/>
                </a:spcAft>
                <a:buClr>
                  <a:schemeClr val="bg2"/>
                </a:buClr>
                <a:buFont typeface="Arial" panose="020B0604020202020204" pitchFamily="34" charset="0"/>
                <a:buChar char="•"/>
                <a:defRPr sz="1200">
                  <a:latin typeface="Arial" panose="020B0604020202020204" pitchFamily="34" charset="0"/>
                  <a:cs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sz="2803" dirty="0" err="1"/>
                <a:t>Soutien</a:t>
              </a:r>
              <a:r>
                <a:rPr lang="en-US" sz="2803" dirty="0"/>
                <a:t> à </a:t>
              </a:r>
              <a:r>
                <a:rPr lang="en-US" sz="2803" dirty="0" err="1"/>
                <a:t>l'éradication</a:t>
              </a:r>
              <a:r>
                <a:rPr lang="en-US" sz="2803" dirty="0"/>
                <a:t> de la polio</a:t>
              </a:r>
            </a:p>
          </p:txBody>
        </p:sp>
        <p:sp>
          <p:nvSpPr>
            <p:cNvPr id="13" name="Text Placeholder 3">
              <a:extLst>
                <a:ext uri="{FF2B5EF4-FFF2-40B4-BE49-F238E27FC236}">
                  <a16:creationId xmlns:a16="http://schemas.microsoft.com/office/drawing/2014/main" id="{AB6D9C53-43B6-7673-91AA-7C6FB233AE1E}"/>
                </a:ext>
              </a:extLst>
            </p:cNvPr>
            <p:cNvSpPr txBox="1">
              <a:spLocks/>
            </p:cNvSpPr>
            <p:nvPr/>
          </p:nvSpPr>
          <p:spPr>
            <a:xfrm>
              <a:off x="9394783" y="1608938"/>
              <a:ext cx="2275500" cy="840932"/>
            </a:xfrm>
            <a:prstGeom prst="rect">
              <a:avLst/>
            </a:prstGeom>
          </p:spPr>
          <p:txBody>
            <a:bodyPr vert="horz" wrap="square" lIns="0" tIns="0" rIns="0" bIns="0" rtlCol="0">
              <a:spAutoFit/>
            </a:bodyPr>
            <a:lstStyle>
              <a:defPPr>
                <a:defRPr lang="en-US"/>
              </a:defPPr>
              <a:lvl1pPr indent="0" defTabSz="685800">
                <a:lnSpc>
                  <a:spcPct val="110000"/>
                </a:lnSpc>
                <a:spcBef>
                  <a:spcPts val="0"/>
                </a:spcBef>
                <a:spcAft>
                  <a:spcPts val="900"/>
                </a:spcAft>
                <a:buFont typeface="Arial" panose="020B0604020202020204" pitchFamily="34" charset="0"/>
                <a:buNone/>
                <a:defRPr sz="1700" b="1">
                  <a:solidFill>
                    <a:schemeClr val="accent5">
                      <a:lumMod val="75000"/>
                    </a:schemeClr>
                  </a:solidFill>
                  <a:latin typeface="Arial" panose="020B0604020202020204" pitchFamily="34" charset="0"/>
                  <a:cs typeface="Arial" panose="020B0604020202020204" pitchFamily="34" charset="0"/>
                </a:defRPr>
              </a:lvl1pPr>
              <a:lvl2pPr marL="514350" indent="-171450" defTabSz="685800">
                <a:lnSpc>
                  <a:spcPct val="110000"/>
                </a:lnSpc>
                <a:spcBef>
                  <a:spcPts val="0"/>
                </a:spcBef>
                <a:spcAft>
                  <a:spcPts val="900"/>
                </a:spcAft>
                <a:buClr>
                  <a:schemeClr val="bg2"/>
                </a:buClr>
                <a:buFont typeface="Arial" panose="020B0604020202020204" pitchFamily="34" charset="0"/>
                <a:buChar char="•"/>
                <a:defRPr sz="1350">
                  <a:latin typeface="Arial" panose="020B0604020202020204" pitchFamily="34" charset="0"/>
                  <a:cs typeface="Arial" panose="020B0604020202020204" pitchFamily="34" charset="0"/>
                </a:defRPr>
              </a:lvl2pPr>
              <a:lvl3pPr marL="857250" indent="-171450" defTabSz="685800">
                <a:lnSpc>
                  <a:spcPct val="110000"/>
                </a:lnSpc>
                <a:spcBef>
                  <a:spcPts val="0"/>
                </a:spcBef>
                <a:spcAft>
                  <a:spcPts val="900"/>
                </a:spcAft>
                <a:buClr>
                  <a:schemeClr val="bg2"/>
                </a:buClr>
                <a:buFont typeface="Arial" panose="020B0604020202020204" pitchFamily="34" charset="0"/>
                <a:buChar char="•"/>
                <a:defRPr sz="1350">
                  <a:latin typeface="Arial" panose="020B0604020202020204" pitchFamily="34" charset="0"/>
                  <a:cs typeface="Arial" panose="020B0604020202020204" pitchFamily="34" charset="0"/>
                </a:defRPr>
              </a:lvl3pPr>
              <a:lvl4pPr marL="1200150" indent="-171450" defTabSz="685800">
                <a:lnSpc>
                  <a:spcPct val="110000"/>
                </a:lnSpc>
                <a:spcBef>
                  <a:spcPts val="0"/>
                </a:spcBef>
                <a:spcAft>
                  <a:spcPts val="900"/>
                </a:spcAft>
                <a:buClr>
                  <a:schemeClr val="bg2"/>
                </a:buClr>
                <a:buFont typeface="Arial" panose="020B0604020202020204" pitchFamily="34" charset="0"/>
                <a:buChar char="•"/>
                <a:defRPr sz="1200">
                  <a:latin typeface="Arial" panose="020B0604020202020204" pitchFamily="34" charset="0"/>
                  <a:cs typeface="Arial" panose="020B0604020202020204" pitchFamily="34" charset="0"/>
                </a:defRPr>
              </a:lvl4pPr>
              <a:lvl5pPr marL="1543050" indent="-171450" defTabSz="685800">
                <a:lnSpc>
                  <a:spcPct val="110000"/>
                </a:lnSpc>
                <a:spcBef>
                  <a:spcPts val="0"/>
                </a:spcBef>
                <a:spcAft>
                  <a:spcPts val="900"/>
                </a:spcAft>
                <a:buClr>
                  <a:schemeClr val="bg2"/>
                </a:buClr>
                <a:buFont typeface="Arial" panose="020B0604020202020204" pitchFamily="34" charset="0"/>
                <a:buChar char="•"/>
                <a:defRPr sz="1200">
                  <a:latin typeface="Arial" panose="020B0604020202020204" pitchFamily="34" charset="0"/>
                  <a:cs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sz="2803" dirty="0" err="1"/>
                <a:t>Renforcement</a:t>
              </a:r>
              <a:r>
                <a:rPr lang="en-US" sz="2803" dirty="0"/>
                <a:t> du </a:t>
              </a:r>
              <a:r>
                <a:rPr lang="en-US" sz="2803" dirty="0" err="1"/>
                <a:t>programme</a:t>
              </a:r>
              <a:r>
                <a:rPr lang="en-US" sz="2803" dirty="0"/>
                <a:t> de vaccination</a:t>
              </a:r>
            </a:p>
          </p:txBody>
        </p:sp>
      </p:grpSp>
      <p:grpSp>
        <p:nvGrpSpPr>
          <p:cNvPr id="21" name="Group 20">
            <a:extLst>
              <a:ext uri="{FF2B5EF4-FFF2-40B4-BE49-F238E27FC236}">
                <a16:creationId xmlns:a16="http://schemas.microsoft.com/office/drawing/2014/main" id="{74B52925-89BF-0E42-EC23-0A752999F477}"/>
              </a:ext>
            </a:extLst>
          </p:cNvPr>
          <p:cNvGrpSpPr/>
          <p:nvPr/>
        </p:nvGrpSpPr>
        <p:grpSpPr>
          <a:xfrm>
            <a:off x="850762" y="3565471"/>
            <a:ext cx="19253338" cy="3156004"/>
            <a:chOff x="515939" y="2874303"/>
            <a:chExt cx="11154344" cy="1514026"/>
          </a:xfrm>
        </p:grpSpPr>
        <p:sp>
          <p:nvSpPr>
            <p:cNvPr id="14" name="Text Placeholder 2">
              <a:extLst>
                <a:ext uri="{FF2B5EF4-FFF2-40B4-BE49-F238E27FC236}">
                  <a16:creationId xmlns:a16="http://schemas.microsoft.com/office/drawing/2014/main" id="{5825F670-D506-A397-53C3-E8CD25E3F4A8}"/>
                </a:ext>
              </a:extLst>
            </p:cNvPr>
            <p:cNvSpPr txBox="1">
              <a:spLocks/>
            </p:cNvSpPr>
            <p:nvPr/>
          </p:nvSpPr>
          <p:spPr>
            <a:xfrm>
              <a:off x="515939" y="3155081"/>
              <a:ext cx="3287436" cy="7951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9" dirty="0" err="1">
                  <a:solidFill>
                    <a:srgbClr val="000000"/>
                  </a:solidFill>
                </a:rPr>
                <a:t>L'association</a:t>
              </a:r>
              <a:r>
                <a:rPr lang="en-US" sz="2309" dirty="0">
                  <a:solidFill>
                    <a:srgbClr val="000000"/>
                  </a:solidFill>
                </a:rPr>
                <a:t> du pentavalent et du VPI dans le </a:t>
              </a:r>
              <a:r>
                <a:rPr lang="en-US" sz="2309" dirty="0" err="1">
                  <a:solidFill>
                    <a:srgbClr val="000000"/>
                  </a:solidFill>
                </a:rPr>
                <a:t>même</a:t>
              </a:r>
              <a:r>
                <a:rPr lang="en-US" sz="2309" dirty="0">
                  <a:solidFill>
                    <a:srgbClr val="000000"/>
                  </a:solidFill>
                </a:rPr>
                <a:t> </a:t>
              </a:r>
              <a:r>
                <a:rPr lang="en-US" sz="2309" dirty="0" err="1">
                  <a:solidFill>
                    <a:srgbClr val="000000"/>
                  </a:solidFill>
                </a:rPr>
                <a:t>vaccin</a:t>
              </a:r>
              <a:r>
                <a:rPr lang="en-US" sz="2309" dirty="0">
                  <a:solidFill>
                    <a:srgbClr val="000000"/>
                  </a:solidFill>
                </a:rPr>
                <a:t> </a:t>
              </a:r>
              <a:r>
                <a:rPr lang="en-US" sz="2309" dirty="0" err="1">
                  <a:solidFill>
                    <a:srgbClr val="000000"/>
                  </a:solidFill>
                </a:rPr>
                <a:t>réduit</a:t>
              </a:r>
              <a:r>
                <a:rPr lang="en-US" sz="2309" dirty="0">
                  <a:solidFill>
                    <a:srgbClr val="000000"/>
                  </a:solidFill>
                </a:rPr>
                <a:t> le </a:t>
              </a:r>
              <a:r>
                <a:rPr lang="en-US" sz="2309" dirty="0" err="1">
                  <a:solidFill>
                    <a:srgbClr val="000000"/>
                  </a:solidFill>
                </a:rPr>
                <a:t>nombre</a:t>
              </a:r>
              <a:r>
                <a:rPr lang="en-US" sz="2309" dirty="0">
                  <a:solidFill>
                    <a:srgbClr val="000000"/>
                  </a:solidFill>
                </a:rPr>
                <a:t> </a:t>
              </a:r>
              <a:r>
                <a:rPr lang="en-US" sz="2309" dirty="0" err="1">
                  <a:solidFill>
                    <a:srgbClr val="000000"/>
                  </a:solidFill>
                </a:rPr>
                <a:t>d'injections</a:t>
              </a:r>
              <a:r>
                <a:rPr lang="en-US" sz="2309" dirty="0">
                  <a:solidFill>
                    <a:srgbClr val="000000"/>
                  </a:solidFill>
                </a:rPr>
                <a:t> et </a:t>
              </a:r>
              <a:r>
                <a:rPr lang="en-US" sz="2309" dirty="0" err="1">
                  <a:solidFill>
                    <a:srgbClr val="000000"/>
                  </a:solidFill>
                </a:rPr>
                <a:t>allège</a:t>
              </a:r>
              <a:r>
                <a:rPr lang="en-US" sz="2309" dirty="0">
                  <a:solidFill>
                    <a:srgbClr val="000000"/>
                  </a:solidFill>
                </a:rPr>
                <a:t> la charge des enfants, des </a:t>
              </a:r>
              <a:r>
                <a:rPr lang="en-US" sz="2309" dirty="0" err="1">
                  <a:solidFill>
                    <a:srgbClr val="000000"/>
                  </a:solidFill>
                </a:rPr>
                <a:t>personnes</a:t>
              </a:r>
              <a:r>
                <a:rPr lang="en-US" sz="2309" dirty="0">
                  <a:solidFill>
                    <a:srgbClr val="000000"/>
                  </a:solidFill>
                </a:rPr>
                <a:t> qui </a:t>
              </a:r>
              <a:r>
                <a:rPr lang="en-US" sz="2309" dirty="0" err="1">
                  <a:solidFill>
                    <a:srgbClr val="000000"/>
                  </a:solidFill>
                </a:rPr>
                <a:t>s'occupent</a:t>
              </a:r>
              <a:r>
                <a:rPr lang="en-US" sz="2309" dirty="0">
                  <a:solidFill>
                    <a:srgbClr val="000000"/>
                  </a:solidFill>
                </a:rPr>
                <a:t> </a:t>
              </a:r>
              <a:r>
                <a:rPr lang="en-US" sz="2309" dirty="0" err="1">
                  <a:solidFill>
                    <a:srgbClr val="000000"/>
                  </a:solidFill>
                </a:rPr>
                <a:t>d'eux</a:t>
              </a:r>
              <a:r>
                <a:rPr lang="en-US" sz="2309" dirty="0">
                  <a:solidFill>
                    <a:srgbClr val="000000"/>
                  </a:solidFill>
                </a:rPr>
                <a:t> et du personnel de </a:t>
              </a:r>
              <a:r>
                <a:rPr lang="en-US" sz="2309" dirty="0" err="1">
                  <a:solidFill>
                    <a:srgbClr val="000000"/>
                  </a:solidFill>
                </a:rPr>
                <a:t>santé</a:t>
              </a:r>
              <a:r>
                <a:rPr lang="en-US" sz="2309" dirty="0">
                  <a:solidFill>
                    <a:srgbClr val="000000"/>
                  </a:solidFill>
                </a:rPr>
                <a:t>, </a:t>
              </a:r>
              <a:r>
                <a:rPr lang="en-US" sz="2309" dirty="0" err="1">
                  <a:solidFill>
                    <a:srgbClr val="000000"/>
                  </a:solidFill>
                </a:rPr>
                <a:t>en</a:t>
              </a:r>
              <a:r>
                <a:rPr lang="en-US" sz="2309" dirty="0">
                  <a:solidFill>
                    <a:srgbClr val="000000"/>
                  </a:solidFill>
                </a:rPr>
                <a:t> particulier dans le </a:t>
              </a:r>
              <a:r>
                <a:rPr lang="en-US" sz="2309" dirty="0" err="1">
                  <a:solidFill>
                    <a:srgbClr val="000000"/>
                  </a:solidFill>
                </a:rPr>
                <a:t>contexte</a:t>
              </a:r>
              <a:r>
                <a:rPr lang="en-US" sz="2309" dirty="0">
                  <a:solidFill>
                    <a:srgbClr val="000000"/>
                  </a:solidFill>
                </a:rPr>
                <a:t> de </a:t>
              </a:r>
              <a:r>
                <a:rPr lang="en-US" sz="2309" dirty="0" err="1">
                  <a:solidFill>
                    <a:srgbClr val="000000"/>
                  </a:solidFill>
                </a:rPr>
                <a:t>l'hésitation</a:t>
              </a:r>
              <a:r>
                <a:rPr lang="en-US" sz="2309" dirty="0">
                  <a:solidFill>
                    <a:srgbClr val="000000"/>
                  </a:solidFill>
                </a:rPr>
                <a:t> </a:t>
              </a:r>
              <a:r>
                <a:rPr lang="en-US" sz="2309" dirty="0" err="1">
                  <a:solidFill>
                    <a:srgbClr val="000000"/>
                  </a:solidFill>
                </a:rPr>
                <a:t>vaccinale</a:t>
              </a:r>
              <a:r>
                <a:rPr lang="en-US" sz="2309" dirty="0">
                  <a:solidFill>
                    <a:srgbClr val="000000"/>
                  </a:solidFill>
                </a:rPr>
                <a:t>. </a:t>
              </a:r>
              <a:r>
                <a:rPr lang="en-US" sz="2309" dirty="0" err="1">
                  <a:solidFill>
                    <a:srgbClr val="000000"/>
                  </a:solidFill>
                </a:rPr>
                <a:t>Cela</a:t>
              </a:r>
              <a:r>
                <a:rPr lang="en-US" sz="2309" dirty="0">
                  <a:solidFill>
                    <a:srgbClr val="000000"/>
                  </a:solidFill>
                </a:rPr>
                <a:t> </a:t>
              </a:r>
              <a:r>
                <a:rPr lang="en-US" sz="2309" dirty="0" err="1">
                  <a:solidFill>
                    <a:srgbClr val="000000"/>
                  </a:solidFill>
                </a:rPr>
                <a:t>peut</a:t>
              </a:r>
              <a:r>
                <a:rPr lang="en-US" sz="2309" dirty="0">
                  <a:solidFill>
                    <a:srgbClr val="000000"/>
                  </a:solidFill>
                </a:rPr>
                <a:t> </a:t>
              </a:r>
              <a:r>
                <a:rPr lang="en-US" sz="2309" dirty="0" err="1">
                  <a:solidFill>
                    <a:srgbClr val="000000"/>
                  </a:solidFill>
                </a:rPr>
                <a:t>également</a:t>
              </a:r>
              <a:r>
                <a:rPr lang="en-US" sz="2309" dirty="0">
                  <a:solidFill>
                    <a:srgbClr val="000000"/>
                  </a:solidFill>
                </a:rPr>
                <a:t> </a:t>
              </a:r>
              <a:r>
                <a:rPr lang="en-US" sz="2309" dirty="0" err="1">
                  <a:solidFill>
                    <a:srgbClr val="000000"/>
                  </a:solidFill>
                </a:rPr>
                <a:t>permettre</a:t>
              </a:r>
              <a:r>
                <a:rPr lang="en-US" sz="2309" dirty="0">
                  <a:solidFill>
                    <a:srgbClr val="000000"/>
                  </a:solidFill>
                </a:rPr>
                <a:t> </a:t>
              </a:r>
              <a:r>
                <a:rPr lang="en-US" sz="2309" dirty="0" err="1">
                  <a:solidFill>
                    <a:srgbClr val="000000"/>
                  </a:solidFill>
                </a:rPr>
                <a:t>d'atteindre</a:t>
              </a:r>
              <a:r>
                <a:rPr lang="en-US" sz="2309" dirty="0">
                  <a:solidFill>
                    <a:srgbClr val="000000"/>
                  </a:solidFill>
                </a:rPr>
                <a:t> les enfants qui </a:t>
              </a:r>
              <a:r>
                <a:rPr lang="en-US" sz="2309" dirty="0" err="1">
                  <a:solidFill>
                    <a:srgbClr val="000000"/>
                  </a:solidFill>
                </a:rPr>
                <a:t>n'ont</a:t>
              </a:r>
              <a:r>
                <a:rPr lang="en-US" sz="2309" dirty="0">
                  <a:solidFill>
                    <a:srgbClr val="000000"/>
                  </a:solidFill>
                </a:rPr>
                <a:t> </a:t>
              </a:r>
              <a:r>
                <a:rPr lang="en-US" sz="2309" dirty="0" err="1">
                  <a:solidFill>
                    <a:srgbClr val="000000"/>
                  </a:solidFill>
                </a:rPr>
                <a:t>reçu</a:t>
              </a:r>
              <a:r>
                <a:rPr lang="en-US" sz="2309" dirty="0">
                  <a:solidFill>
                    <a:srgbClr val="000000"/>
                  </a:solidFill>
                </a:rPr>
                <a:t> </a:t>
              </a:r>
              <a:r>
                <a:rPr lang="en-US" sz="2309" dirty="0" err="1">
                  <a:solidFill>
                    <a:srgbClr val="000000"/>
                  </a:solidFill>
                </a:rPr>
                <a:t>aucune</a:t>
              </a:r>
              <a:r>
                <a:rPr lang="en-US" sz="2309" dirty="0">
                  <a:solidFill>
                    <a:srgbClr val="000000"/>
                  </a:solidFill>
                </a:rPr>
                <a:t> dose et </a:t>
              </a:r>
              <a:r>
                <a:rPr lang="en-US" sz="2309" dirty="0" err="1">
                  <a:solidFill>
                    <a:srgbClr val="000000"/>
                  </a:solidFill>
                </a:rPr>
                <a:t>ceux</a:t>
              </a:r>
              <a:r>
                <a:rPr lang="en-US" sz="2309" dirty="0">
                  <a:solidFill>
                    <a:srgbClr val="000000"/>
                  </a:solidFill>
                </a:rPr>
                <a:t> qui </a:t>
              </a:r>
              <a:r>
                <a:rPr lang="en-US" sz="2309" dirty="0" err="1">
                  <a:solidFill>
                    <a:srgbClr val="000000"/>
                  </a:solidFill>
                </a:rPr>
                <a:t>sont</a:t>
              </a:r>
              <a:r>
                <a:rPr lang="en-US" sz="2309" dirty="0">
                  <a:solidFill>
                    <a:srgbClr val="000000"/>
                  </a:solidFill>
                </a:rPr>
                <a:t> sous-</a:t>
              </a:r>
              <a:r>
                <a:rPr lang="en-US" sz="2309" dirty="0" err="1">
                  <a:solidFill>
                    <a:srgbClr val="000000"/>
                  </a:solidFill>
                </a:rPr>
                <a:t>vaccinés</a:t>
              </a:r>
              <a:r>
                <a:rPr lang="en-US" sz="2309" dirty="0">
                  <a:solidFill>
                    <a:srgbClr val="000000"/>
                  </a:solidFill>
                </a:rPr>
                <a:t>.</a:t>
              </a:r>
              <a:endParaRPr lang="en-US" sz="2309" dirty="0"/>
            </a:p>
          </p:txBody>
        </p:sp>
        <p:sp>
          <p:nvSpPr>
            <p:cNvPr id="15" name="Text Placeholder 3">
              <a:extLst>
                <a:ext uri="{FF2B5EF4-FFF2-40B4-BE49-F238E27FC236}">
                  <a16:creationId xmlns:a16="http://schemas.microsoft.com/office/drawing/2014/main" id="{0ED74F86-F667-EBFD-D8CE-14F76C16616D}"/>
                </a:ext>
              </a:extLst>
            </p:cNvPr>
            <p:cNvSpPr txBox="1">
              <a:spLocks/>
            </p:cNvSpPr>
            <p:nvPr/>
          </p:nvSpPr>
          <p:spPr>
            <a:xfrm>
              <a:off x="515939" y="2874304"/>
              <a:ext cx="3546610" cy="1970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err="1">
                  <a:solidFill>
                    <a:srgbClr val="0092CC"/>
                  </a:solidFill>
                  <a:ea typeface="+mj-ea"/>
                  <a:cs typeface="+mj-cs"/>
                </a:rPr>
                <a:t>Réduction</a:t>
              </a:r>
              <a:r>
                <a:rPr lang="en-US" sz="2400" b="1" dirty="0">
                  <a:solidFill>
                    <a:srgbClr val="0092CC"/>
                  </a:solidFill>
                  <a:ea typeface="+mj-ea"/>
                  <a:cs typeface="+mj-cs"/>
                </a:rPr>
                <a:t> du </a:t>
              </a:r>
              <a:r>
                <a:rPr lang="en-US" sz="2400" b="1" dirty="0" err="1">
                  <a:solidFill>
                    <a:srgbClr val="0092CC"/>
                  </a:solidFill>
                  <a:ea typeface="+mj-ea"/>
                  <a:cs typeface="+mj-cs"/>
                </a:rPr>
                <a:t>nombre</a:t>
              </a:r>
              <a:r>
                <a:rPr lang="en-US" sz="2400" b="1" dirty="0">
                  <a:solidFill>
                    <a:srgbClr val="0092CC"/>
                  </a:solidFill>
                  <a:ea typeface="+mj-ea"/>
                  <a:cs typeface="+mj-cs"/>
                </a:rPr>
                <a:t> </a:t>
              </a:r>
              <a:r>
                <a:rPr lang="en-US" sz="2400" b="1" dirty="0" err="1">
                  <a:solidFill>
                    <a:srgbClr val="0092CC"/>
                  </a:solidFill>
                  <a:ea typeface="+mj-ea"/>
                  <a:cs typeface="+mj-cs"/>
                </a:rPr>
                <a:t>d'injections</a:t>
              </a:r>
              <a:endParaRPr lang="en-US" sz="2400" b="1" dirty="0">
                <a:solidFill>
                  <a:srgbClr val="0092CC"/>
                </a:solidFill>
                <a:ea typeface="+mj-ea"/>
                <a:cs typeface="+mj-cs"/>
              </a:endParaRPr>
            </a:p>
          </p:txBody>
        </p:sp>
        <p:sp>
          <p:nvSpPr>
            <p:cNvPr id="16" name="Text Placeholder 4">
              <a:extLst>
                <a:ext uri="{FF2B5EF4-FFF2-40B4-BE49-F238E27FC236}">
                  <a16:creationId xmlns:a16="http://schemas.microsoft.com/office/drawing/2014/main" id="{6A649FAA-43DD-6FB7-34D9-6506A6C6314B}"/>
                </a:ext>
              </a:extLst>
            </p:cNvPr>
            <p:cNvSpPr txBox="1">
              <a:spLocks/>
            </p:cNvSpPr>
            <p:nvPr/>
          </p:nvSpPr>
          <p:spPr>
            <a:xfrm>
              <a:off x="4452283" y="3155081"/>
              <a:ext cx="3287436" cy="11422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9" dirty="0"/>
                <a:t>La </a:t>
              </a:r>
              <a:r>
                <a:rPr lang="en-US" sz="2309" dirty="0" err="1"/>
                <a:t>combinaison</a:t>
              </a:r>
              <a:r>
                <a:rPr lang="en-US" sz="2309" dirty="0"/>
                <a:t> du VPI avec le pentavalent </a:t>
              </a:r>
              <a:r>
                <a:rPr lang="en-US" sz="2309" dirty="0" err="1"/>
                <a:t>augmente</a:t>
              </a:r>
              <a:r>
                <a:rPr lang="en-US" sz="2309" dirty="0"/>
                <a:t> les chances des enfants sous-</a:t>
              </a:r>
              <a:r>
                <a:rPr lang="en-US" sz="2309" dirty="0" err="1"/>
                <a:t>vaccinés</a:t>
              </a:r>
              <a:r>
                <a:rPr lang="en-US" sz="2309" dirty="0"/>
                <a:t> de </a:t>
              </a:r>
              <a:r>
                <a:rPr lang="en-US" sz="2309" dirty="0" err="1"/>
                <a:t>recevoir</a:t>
              </a:r>
              <a:r>
                <a:rPr lang="en-US" sz="2309" dirty="0"/>
                <a:t> des doses suffisantes de VPI.</a:t>
              </a:r>
            </a:p>
          </p:txBody>
        </p:sp>
        <p:sp>
          <p:nvSpPr>
            <p:cNvPr id="17" name="Text Placeholder 5">
              <a:extLst>
                <a:ext uri="{FF2B5EF4-FFF2-40B4-BE49-F238E27FC236}">
                  <a16:creationId xmlns:a16="http://schemas.microsoft.com/office/drawing/2014/main" id="{237FEC03-902E-6724-A77A-252CAE24ABA0}"/>
                </a:ext>
              </a:extLst>
            </p:cNvPr>
            <p:cNvSpPr txBox="1">
              <a:spLocks/>
            </p:cNvSpPr>
            <p:nvPr/>
          </p:nvSpPr>
          <p:spPr>
            <a:xfrm>
              <a:off x="4452283" y="2874303"/>
              <a:ext cx="3287436" cy="2107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err="1">
                  <a:solidFill>
                    <a:srgbClr val="0092CC"/>
                  </a:solidFill>
                  <a:ea typeface="+mj-ea"/>
                  <a:cs typeface="+mj-cs"/>
                </a:rPr>
                <a:t>Facilite</a:t>
              </a:r>
              <a:r>
                <a:rPr lang="en-US" sz="2400" b="1" dirty="0">
                  <a:solidFill>
                    <a:srgbClr val="0092CC"/>
                  </a:solidFill>
                  <a:ea typeface="+mj-ea"/>
                  <a:cs typeface="+mj-cs"/>
                </a:rPr>
                <a:t> la couverture des VPI</a:t>
              </a:r>
            </a:p>
          </p:txBody>
        </p:sp>
        <p:sp>
          <p:nvSpPr>
            <p:cNvPr id="18" name="Text Placeholder 6">
              <a:extLst>
                <a:ext uri="{FF2B5EF4-FFF2-40B4-BE49-F238E27FC236}">
                  <a16:creationId xmlns:a16="http://schemas.microsoft.com/office/drawing/2014/main" id="{F2320407-C14B-B7BE-C0D2-D225DBC7BC15}"/>
                </a:ext>
              </a:extLst>
            </p:cNvPr>
            <p:cNvSpPr txBox="1">
              <a:spLocks/>
            </p:cNvSpPr>
            <p:nvPr/>
          </p:nvSpPr>
          <p:spPr>
            <a:xfrm>
              <a:off x="8382847" y="3161608"/>
              <a:ext cx="3287436" cy="12267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9" dirty="0"/>
                <a:t>La </a:t>
              </a:r>
              <a:r>
                <a:rPr lang="en-US" sz="2309" dirty="0" err="1"/>
                <a:t>quatrième</a:t>
              </a:r>
              <a:r>
                <a:rPr lang="en-US" sz="2309" dirty="0"/>
                <a:t> dose de </a:t>
              </a:r>
              <a:r>
                <a:rPr lang="en-US" sz="2309" dirty="0" err="1"/>
                <a:t>vaccin</a:t>
              </a:r>
              <a:r>
                <a:rPr lang="en-US" sz="2309" dirty="0"/>
                <a:t> hexavalent, </a:t>
              </a:r>
              <a:r>
                <a:rPr lang="en-US" sz="2309" dirty="0" err="1"/>
                <a:t>lorsqu'elle</a:t>
              </a:r>
              <a:r>
                <a:rPr lang="en-US" sz="2309" dirty="0"/>
                <a:t> </a:t>
              </a:r>
              <a:r>
                <a:rPr lang="en-US" sz="2309" dirty="0" err="1"/>
                <a:t>est</a:t>
              </a:r>
              <a:r>
                <a:rPr lang="en-US" sz="2309" dirty="0"/>
                <a:t> </a:t>
              </a:r>
              <a:r>
                <a:rPr lang="en-US" sz="2309" dirty="0" err="1"/>
                <a:t>administrée</a:t>
              </a:r>
              <a:r>
                <a:rPr lang="en-US" sz="2309" dirty="0"/>
                <a:t> entre 12 et 23 </a:t>
              </a:r>
              <a:r>
                <a:rPr lang="en-US" sz="2309" dirty="0" err="1"/>
                <a:t>mois</a:t>
              </a:r>
              <a:r>
                <a:rPr lang="en-US" sz="2309" dirty="0"/>
                <a:t>, </a:t>
              </a:r>
              <a:r>
                <a:rPr lang="en-US" sz="2309" dirty="0" err="1"/>
                <a:t>contribue</a:t>
              </a:r>
              <a:r>
                <a:rPr lang="en-US" sz="2309" dirty="0"/>
                <a:t> à </a:t>
              </a:r>
              <a:r>
                <a:rPr lang="en-US" sz="2309" dirty="0" err="1"/>
                <a:t>renforcer</a:t>
              </a:r>
              <a:r>
                <a:rPr lang="en-US" sz="2309" dirty="0"/>
                <a:t> le contact au </a:t>
              </a:r>
              <a:r>
                <a:rPr lang="en-US" sz="2309" dirty="0" err="1"/>
                <a:t>cours</a:t>
              </a:r>
              <a:r>
                <a:rPr lang="en-US" sz="2309" dirty="0"/>
                <a:t> de la </a:t>
              </a:r>
              <a:r>
                <a:rPr lang="en-US" sz="2309" dirty="0" err="1"/>
                <a:t>deuxième</a:t>
              </a:r>
              <a:r>
                <a:rPr lang="en-US" sz="2309" dirty="0"/>
                <a:t> </a:t>
              </a:r>
              <a:r>
                <a:rPr lang="en-US" sz="2309" dirty="0" err="1"/>
                <a:t>année</a:t>
              </a:r>
              <a:r>
                <a:rPr lang="en-US" sz="2309" dirty="0"/>
                <a:t> de vie, </a:t>
              </a:r>
              <a:r>
                <a:rPr lang="en-US" sz="2309" dirty="0" err="1"/>
                <a:t>parallèlement</a:t>
              </a:r>
              <a:r>
                <a:rPr lang="en-US" sz="2309" dirty="0"/>
                <a:t> à </a:t>
              </a:r>
              <a:r>
                <a:rPr lang="en-US" sz="2309" dirty="0" err="1"/>
                <a:t>d'autres</a:t>
              </a:r>
              <a:r>
                <a:rPr lang="en-US" sz="2309" dirty="0"/>
                <a:t> </a:t>
              </a:r>
              <a:r>
                <a:rPr lang="en-US" sz="2309" dirty="0" err="1"/>
                <a:t>vaccins</a:t>
              </a:r>
              <a:r>
                <a:rPr lang="en-US" sz="2309" dirty="0"/>
                <a:t> </a:t>
              </a:r>
              <a:r>
                <a:rPr lang="en-US" sz="2309" dirty="0" err="1"/>
                <a:t>administrés</a:t>
              </a:r>
              <a:r>
                <a:rPr lang="en-US" sz="2309" dirty="0"/>
                <a:t> à </a:t>
              </a:r>
              <a:r>
                <a:rPr lang="en-US" sz="2309" dirty="0" err="1"/>
                <a:t>ce</a:t>
              </a:r>
              <a:r>
                <a:rPr lang="en-US" sz="2309" dirty="0"/>
                <a:t> moment-</a:t>
              </a:r>
              <a:r>
                <a:rPr lang="en-US" sz="2309" dirty="0" err="1"/>
                <a:t>là</a:t>
              </a:r>
              <a:r>
                <a:rPr lang="en-US" sz="2309" dirty="0"/>
                <a:t> (par </a:t>
              </a:r>
              <a:r>
                <a:rPr lang="en-US" sz="2309" dirty="0" err="1"/>
                <a:t>exemple</a:t>
              </a:r>
              <a:r>
                <a:rPr lang="en-US" sz="2309" dirty="0"/>
                <a:t>, la </a:t>
              </a:r>
              <a:r>
                <a:rPr lang="en-US" sz="2309" dirty="0" err="1"/>
                <a:t>deuxième</a:t>
              </a:r>
              <a:r>
                <a:rPr lang="en-US" sz="2309" dirty="0"/>
                <a:t> dose de </a:t>
              </a:r>
              <a:r>
                <a:rPr lang="en-US" sz="2309" dirty="0" err="1"/>
                <a:t>vaccin</a:t>
              </a:r>
              <a:r>
                <a:rPr lang="en-US" sz="2309" dirty="0"/>
                <a:t> </a:t>
              </a:r>
              <a:r>
                <a:rPr lang="en-US" sz="2309" dirty="0" err="1"/>
                <a:t>contenant</a:t>
              </a:r>
              <a:r>
                <a:rPr lang="en-US" sz="2309" dirty="0"/>
                <a:t> la </a:t>
              </a:r>
              <a:r>
                <a:rPr lang="en-US" sz="2309" dirty="0" err="1"/>
                <a:t>rougeole</a:t>
              </a:r>
              <a:r>
                <a:rPr lang="en-US" sz="2309" dirty="0"/>
                <a:t>, le </a:t>
              </a:r>
              <a:r>
                <a:rPr lang="en-US" sz="2309" dirty="0" err="1"/>
                <a:t>vaccin</a:t>
              </a:r>
              <a:r>
                <a:rPr lang="en-US" sz="2309" dirty="0"/>
                <a:t> </a:t>
              </a:r>
              <a:r>
                <a:rPr lang="en-US" sz="2309" dirty="0" err="1"/>
                <a:t>contre</a:t>
              </a:r>
              <a:r>
                <a:rPr lang="en-US" sz="2309" dirty="0"/>
                <a:t> le </a:t>
              </a:r>
              <a:r>
                <a:rPr lang="en-US" sz="2309" dirty="0" err="1"/>
                <a:t>paludisme</a:t>
              </a:r>
              <a:r>
                <a:rPr lang="en-US" sz="2309" dirty="0"/>
                <a:t>).</a:t>
              </a:r>
            </a:p>
          </p:txBody>
        </p:sp>
        <p:sp>
          <p:nvSpPr>
            <p:cNvPr id="19" name="Text Placeholder 7">
              <a:extLst>
                <a:ext uri="{FF2B5EF4-FFF2-40B4-BE49-F238E27FC236}">
                  <a16:creationId xmlns:a16="http://schemas.microsoft.com/office/drawing/2014/main" id="{497446F0-110A-12C2-122D-6C97B93E854F}"/>
                </a:ext>
              </a:extLst>
            </p:cNvPr>
            <p:cNvSpPr txBox="1">
              <a:spLocks/>
            </p:cNvSpPr>
            <p:nvPr/>
          </p:nvSpPr>
          <p:spPr>
            <a:xfrm>
              <a:off x="8382847" y="2880831"/>
              <a:ext cx="3287436" cy="2107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err="1">
                  <a:solidFill>
                    <a:srgbClr val="0092CC"/>
                  </a:solidFill>
                  <a:ea typeface="+mj-ea"/>
                  <a:cs typeface="+mj-cs"/>
                </a:rPr>
                <a:t>Renforce</a:t>
              </a:r>
              <a:r>
                <a:rPr lang="en-US" sz="2400" b="1" dirty="0">
                  <a:solidFill>
                    <a:srgbClr val="0092CC"/>
                  </a:solidFill>
                  <a:ea typeface="+mj-ea"/>
                  <a:cs typeface="+mj-cs"/>
                </a:rPr>
                <a:t> le contact 2YL</a:t>
              </a:r>
            </a:p>
          </p:txBody>
        </p:sp>
      </p:grpSp>
      <p:grpSp>
        <p:nvGrpSpPr>
          <p:cNvPr id="28" name="Group 27">
            <a:extLst>
              <a:ext uri="{FF2B5EF4-FFF2-40B4-BE49-F238E27FC236}">
                <a16:creationId xmlns:a16="http://schemas.microsoft.com/office/drawing/2014/main" id="{6E94DE3A-3258-FE65-2125-457EFC1F2120}"/>
              </a:ext>
            </a:extLst>
          </p:cNvPr>
          <p:cNvGrpSpPr/>
          <p:nvPr/>
        </p:nvGrpSpPr>
        <p:grpSpPr>
          <a:xfrm>
            <a:off x="687464" y="7739445"/>
            <a:ext cx="19416635" cy="1524386"/>
            <a:chOff x="587744" y="4208224"/>
            <a:chExt cx="11178279" cy="1210291"/>
          </a:xfrm>
        </p:grpSpPr>
        <p:sp>
          <p:nvSpPr>
            <p:cNvPr id="22" name="Text Placeholder 2">
              <a:extLst>
                <a:ext uri="{FF2B5EF4-FFF2-40B4-BE49-F238E27FC236}">
                  <a16:creationId xmlns:a16="http://schemas.microsoft.com/office/drawing/2014/main" id="{A7AEF1B2-6880-2B3E-9162-A90BB8DC2093}"/>
                </a:ext>
              </a:extLst>
            </p:cNvPr>
            <p:cNvSpPr txBox="1">
              <a:spLocks/>
            </p:cNvSpPr>
            <p:nvPr/>
          </p:nvSpPr>
          <p:spPr>
            <a:xfrm>
              <a:off x="597318" y="4623387"/>
              <a:ext cx="3287436" cy="795128"/>
            </a:xfrm>
            <a:prstGeom prst="rect">
              <a:avLst/>
            </a:prstGeom>
          </p:spPr>
          <p:txBody>
            <a:bodyPr vert="horz" lIns="0" tIns="0" rIns="0" bIns="0" rtlCol="0">
              <a:noAutofit/>
            </a:bodyPr>
            <a:lstStyle>
              <a:lvl1pPr marL="133350" indent="-133350" algn="l" defTabSz="685800" rtl="0" eaLnBrk="1" latinLnBrk="0" hangingPunct="1">
                <a:lnSpc>
                  <a:spcPct val="110000"/>
                </a:lnSpc>
                <a:spcBef>
                  <a:spcPts val="0"/>
                </a:spcBef>
                <a:spcAft>
                  <a:spcPts val="900"/>
                </a:spcAft>
                <a:buFont typeface="Arial" panose="020B0604020202020204" pitchFamily="34" charset="0"/>
                <a:buChar char="•"/>
                <a:tabLst/>
                <a:defRPr sz="1050" kern="1200">
                  <a:solidFill>
                    <a:schemeClr val="tx2">
                      <a:lumMod val="50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76961" indent="-376961" defTabSz="1507846">
                <a:lnSpc>
                  <a:spcPct val="90000"/>
                </a:lnSpc>
                <a:spcBef>
                  <a:spcPts val="1649"/>
                </a:spcBef>
              </a:pPr>
              <a:r>
                <a:rPr lang="en-US" sz="2309" dirty="0">
                  <a:solidFill>
                    <a:srgbClr val="000000"/>
                  </a:solidFill>
                  <a:latin typeface="+mn-lt"/>
                  <a:cs typeface="+mn-cs"/>
                </a:rPr>
                <a:t>La diminution du </a:t>
              </a:r>
              <a:r>
                <a:rPr lang="en-US" sz="2309" dirty="0" err="1">
                  <a:solidFill>
                    <a:srgbClr val="000000"/>
                  </a:solidFill>
                  <a:latin typeface="+mn-lt"/>
                  <a:cs typeface="+mn-cs"/>
                </a:rPr>
                <a:t>nombre</a:t>
              </a:r>
              <a:r>
                <a:rPr lang="en-US" sz="2309" dirty="0">
                  <a:solidFill>
                    <a:srgbClr val="000000"/>
                  </a:solidFill>
                  <a:latin typeface="+mn-lt"/>
                  <a:cs typeface="+mn-cs"/>
                </a:rPr>
                <a:t> de doses </a:t>
              </a:r>
              <a:r>
                <a:rPr lang="en-US" sz="2309" dirty="0" err="1">
                  <a:solidFill>
                    <a:srgbClr val="000000"/>
                  </a:solidFill>
                  <a:latin typeface="+mn-lt"/>
                  <a:cs typeface="+mn-cs"/>
                </a:rPr>
                <a:t>administrées</a:t>
              </a:r>
              <a:r>
                <a:rPr lang="en-US" sz="2309" dirty="0">
                  <a:solidFill>
                    <a:srgbClr val="000000"/>
                  </a:solidFill>
                  <a:latin typeface="+mn-lt"/>
                  <a:cs typeface="+mn-cs"/>
                </a:rPr>
                <a:t> </a:t>
              </a:r>
              <a:r>
                <a:rPr lang="en-US" sz="2309" dirty="0" err="1">
                  <a:solidFill>
                    <a:srgbClr val="000000"/>
                  </a:solidFill>
                  <a:latin typeface="+mn-lt"/>
                  <a:cs typeface="+mn-cs"/>
                </a:rPr>
                <a:t>permet</a:t>
              </a:r>
              <a:r>
                <a:rPr lang="en-US" sz="2309" dirty="0">
                  <a:solidFill>
                    <a:srgbClr val="000000"/>
                  </a:solidFill>
                  <a:latin typeface="+mn-lt"/>
                  <a:cs typeface="+mn-cs"/>
                </a:rPr>
                <a:t> de </a:t>
              </a:r>
              <a:r>
                <a:rPr lang="en-US" sz="2309" dirty="0" err="1">
                  <a:solidFill>
                    <a:srgbClr val="000000"/>
                  </a:solidFill>
                  <a:latin typeface="+mn-lt"/>
                  <a:cs typeface="+mn-cs"/>
                </a:rPr>
                <a:t>réaliser</a:t>
              </a:r>
              <a:r>
                <a:rPr lang="en-US" sz="2309" dirty="0">
                  <a:solidFill>
                    <a:srgbClr val="000000"/>
                  </a:solidFill>
                  <a:latin typeface="+mn-lt"/>
                  <a:cs typeface="+mn-cs"/>
                </a:rPr>
                <a:t> des </a:t>
              </a:r>
              <a:r>
                <a:rPr lang="en-US" sz="2309" dirty="0" err="1">
                  <a:solidFill>
                    <a:srgbClr val="000000"/>
                  </a:solidFill>
                  <a:latin typeface="+mn-lt"/>
                  <a:cs typeface="+mn-cs"/>
                </a:rPr>
                <a:t>économies</a:t>
              </a:r>
              <a:r>
                <a:rPr lang="en-US" sz="2309" dirty="0">
                  <a:solidFill>
                    <a:srgbClr val="000000"/>
                  </a:solidFill>
                  <a:latin typeface="+mn-lt"/>
                  <a:cs typeface="+mn-cs"/>
                </a:rPr>
                <a:t> sur les </a:t>
              </a:r>
              <a:r>
                <a:rPr lang="en-US" sz="2309" dirty="0" err="1">
                  <a:solidFill>
                    <a:srgbClr val="000000"/>
                  </a:solidFill>
                  <a:latin typeface="+mn-lt"/>
                  <a:cs typeface="+mn-cs"/>
                </a:rPr>
                <a:t>seringues</a:t>
              </a:r>
              <a:r>
                <a:rPr lang="en-US" sz="2309" dirty="0">
                  <a:solidFill>
                    <a:srgbClr val="000000"/>
                  </a:solidFill>
                  <a:latin typeface="+mn-lt"/>
                  <a:cs typeface="+mn-cs"/>
                </a:rPr>
                <a:t>, les </a:t>
              </a:r>
              <a:r>
                <a:rPr lang="en-US" sz="2309" dirty="0" err="1">
                  <a:solidFill>
                    <a:srgbClr val="000000"/>
                  </a:solidFill>
                  <a:latin typeface="+mn-lt"/>
                  <a:cs typeface="+mn-cs"/>
                </a:rPr>
                <a:t>boîtes</a:t>
              </a:r>
              <a:r>
                <a:rPr lang="en-US" sz="2309" dirty="0">
                  <a:solidFill>
                    <a:srgbClr val="000000"/>
                  </a:solidFill>
                  <a:latin typeface="+mn-lt"/>
                  <a:cs typeface="+mn-cs"/>
                </a:rPr>
                <a:t> de </a:t>
              </a:r>
              <a:r>
                <a:rPr lang="en-US" sz="2309" dirty="0" err="1">
                  <a:solidFill>
                    <a:srgbClr val="000000"/>
                  </a:solidFill>
                  <a:latin typeface="+mn-lt"/>
                  <a:cs typeface="+mn-cs"/>
                </a:rPr>
                <a:t>sécurité</a:t>
              </a:r>
              <a:r>
                <a:rPr lang="en-US" sz="2309" dirty="0">
                  <a:solidFill>
                    <a:srgbClr val="000000"/>
                  </a:solidFill>
                  <a:latin typeface="+mn-lt"/>
                  <a:cs typeface="+mn-cs"/>
                </a:rPr>
                <a:t>, la </a:t>
              </a:r>
              <a:r>
                <a:rPr lang="en-US" sz="2309" dirty="0" err="1">
                  <a:solidFill>
                    <a:srgbClr val="000000"/>
                  </a:solidFill>
                  <a:latin typeface="+mn-lt"/>
                  <a:cs typeface="+mn-cs"/>
                </a:rPr>
                <a:t>chaîne</a:t>
              </a:r>
              <a:r>
                <a:rPr lang="en-US" sz="2309" dirty="0">
                  <a:solidFill>
                    <a:srgbClr val="000000"/>
                  </a:solidFill>
                  <a:latin typeface="+mn-lt"/>
                  <a:cs typeface="+mn-cs"/>
                </a:rPr>
                <a:t> du </a:t>
              </a:r>
              <a:r>
                <a:rPr lang="en-US" sz="2309" dirty="0" err="1">
                  <a:solidFill>
                    <a:srgbClr val="000000"/>
                  </a:solidFill>
                  <a:latin typeface="+mn-lt"/>
                  <a:cs typeface="+mn-cs"/>
                </a:rPr>
                <a:t>froid</a:t>
              </a:r>
              <a:r>
                <a:rPr lang="en-US" sz="2309" dirty="0">
                  <a:solidFill>
                    <a:srgbClr val="000000"/>
                  </a:solidFill>
                  <a:latin typeface="+mn-lt"/>
                  <a:cs typeface="+mn-cs"/>
                </a:rPr>
                <a:t>, le transport dans le pays, la </a:t>
              </a:r>
              <a:r>
                <a:rPr lang="en-US" sz="2309" dirty="0" err="1">
                  <a:solidFill>
                    <a:srgbClr val="000000"/>
                  </a:solidFill>
                  <a:latin typeface="+mn-lt"/>
                  <a:cs typeface="+mn-cs"/>
                </a:rPr>
                <a:t>consommation</a:t>
              </a:r>
              <a:r>
                <a:rPr lang="en-US" sz="2309" dirty="0">
                  <a:solidFill>
                    <a:srgbClr val="000000"/>
                  </a:solidFill>
                  <a:latin typeface="+mn-lt"/>
                  <a:cs typeface="+mn-cs"/>
                </a:rPr>
                <a:t> </a:t>
              </a:r>
              <a:r>
                <a:rPr lang="en-US" sz="2309" dirty="0" err="1">
                  <a:solidFill>
                    <a:srgbClr val="000000"/>
                  </a:solidFill>
                  <a:latin typeface="+mn-lt"/>
                  <a:cs typeface="+mn-cs"/>
                </a:rPr>
                <a:t>d'énergie</a:t>
              </a:r>
              <a:r>
                <a:rPr lang="en-US" sz="2309" dirty="0">
                  <a:solidFill>
                    <a:srgbClr val="000000"/>
                  </a:solidFill>
                  <a:latin typeface="+mn-lt"/>
                  <a:cs typeface="+mn-cs"/>
                </a:rPr>
                <a:t> et la main-</a:t>
              </a:r>
              <a:r>
                <a:rPr lang="en-US" sz="2309" dirty="0" err="1">
                  <a:solidFill>
                    <a:srgbClr val="000000"/>
                  </a:solidFill>
                  <a:latin typeface="+mn-lt"/>
                  <a:cs typeface="+mn-cs"/>
                </a:rPr>
                <a:t>d'œuvre</a:t>
              </a:r>
              <a:r>
                <a:rPr lang="en-US" sz="2309" dirty="0">
                  <a:solidFill>
                    <a:srgbClr val="000000"/>
                  </a:solidFill>
                  <a:latin typeface="+mn-lt"/>
                  <a:cs typeface="+mn-cs"/>
                </a:rPr>
                <a:t>.</a:t>
              </a:r>
            </a:p>
          </p:txBody>
        </p:sp>
        <p:sp>
          <p:nvSpPr>
            <p:cNvPr id="23" name="Text Placeholder 3">
              <a:extLst>
                <a:ext uri="{FF2B5EF4-FFF2-40B4-BE49-F238E27FC236}">
                  <a16:creationId xmlns:a16="http://schemas.microsoft.com/office/drawing/2014/main" id="{549890F8-304B-0D0D-C5C8-72513CFB6BE9}"/>
                </a:ext>
              </a:extLst>
            </p:cNvPr>
            <p:cNvSpPr txBox="1">
              <a:spLocks/>
            </p:cNvSpPr>
            <p:nvPr/>
          </p:nvSpPr>
          <p:spPr>
            <a:xfrm>
              <a:off x="587744" y="4342609"/>
              <a:ext cx="3287436" cy="240777"/>
            </a:xfrm>
            <a:prstGeom prst="rect">
              <a:avLst/>
            </a:prstGeom>
          </p:spPr>
          <p:txBody>
            <a:bodyPr vert="horz" lIns="0" tIns="0" rIns="0" bIns="0" rtlCol="0">
              <a:spAutoFit/>
            </a:bodyPr>
            <a:lstStyle>
              <a:lvl1pPr marL="0" indent="0" algn="l" defTabSz="685800" rtl="0" eaLnBrk="1" latinLnBrk="0" hangingPunct="1">
                <a:lnSpc>
                  <a:spcPct val="110000"/>
                </a:lnSpc>
                <a:spcBef>
                  <a:spcPts val="0"/>
                </a:spcBef>
                <a:spcAft>
                  <a:spcPts val="900"/>
                </a:spcAft>
                <a:buFont typeface="Arial" panose="020B0604020202020204" pitchFamily="34" charset="0"/>
                <a:buNone/>
                <a:defRPr sz="1350" b="1" kern="1200">
                  <a:solidFill>
                    <a:schemeClr val="bg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err="1">
                  <a:solidFill>
                    <a:srgbClr val="0092CC"/>
                  </a:solidFill>
                  <a:latin typeface="+mn-lt"/>
                  <a:ea typeface="+mj-ea"/>
                  <a:cs typeface="+mj-cs"/>
                </a:rPr>
                <a:t>Réduction</a:t>
              </a:r>
              <a:r>
                <a:rPr lang="en-US" sz="2400" dirty="0">
                  <a:solidFill>
                    <a:srgbClr val="0092CC"/>
                  </a:solidFill>
                  <a:latin typeface="+mn-lt"/>
                  <a:ea typeface="+mj-ea"/>
                  <a:cs typeface="+mj-cs"/>
                </a:rPr>
                <a:t> des </a:t>
              </a:r>
              <a:r>
                <a:rPr lang="en-US" sz="2400" dirty="0" err="1">
                  <a:solidFill>
                    <a:srgbClr val="0092CC"/>
                  </a:solidFill>
                  <a:latin typeface="+mn-lt"/>
                  <a:ea typeface="+mj-ea"/>
                  <a:cs typeface="+mj-cs"/>
                </a:rPr>
                <a:t>coûts</a:t>
              </a:r>
              <a:endParaRPr lang="en-US" sz="2400" dirty="0">
                <a:solidFill>
                  <a:srgbClr val="0092CC"/>
                </a:solidFill>
                <a:latin typeface="+mn-lt"/>
                <a:ea typeface="+mj-ea"/>
                <a:cs typeface="+mj-cs"/>
              </a:endParaRPr>
            </a:p>
          </p:txBody>
        </p:sp>
        <p:sp>
          <p:nvSpPr>
            <p:cNvPr id="24" name="Text Placeholder 2">
              <a:extLst>
                <a:ext uri="{FF2B5EF4-FFF2-40B4-BE49-F238E27FC236}">
                  <a16:creationId xmlns:a16="http://schemas.microsoft.com/office/drawing/2014/main" id="{1B491E47-94E1-723C-33A4-391CC97B50B9}"/>
                </a:ext>
              </a:extLst>
            </p:cNvPr>
            <p:cNvSpPr txBox="1">
              <a:spLocks/>
            </p:cNvSpPr>
            <p:nvPr/>
          </p:nvSpPr>
          <p:spPr>
            <a:xfrm>
              <a:off x="4534663" y="4623387"/>
              <a:ext cx="3287436" cy="795128"/>
            </a:xfrm>
            <a:prstGeom prst="rect">
              <a:avLst/>
            </a:prstGeom>
          </p:spPr>
          <p:txBody>
            <a:bodyPr vert="horz" lIns="0" tIns="0" rIns="0" bIns="0" rtlCol="0">
              <a:noAutofit/>
            </a:bodyPr>
            <a:lstStyle>
              <a:lvl1pPr marL="133350" indent="-133350" algn="l" defTabSz="685800" rtl="0" eaLnBrk="1" latinLnBrk="0" hangingPunct="1">
                <a:lnSpc>
                  <a:spcPct val="110000"/>
                </a:lnSpc>
                <a:spcBef>
                  <a:spcPts val="0"/>
                </a:spcBef>
                <a:spcAft>
                  <a:spcPts val="900"/>
                </a:spcAft>
                <a:buFont typeface="Arial" panose="020B0604020202020204" pitchFamily="34" charset="0"/>
                <a:buChar char="•"/>
                <a:tabLst/>
                <a:defRPr sz="1050" kern="1200">
                  <a:solidFill>
                    <a:schemeClr val="tx2">
                      <a:lumMod val="50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76961" indent="-376961" defTabSz="1507846">
                <a:lnSpc>
                  <a:spcPct val="90000"/>
                </a:lnSpc>
                <a:spcBef>
                  <a:spcPts val="1649"/>
                </a:spcBef>
              </a:pPr>
              <a:r>
                <a:rPr lang="en-US" sz="2309" dirty="0">
                  <a:solidFill>
                    <a:schemeClr val="tx1"/>
                  </a:solidFill>
                  <a:latin typeface="+mn-lt"/>
                  <a:cs typeface="+mn-cs"/>
                </a:rPr>
                <a:t>Le VPI </a:t>
              </a:r>
              <a:r>
                <a:rPr lang="en-US" sz="2309" dirty="0" err="1">
                  <a:solidFill>
                    <a:schemeClr val="tx1"/>
                  </a:solidFill>
                  <a:latin typeface="+mn-lt"/>
                  <a:cs typeface="+mn-cs"/>
                </a:rPr>
                <a:t>restera</a:t>
              </a:r>
              <a:r>
                <a:rPr lang="en-US" sz="2309" dirty="0">
                  <a:solidFill>
                    <a:schemeClr val="tx1"/>
                  </a:solidFill>
                  <a:latin typeface="+mn-lt"/>
                  <a:cs typeface="+mn-cs"/>
                </a:rPr>
                <a:t> un </a:t>
              </a:r>
              <a:r>
                <a:rPr lang="en-US" sz="2309" dirty="0" err="1">
                  <a:solidFill>
                    <a:schemeClr val="tx1"/>
                  </a:solidFill>
                  <a:latin typeface="+mn-lt"/>
                  <a:cs typeface="+mn-cs"/>
                </a:rPr>
                <a:t>vaccin</a:t>
              </a:r>
              <a:r>
                <a:rPr lang="en-US" sz="2309" dirty="0">
                  <a:solidFill>
                    <a:schemeClr val="tx1"/>
                  </a:solidFill>
                  <a:latin typeface="+mn-lt"/>
                  <a:cs typeface="+mn-cs"/>
                </a:rPr>
                <a:t> de routine pendant </a:t>
              </a:r>
              <a:r>
                <a:rPr lang="en-US" sz="2309" dirty="0" err="1">
                  <a:solidFill>
                    <a:schemeClr val="tx1"/>
                  </a:solidFill>
                  <a:latin typeface="+mn-lt"/>
                  <a:cs typeface="+mn-cs"/>
                </a:rPr>
                <a:t>une</a:t>
              </a:r>
              <a:r>
                <a:rPr lang="en-US" sz="2309" dirty="0">
                  <a:solidFill>
                    <a:schemeClr val="tx1"/>
                  </a:solidFill>
                  <a:latin typeface="+mn-lt"/>
                  <a:cs typeface="+mn-cs"/>
                </a:rPr>
                <a:t> bonne </a:t>
              </a:r>
              <a:r>
                <a:rPr lang="en-US" sz="2309" dirty="0" err="1">
                  <a:solidFill>
                    <a:schemeClr val="tx1"/>
                  </a:solidFill>
                  <a:latin typeface="+mn-lt"/>
                  <a:cs typeface="+mn-cs"/>
                </a:rPr>
                <a:t>partie</a:t>
              </a:r>
              <a:r>
                <a:rPr lang="en-US" sz="2309" dirty="0">
                  <a:solidFill>
                    <a:schemeClr val="tx1"/>
                  </a:solidFill>
                  <a:latin typeface="+mn-lt"/>
                  <a:cs typeface="+mn-cs"/>
                </a:rPr>
                <a:t> de </a:t>
              </a:r>
              <a:r>
                <a:rPr lang="en-US" sz="2309" dirty="0" err="1">
                  <a:solidFill>
                    <a:schemeClr val="tx1"/>
                  </a:solidFill>
                  <a:latin typeface="+mn-lt"/>
                  <a:cs typeface="+mn-cs"/>
                </a:rPr>
                <a:t>l'ère</a:t>
              </a:r>
              <a:r>
                <a:rPr lang="en-US" sz="2309" dirty="0">
                  <a:solidFill>
                    <a:schemeClr val="tx1"/>
                  </a:solidFill>
                  <a:latin typeface="+mn-lt"/>
                  <a:cs typeface="+mn-cs"/>
                </a:rPr>
                <a:t> post-certification. La </a:t>
              </a:r>
              <a:r>
                <a:rPr lang="en-US" sz="2309" dirty="0" err="1">
                  <a:solidFill>
                    <a:schemeClr val="tx1"/>
                  </a:solidFill>
                  <a:latin typeface="+mn-lt"/>
                  <a:cs typeface="+mn-cs"/>
                </a:rPr>
                <a:t>fourniture</a:t>
              </a:r>
              <a:r>
                <a:rPr lang="en-US" sz="2309" dirty="0">
                  <a:solidFill>
                    <a:schemeClr val="tx1"/>
                  </a:solidFill>
                  <a:latin typeface="+mn-lt"/>
                  <a:cs typeface="+mn-cs"/>
                </a:rPr>
                <a:t> du VPI dans le cadre d'un </a:t>
              </a:r>
              <a:r>
                <a:rPr lang="en-US" sz="2309" dirty="0" err="1">
                  <a:solidFill>
                    <a:schemeClr val="tx1"/>
                  </a:solidFill>
                  <a:latin typeface="+mn-lt"/>
                  <a:cs typeface="+mn-cs"/>
                </a:rPr>
                <a:t>vaccin</a:t>
              </a:r>
              <a:r>
                <a:rPr lang="en-US" sz="2309" dirty="0">
                  <a:solidFill>
                    <a:schemeClr val="tx1"/>
                  </a:solidFill>
                  <a:latin typeface="+mn-lt"/>
                  <a:cs typeface="+mn-cs"/>
                </a:rPr>
                <a:t> </a:t>
              </a:r>
              <a:r>
                <a:rPr lang="en-US" sz="2309" dirty="0" err="1">
                  <a:solidFill>
                    <a:schemeClr val="tx1"/>
                  </a:solidFill>
                  <a:latin typeface="+mn-lt"/>
                  <a:cs typeface="+mn-cs"/>
                </a:rPr>
                <a:t>combiné</a:t>
              </a:r>
              <a:r>
                <a:rPr lang="en-US" sz="2309" dirty="0">
                  <a:solidFill>
                    <a:schemeClr val="tx1"/>
                  </a:solidFill>
                  <a:latin typeface="+mn-lt"/>
                  <a:cs typeface="+mn-cs"/>
                </a:rPr>
                <a:t> avec </a:t>
              </a:r>
              <a:r>
                <a:rPr lang="en-US" sz="2309" dirty="0" err="1">
                  <a:solidFill>
                    <a:schemeClr val="tx1"/>
                  </a:solidFill>
                  <a:latin typeface="+mn-lt"/>
                  <a:cs typeface="+mn-cs"/>
                </a:rPr>
                <a:t>d'autres</a:t>
              </a:r>
              <a:r>
                <a:rPr lang="en-US" sz="2309" dirty="0">
                  <a:solidFill>
                    <a:schemeClr val="tx1"/>
                  </a:solidFill>
                  <a:latin typeface="+mn-lt"/>
                  <a:cs typeface="+mn-cs"/>
                </a:rPr>
                <a:t> </a:t>
              </a:r>
              <a:r>
                <a:rPr lang="en-US" sz="2309" dirty="0" err="1">
                  <a:solidFill>
                    <a:schemeClr val="tx1"/>
                  </a:solidFill>
                  <a:latin typeface="+mn-lt"/>
                  <a:cs typeface="+mn-cs"/>
                </a:rPr>
                <a:t>antigènes</a:t>
              </a:r>
              <a:r>
                <a:rPr lang="en-US" sz="2309" dirty="0">
                  <a:solidFill>
                    <a:schemeClr val="tx1"/>
                  </a:solidFill>
                  <a:latin typeface="+mn-lt"/>
                  <a:cs typeface="+mn-cs"/>
                </a:rPr>
                <a:t> de base </a:t>
              </a:r>
              <a:r>
                <a:rPr lang="en-US" sz="2309" dirty="0" err="1">
                  <a:solidFill>
                    <a:schemeClr val="tx1"/>
                  </a:solidFill>
                  <a:latin typeface="+mn-lt"/>
                  <a:cs typeface="+mn-cs"/>
                </a:rPr>
                <a:t>garantit</a:t>
              </a:r>
              <a:r>
                <a:rPr lang="en-US" sz="2309" dirty="0">
                  <a:solidFill>
                    <a:schemeClr val="tx1"/>
                  </a:solidFill>
                  <a:latin typeface="+mn-lt"/>
                  <a:cs typeface="+mn-cs"/>
                </a:rPr>
                <a:t> </a:t>
              </a:r>
              <a:r>
                <a:rPr lang="en-US" sz="2309" dirty="0" err="1">
                  <a:solidFill>
                    <a:schemeClr val="tx1"/>
                  </a:solidFill>
                  <a:latin typeface="+mn-lt"/>
                  <a:cs typeface="+mn-cs"/>
                </a:rPr>
                <a:t>une</a:t>
              </a:r>
              <a:r>
                <a:rPr lang="en-US" sz="2309" dirty="0">
                  <a:solidFill>
                    <a:schemeClr val="tx1"/>
                  </a:solidFill>
                  <a:latin typeface="+mn-lt"/>
                  <a:cs typeface="+mn-cs"/>
                </a:rPr>
                <a:t> </a:t>
              </a:r>
              <a:r>
                <a:rPr lang="en-US" sz="2309" dirty="0" err="1">
                  <a:solidFill>
                    <a:schemeClr val="tx1"/>
                  </a:solidFill>
                  <a:latin typeface="+mn-lt"/>
                  <a:cs typeface="+mn-cs"/>
                </a:rPr>
                <a:t>intégration</a:t>
              </a:r>
              <a:r>
                <a:rPr lang="en-US" sz="2309" dirty="0">
                  <a:solidFill>
                    <a:schemeClr val="tx1"/>
                  </a:solidFill>
                  <a:latin typeface="+mn-lt"/>
                  <a:cs typeface="+mn-cs"/>
                </a:rPr>
                <a:t> </a:t>
              </a:r>
              <a:r>
                <a:rPr lang="en-US" sz="2309" dirty="0" err="1">
                  <a:solidFill>
                    <a:schemeClr val="tx1"/>
                  </a:solidFill>
                  <a:latin typeface="+mn-lt"/>
                  <a:cs typeface="+mn-cs"/>
                </a:rPr>
                <a:t>simplifiée</a:t>
              </a:r>
              <a:r>
                <a:rPr lang="en-US" sz="2309" dirty="0">
                  <a:solidFill>
                    <a:schemeClr val="tx1"/>
                  </a:solidFill>
                  <a:latin typeface="+mn-lt"/>
                  <a:cs typeface="+mn-cs"/>
                </a:rPr>
                <a:t> dans les </a:t>
              </a:r>
              <a:r>
                <a:rPr lang="en-US" sz="2309" dirty="0" err="1">
                  <a:solidFill>
                    <a:schemeClr val="tx1"/>
                  </a:solidFill>
                  <a:latin typeface="+mn-lt"/>
                  <a:cs typeface="+mn-cs"/>
                </a:rPr>
                <a:t>programmes</a:t>
              </a:r>
              <a:r>
                <a:rPr lang="en-US" sz="2309" dirty="0">
                  <a:solidFill>
                    <a:schemeClr val="tx1"/>
                  </a:solidFill>
                  <a:latin typeface="+mn-lt"/>
                  <a:cs typeface="+mn-cs"/>
                </a:rPr>
                <a:t> </a:t>
              </a:r>
              <a:r>
                <a:rPr lang="en-US" sz="2309" dirty="0" err="1">
                  <a:solidFill>
                    <a:schemeClr val="tx1"/>
                  </a:solidFill>
                  <a:latin typeface="+mn-lt"/>
                  <a:cs typeface="+mn-cs"/>
                </a:rPr>
                <a:t>nationaux</a:t>
              </a:r>
              <a:r>
                <a:rPr lang="en-US" sz="2309" dirty="0">
                  <a:solidFill>
                    <a:schemeClr val="tx1"/>
                  </a:solidFill>
                  <a:latin typeface="+mn-lt"/>
                  <a:cs typeface="+mn-cs"/>
                </a:rPr>
                <a:t> de vaccination.</a:t>
              </a:r>
            </a:p>
          </p:txBody>
        </p:sp>
        <p:sp>
          <p:nvSpPr>
            <p:cNvPr id="25" name="Text Placeholder 3">
              <a:extLst>
                <a:ext uri="{FF2B5EF4-FFF2-40B4-BE49-F238E27FC236}">
                  <a16:creationId xmlns:a16="http://schemas.microsoft.com/office/drawing/2014/main" id="{DDAC3312-4784-FE66-EDA3-555FB6146BE9}"/>
                </a:ext>
              </a:extLst>
            </p:cNvPr>
            <p:cNvSpPr txBox="1">
              <a:spLocks/>
            </p:cNvSpPr>
            <p:nvPr/>
          </p:nvSpPr>
          <p:spPr>
            <a:xfrm>
              <a:off x="4549024" y="4342609"/>
              <a:ext cx="3287436" cy="240777"/>
            </a:xfrm>
            <a:prstGeom prst="rect">
              <a:avLst/>
            </a:prstGeom>
          </p:spPr>
          <p:txBody>
            <a:bodyPr vert="horz" lIns="0" tIns="0" rIns="0" bIns="0" rtlCol="0">
              <a:spAutoFit/>
            </a:bodyPr>
            <a:lstStyle>
              <a:lvl1pPr marL="0" indent="0" algn="l" defTabSz="685800" rtl="0" eaLnBrk="1" latinLnBrk="0" hangingPunct="1">
                <a:lnSpc>
                  <a:spcPct val="110000"/>
                </a:lnSpc>
                <a:spcBef>
                  <a:spcPts val="0"/>
                </a:spcBef>
                <a:spcAft>
                  <a:spcPts val="900"/>
                </a:spcAft>
                <a:buFont typeface="Arial" panose="020B0604020202020204" pitchFamily="34" charset="0"/>
                <a:buNone/>
                <a:defRPr sz="1350" b="1" kern="1200">
                  <a:solidFill>
                    <a:schemeClr val="bg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err="1">
                  <a:solidFill>
                    <a:srgbClr val="0092CC"/>
                  </a:solidFill>
                  <a:latin typeface="+mn-lt"/>
                  <a:ea typeface="+mj-ea"/>
                  <a:cs typeface="+mj-cs"/>
                </a:rPr>
                <a:t>Facilite</a:t>
              </a:r>
              <a:r>
                <a:rPr lang="en-US" sz="2400" dirty="0">
                  <a:solidFill>
                    <a:srgbClr val="0092CC"/>
                  </a:solidFill>
                  <a:latin typeface="+mn-lt"/>
                  <a:ea typeface="+mj-ea"/>
                  <a:cs typeface="+mj-cs"/>
                </a:rPr>
                <a:t> </a:t>
              </a:r>
              <a:r>
                <a:rPr lang="en-US" sz="2400" dirty="0" err="1">
                  <a:solidFill>
                    <a:srgbClr val="0092CC"/>
                  </a:solidFill>
                  <a:latin typeface="+mn-lt"/>
                  <a:ea typeface="+mj-ea"/>
                  <a:cs typeface="+mj-cs"/>
                </a:rPr>
                <a:t>l'intégration</a:t>
              </a:r>
              <a:r>
                <a:rPr lang="en-US" sz="2400" dirty="0">
                  <a:solidFill>
                    <a:srgbClr val="0092CC"/>
                  </a:solidFill>
                  <a:latin typeface="+mn-lt"/>
                  <a:ea typeface="+mj-ea"/>
                  <a:cs typeface="+mj-cs"/>
                </a:rPr>
                <a:t> des VPI</a:t>
              </a:r>
            </a:p>
          </p:txBody>
        </p:sp>
        <p:sp>
          <p:nvSpPr>
            <p:cNvPr id="26" name="Text Placeholder 2">
              <a:extLst>
                <a:ext uri="{FF2B5EF4-FFF2-40B4-BE49-F238E27FC236}">
                  <a16:creationId xmlns:a16="http://schemas.microsoft.com/office/drawing/2014/main" id="{9804ADAA-F986-27BE-B1FD-315AADB70580}"/>
                </a:ext>
              </a:extLst>
            </p:cNvPr>
            <p:cNvSpPr txBox="1">
              <a:spLocks/>
            </p:cNvSpPr>
            <p:nvPr/>
          </p:nvSpPr>
          <p:spPr>
            <a:xfrm>
              <a:off x="7836460" y="4623387"/>
              <a:ext cx="3663196" cy="795128"/>
            </a:xfrm>
            <a:prstGeom prst="rect">
              <a:avLst/>
            </a:prstGeom>
          </p:spPr>
          <p:txBody>
            <a:bodyPr vert="horz" lIns="0" tIns="0" rIns="0" bIns="0" rtlCol="0">
              <a:noAutofit/>
            </a:bodyPr>
            <a:lstStyle>
              <a:lvl1pPr marL="133350" indent="-133350" algn="l" defTabSz="685800" rtl="0" eaLnBrk="1" latinLnBrk="0" hangingPunct="1">
                <a:lnSpc>
                  <a:spcPct val="110000"/>
                </a:lnSpc>
                <a:spcBef>
                  <a:spcPts val="0"/>
                </a:spcBef>
                <a:spcAft>
                  <a:spcPts val="900"/>
                </a:spcAft>
                <a:buFont typeface="Arial" panose="020B0604020202020204" pitchFamily="34" charset="0"/>
                <a:buChar char="•"/>
                <a:tabLst/>
                <a:defRPr sz="1050" kern="1200">
                  <a:solidFill>
                    <a:schemeClr val="tx2">
                      <a:lumMod val="50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76961" indent="-376961" defTabSz="1507846">
                <a:lnSpc>
                  <a:spcPct val="90000"/>
                </a:lnSpc>
                <a:spcBef>
                  <a:spcPts val="1649"/>
                </a:spcBef>
              </a:pPr>
              <a:r>
                <a:rPr lang="en-US" sz="2000" dirty="0">
                  <a:solidFill>
                    <a:schemeClr val="tx1"/>
                  </a:solidFill>
                  <a:latin typeface="+mn-lt"/>
                  <a:cs typeface="+mn-cs"/>
                </a:rPr>
                <a:t>De </a:t>
              </a:r>
              <a:r>
                <a:rPr lang="en-US" sz="2000" dirty="0" err="1">
                  <a:solidFill>
                    <a:schemeClr val="tx1"/>
                  </a:solidFill>
                  <a:latin typeface="+mn-lt"/>
                  <a:cs typeface="+mn-cs"/>
                </a:rPr>
                <a:t>nombreux</a:t>
              </a:r>
              <a:r>
                <a:rPr lang="en-US" sz="2000" dirty="0">
                  <a:solidFill>
                    <a:schemeClr val="tx1"/>
                  </a:solidFill>
                  <a:latin typeface="+mn-lt"/>
                  <a:cs typeface="+mn-cs"/>
                </a:rPr>
                <a:t> pays ne </a:t>
              </a:r>
              <a:r>
                <a:rPr lang="en-US" sz="2000" dirty="0" err="1">
                  <a:solidFill>
                    <a:schemeClr val="tx1"/>
                  </a:solidFill>
                  <a:latin typeface="+mn-lt"/>
                  <a:cs typeface="+mn-cs"/>
                </a:rPr>
                <a:t>fournissent</a:t>
              </a:r>
              <a:r>
                <a:rPr lang="en-US" sz="2000" dirty="0">
                  <a:solidFill>
                    <a:schemeClr val="tx1"/>
                  </a:solidFill>
                  <a:latin typeface="+mn-lt"/>
                  <a:cs typeface="+mn-cs"/>
                </a:rPr>
                <a:t> pas encore de </a:t>
              </a:r>
              <a:r>
                <a:rPr lang="en-US" sz="2000" dirty="0" err="1">
                  <a:solidFill>
                    <a:schemeClr val="tx1"/>
                  </a:solidFill>
                  <a:latin typeface="+mn-lt"/>
                  <a:cs typeface="+mn-cs"/>
                </a:rPr>
                <a:t>vaccins</a:t>
              </a:r>
              <a:r>
                <a:rPr lang="en-US" sz="2000" dirty="0">
                  <a:solidFill>
                    <a:schemeClr val="tx1"/>
                  </a:solidFill>
                  <a:latin typeface="+mn-lt"/>
                  <a:cs typeface="+mn-cs"/>
                </a:rPr>
                <a:t> de rappel DTC. </a:t>
              </a:r>
              <a:r>
                <a:rPr lang="en-US" sz="2000" dirty="0" err="1">
                  <a:solidFill>
                    <a:schemeClr val="tx1"/>
                  </a:solidFill>
                  <a:latin typeface="+mn-lt"/>
                  <a:cs typeface="+mn-cs"/>
                </a:rPr>
                <a:t>Conformément</a:t>
              </a:r>
              <a:r>
                <a:rPr lang="en-US" sz="2000" dirty="0">
                  <a:solidFill>
                    <a:schemeClr val="tx1"/>
                  </a:solidFill>
                  <a:latin typeface="+mn-lt"/>
                  <a:cs typeface="+mn-cs"/>
                </a:rPr>
                <a:t> aux </a:t>
              </a:r>
              <a:r>
                <a:rPr lang="en-US" sz="2000" dirty="0" err="1">
                  <a:solidFill>
                    <a:schemeClr val="tx1"/>
                  </a:solidFill>
                  <a:latin typeface="+mn-lt"/>
                  <a:cs typeface="+mn-cs"/>
                </a:rPr>
                <a:t>recommandations</a:t>
              </a:r>
              <a:r>
                <a:rPr lang="en-US" sz="2000" dirty="0">
                  <a:solidFill>
                    <a:schemeClr val="tx1"/>
                  </a:solidFill>
                  <a:latin typeface="+mn-lt"/>
                  <a:cs typeface="+mn-cs"/>
                </a:rPr>
                <a:t> de </a:t>
              </a:r>
              <a:r>
                <a:rPr lang="en-US" sz="2000" dirty="0" err="1">
                  <a:solidFill>
                    <a:schemeClr val="tx1"/>
                  </a:solidFill>
                  <a:latin typeface="+mn-lt"/>
                  <a:cs typeface="+mn-cs"/>
                </a:rPr>
                <a:t>l'OMS</a:t>
              </a:r>
              <a:r>
                <a:rPr lang="en-US" sz="2000" dirty="0">
                  <a:solidFill>
                    <a:schemeClr val="tx1"/>
                  </a:solidFill>
                  <a:latin typeface="+mn-lt"/>
                  <a:cs typeface="+mn-cs"/>
                </a:rPr>
                <a:t>, Gavi a </a:t>
              </a:r>
              <a:r>
                <a:rPr lang="en-US" sz="2000" dirty="0" err="1">
                  <a:solidFill>
                    <a:schemeClr val="tx1"/>
                  </a:solidFill>
                  <a:latin typeface="+mn-lt"/>
                  <a:cs typeface="+mn-cs"/>
                </a:rPr>
                <a:t>ouvert</a:t>
              </a:r>
              <a:r>
                <a:rPr lang="en-US" sz="2000" dirty="0">
                  <a:solidFill>
                    <a:schemeClr val="tx1"/>
                  </a:solidFill>
                  <a:latin typeface="+mn-lt"/>
                  <a:cs typeface="+mn-cs"/>
                </a:rPr>
                <a:t> </a:t>
              </a:r>
              <a:r>
                <a:rPr lang="en-US" sz="2000" dirty="0" err="1">
                  <a:solidFill>
                    <a:schemeClr val="tx1"/>
                  </a:solidFill>
                  <a:latin typeface="+mn-lt"/>
                  <a:cs typeface="+mn-cs"/>
                </a:rPr>
                <a:t>une</a:t>
              </a:r>
              <a:r>
                <a:rPr lang="en-US" sz="2000" dirty="0">
                  <a:solidFill>
                    <a:schemeClr val="tx1"/>
                  </a:solidFill>
                  <a:latin typeface="+mn-lt"/>
                  <a:cs typeface="+mn-cs"/>
                </a:rPr>
                <a:t> </a:t>
              </a:r>
              <a:r>
                <a:rPr lang="en-US" sz="2000" dirty="0" err="1">
                  <a:solidFill>
                    <a:schemeClr val="tx1"/>
                  </a:solidFill>
                  <a:latin typeface="+mn-lt"/>
                  <a:cs typeface="+mn-cs"/>
                </a:rPr>
                <a:t>fenêtre</a:t>
              </a:r>
              <a:r>
                <a:rPr lang="en-US" sz="2000" dirty="0">
                  <a:solidFill>
                    <a:schemeClr val="tx1"/>
                  </a:solidFill>
                  <a:latin typeface="+mn-lt"/>
                  <a:cs typeface="+mn-cs"/>
                </a:rPr>
                <a:t> de </a:t>
              </a:r>
              <a:r>
                <a:rPr lang="en-US" sz="2000" dirty="0" err="1">
                  <a:solidFill>
                    <a:schemeClr val="tx1"/>
                  </a:solidFill>
                  <a:latin typeface="+mn-lt"/>
                  <a:cs typeface="+mn-cs"/>
                </a:rPr>
                <a:t>financement</a:t>
              </a:r>
              <a:r>
                <a:rPr lang="en-US" sz="2000" dirty="0">
                  <a:solidFill>
                    <a:schemeClr val="tx1"/>
                  </a:solidFill>
                  <a:latin typeface="+mn-lt"/>
                  <a:cs typeface="+mn-cs"/>
                </a:rPr>
                <a:t> pour </a:t>
              </a:r>
              <a:r>
                <a:rPr lang="en-US" sz="2000" dirty="0" err="1">
                  <a:solidFill>
                    <a:schemeClr val="tx1"/>
                  </a:solidFill>
                  <a:latin typeface="+mn-lt"/>
                  <a:cs typeface="+mn-cs"/>
                </a:rPr>
                <a:t>l'introduction</a:t>
              </a:r>
              <a:r>
                <a:rPr lang="en-US" sz="2000" dirty="0">
                  <a:solidFill>
                    <a:schemeClr val="tx1"/>
                  </a:solidFill>
                  <a:latin typeface="+mn-lt"/>
                  <a:cs typeface="+mn-cs"/>
                </a:rPr>
                <a:t> de </a:t>
              </a:r>
              <a:r>
                <a:rPr lang="en-US" sz="2000" dirty="0" err="1">
                  <a:solidFill>
                    <a:schemeClr val="tx1"/>
                  </a:solidFill>
                  <a:latin typeface="+mn-lt"/>
                  <a:cs typeface="+mn-cs"/>
                </a:rPr>
                <a:t>vaccins</a:t>
              </a:r>
              <a:r>
                <a:rPr lang="en-US" sz="2000" dirty="0">
                  <a:solidFill>
                    <a:schemeClr val="tx1"/>
                  </a:solidFill>
                  <a:latin typeface="+mn-lt"/>
                  <a:cs typeface="+mn-cs"/>
                </a:rPr>
                <a:t> de rappel </a:t>
              </a:r>
              <a:r>
                <a:rPr lang="en-US" sz="2000" dirty="0" err="1">
                  <a:solidFill>
                    <a:schemeClr val="tx1"/>
                  </a:solidFill>
                  <a:latin typeface="+mn-lt"/>
                  <a:cs typeface="+mn-cs"/>
                </a:rPr>
                <a:t>contenant</a:t>
              </a:r>
              <a:r>
                <a:rPr lang="en-US" sz="2000" dirty="0">
                  <a:solidFill>
                    <a:schemeClr val="tx1"/>
                  </a:solidFill>
                  <a:latin typeface="+mn-lt"/>
                  <a:cs typeface="+mn-cs"/>
                </a:rPr>
                <a:t> le DTC. Le </a:t>
              </a:r>
              <a:r>
                <a:rPr lang="en-US" sz="2000" dirty="0" err="1">
                  <a:solidFill>
                    <a:schemeClr val="tx1"/>
                  </a:solidFill>
                  <a:latin typeface="+mn-lt"/>
                  <a:cs typeface="+mn-cs"/>
                </a:rPr>
                <a:t>vaccin</a:t>
              </a:r>
              <a:r>
                <a:rPr lang="en-US" sz="2000" dirty="0">
                  <a:solidFill>
                    <a:schemeClr val="tx1"/>
                  </a:solidFill>
                  <a:latin typeface="+mn-lt"/>
                  <a:cs typeface="+mn-cs"/>
                </a:rPr>
                <a:t> de rappel hexavalent </a:t>
              </a:r>
              <a:r>
                <a:rPr lang="en-US" sz="2000" dirty="0" err="1">
                  <a:solidFill>
                    <a:schemeClr val="tx1"/>
                  </a:solidFill>
                  <a:latin typeface="+mn-lt"/>
                  <a:cs typeface="+mn-cs"/>
                </a:rPr>
                <a:t>peut</a:t>
              </a:r>
              <a:r>
                <a:rPr lang="en-US" sz="2000" dirty="0">
                  <a:solidFill>
                    <a:schemeClr val="tx1"/>
                  </a:solidFill>
                  <a:latin typeface="+mn-lt"/>
                  <a:cs typeface="+mn-cs"/>
                </a:rPr>
                <a:t> </a:t>
              </a:r>
              <a:r>
                <a:rPr lang="en-US" sz="2000" dirty="0" err="1">
                  <a:solidFill>
                    <a:schemeClr val="tx1"/>
                  </a:solidFill>
                  <a:latin typeface="+mn-lt"/>
                  <a:cs typeface="+mn-cs"/>
                </a:rPr>
                <a:t>servir</a:t>
              </a:r>
              <a:r>
                <a:rPr lang="en-US" sz="2000" dirty="0">
                  <a:solidFill>
                    <a:schemeClr val="tx1"/>
                  </a:solidFill>
                  <a:latin typeface="+mn-lt"/>
                  <a:cs typeface="+mn-cs"/>
                </a:rPr>
                <a:t> de première dose dans la </a:t>
              </a:r>
              <a:r>
                <a:rPr lang="en-US" sz="2000" dirty="0" err="1">
                  <a:solidFill>
                    <a:schemeClr val="tx1"/>
                  </a:solidFill>
                  <a:latin typeface="+mn-lt"/>
                  <a:cs typeface="+mn-cs"/>
                </a:rPr>
                <a:t>série</a:t>
              </a:r>
              <a:r>
                <a:rPr lang="en-US" sz="2000" dirty="0">
                  <a:solidFill>
                    <a:schemeClr val="tx1"/>
                  </a:solidFill>
                  <a:latin typeface="+mn-lt"/>
                  <a:cs typeface="+mn-cs"/>
                </a:rPr>
                <a:t> </a:t>
              </a:r>
              <a:r>
                <a:rPr lang="en-US" sz="2000" dirty="0" err="1">
                  <a:solidFill>
                    <a:schemeClr val="tx1"/>
                  </a:solidFill>
                  <a:latin typeface="+mn-lt"/>
                  <a:cs typeface="+mn-cs"/>
                </a:rPr>
                <a:t>recommandée</a:t>
              </a:r>
              <a:r>
                <a:rPr lang="en-US" sz="2000" dirty="0">
                  <a:solidFill>
                    <a:schemeClr val="tx1"/>
                  </a:solidFill>
                  <a:latin typeface="+mn-lt"/>
                  <a:cs typeface="+mn-cs"/>
                </a:rPr>
                <a:t> de </a:t>
              </a:r>
              <a:r>
                <a:rPr lang="en-US" sz="2000" dirty="0" err="1">
                  <a:solidFill>
                    <a:schemeClr val="tx1"/>
                  </a:solidFill>
                  <a:latin typeface="+mn-lt"/>
                  <a:cs typeface="+mn-cs"/>
                </a:rPr>
                <a:t>vaccins</a:t>
              </a:r>
              <a:r>
                <a:rPr lang="en-US" sz="2000" dirty="0">
                  <a:solidFill>
                    <a:schemeClr val="tx1"/>
                  </a:solidFill>
                  <a:latin typeface="+mn-lt"/>
                  <a:cs typeface="+mn-cs"/>
                </a:rPr>
                <a:t> de rappel </a:t>
              </a:r>
              <a:r>
                <a:rPr lang="en-US" sz="2000" dirty="0" err="1">
                  <a:solidFill>
                    <a:schemeClr val="tx1"/>
                  </a:solidFill>
                  <a:latin typeface="+mn-lt"/>
                  <a:cs typeface="+mn-cs"/>
                </a:rPr>
                <a:t>contenant</a:t>
              </a:r>
              <a:r>
                <a:rPr lang="en-US" sz="2000" dirty="0">
                  <a:solidFill>
                    <a:schemeClr val="tx1"/>
                  </a:solidFill>
                  <a:latin typeface="+mn-lt"/>
                  <a:cs typeface="+mn-cs"/>
                </a:rPr>
                <a:t> le DTC (2YL, 4-7 </a:t>
              </a:r>
              <a:r>
                <a:rPr lang="en-US" sz="2000" dirty="0" err="1">
                  <a:solidFill>
                    <a:schemeClr val="tx1"/>
                  </a:solidFill>
                  <a:latin typeface="+mn-lt"/>
                  <a:cs typeface="+mn-cs"/>
                </a:rPr>
                <a:t>ans</a:t>
              </a:r>
              <a:r>
                <a:rPr lang="en-US" sz="2000" dirty="0">
                  <a:solidFill>
                    <a:schemeClr val="tx1"/>
                  </a:solidFill>
                  <a:latin typeface="+mn-lt"/>
                  <a:cs typeface="+mn-cs"/>
                </a:rPr>
                <a:t> et 9-15 </a:t>
              </a:r>
              <a:r>
                <a:rPr lang="en-US" sz="2000" dirty="0" err="1">
                  <a:solidFill>
                    <a:schemeClr val="tx1"/>
                  </a:solidFill>
                  <a:latin typeface="+mn-lt"/>
                  <a:cs typeface="+mn-cs"/>
                </a:rPr>
                <a:t>ans</a:t>
              </a:r>
              <a:r>
                <a:rPr lang="en-US" sz="2000" dirty="0">
                  <a:solidFill>
                    <a:schemeClr val="tx1"/>
                  </a:solidFill>
                  <a:latin typeface="+mn-lt"/>
                  <a:cs typeface="+mn-cs"/>
                </a:rPr>
                <a:t>).</a:t>
              </a:r>
            </a:p>
          </p:txBody>
        </p:sp>
        <p:sp>
          <p:nvSpPr>
            <p:cNvPr id="27" name="Text Placeholder 3">
              <a:extLst>
                <a:ext uri="{FF2B5EF4-FFF2-40B4-BE49-F238E27FC236}">
                  <a16:creationId xmlns:a16="http://schemas.microsoft.com/office/drawing/2014/main" id="{8E65054B-C31D-3964-CD1C-3B46CEF4B652}"/>
                </a:ext>
              </a:extLst>
            </p:cNvPr>
            <p:cNvSpPr txBox="1">
              <a:spLocks/>
            </p:cNvSpPr>
            <p:nvPr/>
          </p:nvSpPr>
          <p:spPr>
            <a:xfrm>
              <a:off x="8015240" y="4208224"/>
              <a:ext cx="3750783" cy="240778"/>
            </a:xfrm>
            <a:prstGeom prst="rect">
              <a:avLst/>
            </a:prstGeom>
          </p:spPr>
          <p:txBody>
            <a:bodyPr vert="horz" wrap="square" lIns="0" tIns="0" rIns="0" bIns="0" rtlCol="0">
              <a:spAutoFit/>
            </a:bodyPr>
            <a:lstStyle>
              <a:lvl1pPr marL="0" indent="0" algn="l" defTabSz="685800" rtl="0" eaLnBrk="1" latinLnBrk="0" hangingPunct="1">
                <a:lnSpc>
                  <a:spcPct val="110000"/>
                </a:lnSpc>
                <a:spcBef>
                  <a:spcPts val="0"/>
                </a:spcBef>
                <a:spcAft>
                  <a:spcPts val="900"/>
                </a:spcAft>
                <a:buFont typeface="Arial" panose="020B0604020202020204" pitchFamily="34" charset="0"/>
                <a:buNone/>
                <a:defRPr sz="1350" b="1" kern="1200">
                  <a:solidFill>
                    <a:schemeClr val="bg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10000"/>
                </a:lnSpc>
                <a:spcBef>
                  <a:spcPts val="0"/>
                </a:spcBef>
                <a:spcAft>
                  <a:spcPts val="900"/>
                </a:spcAft>
                <a:buClr>
                  <a:schemeClr val="bg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err="1">
                  <a:solidFill>
                    <a:srgbClr val="0092CC"/>
                  </a:solidFill>
                  <a:latin typeface="+mn-lt"/>
                  <a:ea typeface="+mj-ea"/>
                  <a:cs typeface="+mj-cs"/>
                </a:rPr>
                <a:t>Sert</a:t>
              </a:r>
              <a:r>
                <a:rPr lang="en-US" sz="2400" dirty="0">
                  <a:solidFill>
                    <a:srgbClr val="0092CC"/>
                  </a:solidFill>
                  <a:latin typeface="+mn-lt"/>
                  <a:ea typeface="+mj-ea"/>
                  <a:cs typeface="+mj-cs"/>
                </a:rPr>
                <a:t> de première dose de rappel du DTC</a:t>
              </a:r>
            </a:p>
          </p:txBody>
        </p:sp>
      </p:grpSp>
    </p:spTree>
    <p:extLst>
      <p:ext uri="{BB962C8B-B14F-4D97-AF65-F5344CB8AC3E}">
        <p14:creationId xmlns:p14="http://schemas.microsoft.com/office/powerpoint/2010/main" val="4234820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map of the world with different colored countries/regions&#10;&#10;Description automatically generated">
            <a:extLst>
              <a:ext uri="{FF2B5EF4-FFF2-40B4-BE49-F238E27FC236}">
                <a16:creationId xmlns:a16="http://schemas.microsoft.com/office/drawing/2014/main" id="{7432A0CD-88A2-6649-C399-EEFA9CC9D693}"/>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166934" y="225522"/>
            <a:ext cx="19489896" cy="10080981"/>
          </a:xfrm>
        </p:spPr>
      </p:pic>
      <p:sp>
        <p:nvSpPr>
          <p:cNvPr id="4" name="Slide Number Placeholder 3">
            <a:extLst>
              <a:ext uri="{FF2B5EF4-FFF2-40B4-BE49-F238E27FC236}">
                <a16:creationId xmlns:a16="http://schemas.microsoft.com/office/drawing/2014/main" id="{17D96775-C962-7E7D-1800-A94D7624692E}"/>
              </a:ext>
            </a:extLst>
          </p:cNvPr>
          <p:cNvSpPr>
            <a:spLocks noGrp="1"/>
          </p:cNvSpPr>
          <p:nvPr>
            <p:ph type="sldNum" sz="quarter" idx="12"/>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4780D67-100A-45D2-8CEE-F93F85F5006A}" type="slidenum">
              <a:rPr lang="en-US" smtClean="0"/>
              <a:pPr/>
              <a:t>13</a:t>
            </a:fld>
            <a:endParaRPr lang="en-US"/>
          </a:p>
        </p:txBody>
      </p:sp>
      <p:sp>
        <p:nvSpPr>
          <p:cNvPr id="7" name="Oval 6">
            <a:extLst>
              <a:ext uri="{FF2B5EF4-FFF2-40B4-BE49-F238E27FC236}">
                <a16:creationId xmlns:a16="http://schemas.microsoft.com/office/drawing/2014/main" id="{AFF9CBAD-D682-30B6-841C-110B8F5803E5}"/>
              </a:ext>
            </a:extLst>
          </p:cNvPr>
          <p:cNvSpPr/>
          <p:nvPr/>
        </p:nvSpPr>
        <p:spPr>
          <a:xfrm>
            <a:off x="8673779" y="3731055"/>
            <a:ext cx="4523423" cy="366848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8" name="TextBox 7">
            <a:extLst>
              <a:ext uri="{FF2B5EF4-FFF2-40B4-BE49-F238E27FC236}">
                <a16:creationId xmlns:a16="http://schemas.microsoft.com/office/drawing/2014/main" id="{148CCF71-5D8F-1189-F3F9-7CA179AB5878}"/>
              </a:ext>
            </a:extLst>
          </p:cNvPr>
          <p:cNvSpPr txBox="1"/>
          <p:nvPr/>
        </p:nvSpPr>
        <p:spPr>
          <a:xfrm>
            <a:off x="6801177" y="3731056"/>
            <a:ext cx="2213590" cy="1005788"/>
          </a:xfrm>
          <a:prstGeom prst="rect">
            <a:avLst/>
          </a:prstGeom>
          <a:noFill/>
          <a:ln w="28575">
            <a:solidFill>
              <a:srgbClr val="FF0000"/>
            </a:solidFill>
            <a:prstDash val="lgDash"/>
          </a:ln>
        </p:spPr>
        <p:txBody>
          <a:bodyPr wrap="square" rtlCol="0">
            <a:spAutoFit/>
          </a:bodyPr>
          <a:lstStyle/>
          <a:p>
            <a:pPr algn="ctr"/>
            <a:r>
              <a:rPr lang="en-GB" sz="2968" b="1" dirty="0"/>
              <a:t>L'AFR à la </a:t>
            </a:r>
            <a:r>
              <a:rPr lang="en-GB" sz="2968" b="1" dirty="0" err="1"/>
              <a:t>traîne</a:t>
            </a:r>
            <a:endParaRPr lang="en-US" sz="2968" b="1" dirty="0"/>
          </a:p>
        </p:txBody>
      </p:sp>
    </p:spTree>
    <p:extLst>
      <p:ext uri="{BB962C8B-B14F-4D97-AF65-F5344CB8AC3E}">
        <p14:creationId xmlns:p14="http://schemas.microsoft.com/office/powerpoint/2010/main" val="3076072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7B84F-747D-4C9E-8074-19EA8D5A9C46}"/>
              </a:ext>
            </a:extLst>
          </p:cNvPr>
          <p:cNvSpPr>
            <a:spLocks noGrp="1"/>
          </p:cNvSpPr>
          <p:nvPr>
            <p:ph type="title"/>
          </p:nvPr>
        </p:nvSpPr>
        <p:spPr>
          <a:xfrm>
            <a:off x="692115" y="135091"/>
            <a:ext cx="19277367" cy="1460769"/>
          </a:xfrm>
        </p:spPr>
        <p:txBody>
          <a:bodyPr>
            <a:normAutofit/>
          </a:bodyPr>
          <a:lstStyle/>
          <a:p>
            <a:r>
              <a:rPr lang="en-US" sz="5000" dirty="0" err="1">
                <a:solidFill>
                  <a:srgbClr val="002060"/>
                </a:solidFill>
              </a:rPr>
              <a:t>Calendrier</a:t>
            </a:r>
            <a:r>
              <a:rPr lang="en-US" sz="5000" dirty="0">
                <a:solidFill>
                  <a:srgbClr val="002060"/>
                </a:solidFill>
              </a:rPr>
              <a:t> </a:t>
            </a:r>
            <a:r>
              <a:rPr lang="en-US" sz="5000" dirty="0" err="1">
                <a:solidFill>
                  <a:srgbClr val="002060"/>
                </a:solidFill>
              </a:rPr>
              <a:t>recommandé</a:t>
            </a:r>
            <a:r>
              <a:rPr lang="en-US" sz="5000" dirty="0">
                <a:solidFill>
                  <a:srgbClr val="002060"/>
                </a:solidFill>
              </a:rPr>
              <a:t> par </a:t>
            </a:r>
            <a:r>
              <a:rPr lang="en-US" sz="5000" dirty="0" err="1">
                <a:solidFill>
                  <a:srgbClr val="002060"/>
                </a:solidFill>
              </a:rPr>
              <a:t>l'OMS</a:t>
            </a:r>
            <a:r>
              <a:rPr lang="en-US" sz="5000" dirty="0">
                <a:solidFill>
                  <a:srgbClr val="002060"/>
                </a:solidFill>
              </a:rPr>
              <a:t> pour les rappels </a:t>
            </a:r>
            <a:r>
              <a:rPr lang="en-US" sz="5000" dirty="0" err="1">
                <a:solidFill>
                  <a:srgbClr val="002060"/>
                </a:solidFill>
              </a:rPr>
              <a:t>contenant</a:t>
            </a:r>
            <a:r>
              <a:rPr lang="en-US" sz="5000" dirty="0">
                <a:solidFill>
                  <a:srgbClr val="002060"/>
                </a:solidFill>
              </a:rPr>
              <a:t> le DTC</a:t>
            </a:r>
          </a:p>
        </p:txBody>
      </p:sp>
      <p:graphicFrame>
        <p:nvGraphicFramePr>
          <p:cNvPr id="4" name="Table 3">
            <a:extLst>
              <a:ext uri="{FF2B5EF4-FFF2-40B4-BE49-F238E27FC236}">
                <a16:creationId xmlns:a16="http://schemas.microsoft.com/office/drawing/2014/main" id="{EADCF17D-028B-436A-B39B-F88E43A5A441}"/>
              </a:ext>
            </a:extLst>
          </p:cNvPr>
          <p:cNvGraphicFramePr>
            <a:graphicFrameLocks noGrp="1"/>
          </p:cNvGraphicFramePr>
          <p:nvPr>
            <p:extLst>
              <p:ext uri="{D42A27DB-BD31-4B8C-83A1-F6EECF244321}">
                <p14:modId xmlns:p14="http://schemas.microsoft.com/office/powerpoint/2010/main" val="1529630842"/>
              </p:ext>
            </p:extLst>
          </p:nvPr>
        </p:nvGraphicFramePr>
        <p:xfrm>
          <a:off x="692115" y="1595860"/>
          <a:ext cx="18940069" cy="8720804"/>
        </p:xfrm>
        <a:graphic>
          <a:graphicData uri="http://schemas.openxmlformats.org/drawingml/2006/table">
            <a:tbl>
              <a:tblPr firstRow="1" bandRow="1">
                <a:tableStyleId>{5940675A-B579-460E-94D1-54222C63F5DA}</a:tableStyleId>
              </a:tblPr>
              <a:tblGrid>
                <a:gridCol w="3615706">
                  <a:extLst>
                    <a:ext uri="{9D8B030D-6E8A-4147-A177-3AD203B41FA5}">
                      <a16:colId xmlns:a16="http://schemas.microsoft.com/office/drawing/2014/main" val="1201323396"/>
                    </a:ext>
                  </a:extLst>
                </a:gridCol>
                <a:gridCol w="6547757">
                  <a:extLst>
                    <a:ext uri="{9D8B030D-6E8A-4147-A177-3AD203B41FA5}">
                      <a16:colId xmlns:a16="http://schemas.microsoft.com/office/drawing/2014/main" val="529739929"/>
                    </a:ext>
                  </a:extLst>
                </a:gridCol>
                <a:gridCol w="8776606">
                  <a:extLst>
                    <a:ext uri="{9D8B030D-6E8A-4147-A177-3AD203B41FA5}">
                      <a16:colId xmlns:a16="http://schemas.microsoft.com/office/drawing/2014/main" val="831049617"/>
                    </a:ext>
                  </a:extLst>
                </a:gridCol>
              </a:tblGrid>
              <a:tr h="655639">
                <a:tc>
                  <a:txBody>
                    <a:bodyPr/>
                    <a:lstStyle/>
                    <a:p>
                      <a:r>
                        <a:rPr lang="en-US" sz="2600" b="1" dirty="0"/>
                        <a:t>Age*</a:t>
                      </a:r>
                    </a:p>
                  </a:txBody>
                  <a:tcPr marL="150781" marR="150781" marT="75390" marB="75390">
                    <a:solidFill>
                      <a:schemeClr val="bg1">
                        <a:lumMod val="85000"/>
                      </a:schemeClr>
                    </a:solidFill>
                  </a:tcPr>
                </a:tc>
                <a:tc>
                  <a:txBody>
                    <a:bodyPr/>
                    <a:lstStyle/>
                    <a:p>
                      <a:r>
                        <a:rPr lang="en-US" sz="2600" b="1" dirty="0" err="1"/>
                        <a:t>Vaccin</a:t>
                      </a:r>
                      <a:r>
                        <a:rPr lang="en-US" sz="2600" b="1" dirty="0"/>
                        <a:t> </a:t>
                      </a:r>
                      <a:r>
                        <a:rPr lang="en-US" sz="2600" b="1" dirty="0" err="1"/>
                        <a:t>recommandé</a:t>
                      </a:r>
                      <a:endParaRPr lang="en-US" sz="2600" b="1" dirty="0"/>
                    </a:p>
                  </a:txBody>
                  <a:tcPr marL="150781" marR="150781" marT="75390" marB="75390">
                    <a:solidFill>
                      <a:schemeClr val="bg1">
                        <a:lumMod val="85000"/>
                      </a:schemeClr>
                    </a:solidFill>
                  </a:tcPr>
                </a:tc>
                <a:tc>
                  <a:txBody>
                    <a:bodyPr/>
                    <a:lstStyle/>
                    <a:p>
                      <a:r>
                        <a:rPr lang="en-US" sz="2600" b="1" dirty="0" err="1"/>
                        <a:t>Opportunités</a:t>
                      </a:r>
                      <a:endParaRPr lang="en-US" sz="2600" b="1" dirty="0"/>
                    </a:p>
                  </a:txBody>
                  <a:tcPr marL="150781" marR="150781" marT="75390" marB="75390">
                    <a:solidFill>
                      <a:schemeClr val="bg1">
                        <a:lumMod val="85000"/>
                      </a:schemeClr>
                    </a:solidFill>
                  </a:tcPr>
                </a:tc>
                <a:extLst>
                  <a:ext uri="{0D108BD9-81ED-4DB2-BD59-A6C34878D82A}">
                    <a16:rowId xmlns:a16="http://schemas.microsoft.com/office/drawing/2014/main" val="473677543"/>
                  </a:ext>
                </a:extLst>
              </a:tr>
              <a:tr h="1507808">
                <a:tc>
                  <a:txBody>
                    <a:bodyPr/>
                    <a:lstStyle/>
                    <a:p>
                      <a:r>
                        <a:rPr lang="en-US" sz="2600" b="0" i="0" u="none" strike="noStrike" kern="1200" dirty="0">
                          <a:solidFill>
                            <a:schemeClr val="tx1"/>
                          </a:solidFill>
                          <a:effectLst/>
                          <a:latin typeface="+mn-lt"/>
                          <a:ea typeface="+mn-ea"/>
                          <a:cs typeface="+mn-cs"/>
                        </a:rPr>
                        <a:t>Série </a:t>
                      </a:r>
                      <a:r>
                        <a:rPr lang="en-US" sz="2600" b="0" i="0" u="none" strike="noStrike" kern="1200" dirty="0" err="1">
                          <a:solidFill>
                            <a:schemeClr val="tx1"/>
                          </a:solidFill>
                          <a:effectLst/>
                          <a:latin typeface="+mn-lt"/>
                          <a:ea typeface="+mn-ea"/>
                          <a:cs typeface="+mn-cs"/>
                        </a:rPr>
                        <a:t>primaire</a:t>
                      </a:r>
                      <a:r>
                        <a:rPr lang="en-US" sz="2600" b="0" i="0" u="none" strike="noStrike" kern="1200" dirty="0">
                          <a:solidFill>
                            <a:schemeClr val="tx1"/>
                          </a:solidFill>
                          <a:effectLst/>
                          <a:latin typeface="+mn-lt"/>
                          <a:ea typeface="+mn-ea"/>
                          <a:cs typeface="+mn-cs"/>
                        </a:rPr>
                        <a:t> :</a:t>
                      </a:r>
                    </a:p>
                    <a:p>
                      <a:r>
                        <a:rPr lang="en-US" sz="2600" b="0" i="0" u="none" strike="noStrike" kern="1200" dirty="0">
                          <a:solidFill>
                            <a:schemeClr val="tx1"/>
                          </a:solidFill>
                          <a:effectLst/>
                          <a:latin typeface="+mn-lt"/>
                          <a:ea typeface="+mn-ea"/>
                          <a:cs typeface="+mn-cs"/>
                        </a:rPr>
                        <a:t>- 3 doses (0 – 6m) </a:t>
                      </a:r>
                    </a:p>
                  </a:txBody>
                  <a:tcPr marL="150781" marR="150781" marT="75390" marB="75390"/>
                </a:tc>
                <a:tc>
                  <a:txBody>
                    <a:bodyPr/>
                    <a:lstStyle/>
                    <a:p>
                      <a:r>
                        <a:rPr lang="en-US" sz="2600" dirty="0"/>
                        <a:t>3 doses de </a:t>
                      </a:r>
                      <a:r>
                        <a:rPr lang="en-US" sz="2600" dirty="0" err="1"/>
                        <a:t>vaccin</a:t>
                      </a:r>
                      <a:r>
                        <a:rPr lang="en-US" sz="2600" dirty="0"/>
                        <a:t> </a:t>
                      </a:r>
                      <a:r>
                        <a:rPr lang="en-US" sz="2600" dirty="0" err="1"/>
                        <a:t>contenant</a:t>
                      </a:r>
                      <a:r>
                        <a:rPr lang="en-US" sz="2600" dirty="0"/>
                        <a:t> le DTC</a:t>
                      </a:r>
                    </a:p>
                    <a:p>
                      <a:r>
                        <a:rPr lang="en-US" sz="2600" dirty="0" err="1"/>
                        <a:t>Anatoxine</a:t>
                      </a:r>
                      <a:r>
                        <a:rPr lang="en-US" sz="2600" dirty="0"/>
                        <a:t> </a:t>
                      </a:r>
                      <a:r>
                        <a:rPr lang="en-US" sz="2600" dirty="0" err="1"/>
                        <a:t>diphtérique</a:t>
                      </a:r>
                      <a:r>
                        <a:rPr lang="en-US" sz="2600" dirty="0"/>
                        <a:t> </a:t>
                      </a:r>
                      <a:r>
                        <a:rPr lang="en-US" sz="2600" dirty="0" err="1"/>
                        <a:t>complète</a:t>
                      </a:r>
                      <a:endParaRPr lang="en-US" sz="2600" dirty="0"/>
                    </a:p>
                  </a:txBody>
                  <a:tcPr marL="150781" marR="150781" marT="75390" marB="75390"/>
                </a:tc>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600" dirty="0">
                        <a:latin typeface="Arial" panose="020B0604020202020204" pitchFamily="34" charset="0"/>
                        <a:cs typeface="Arial" panose="020B0604020202020204" pitchFamily="34" charset="0"/>
                      </a:endParaRPr>
                    </a:p>
                  </a:txBody>
                  <a:tcPr marL="150781" marR="150781" marT="75390" marB="75390"/>
                </a:tc>
                <a:extLst>
                  <a:ext uri="{0D108BD9-81ED-4DB2-BD59-A6C34878D82A}">
                    <a16:rowId xmlns:a16="http://schemas.microsoft.com/office/drawing/2014/main" val="1544002292"/>
                  </a:ext>
                </a:extLst>
              </a:tr>
              <a:tr h="1131652">
                <a:tc>
                  <a:txBody>
                    <a:bodyPr/>
                    <a:lstStyle/>
                    <a:p>
                      <a:r>
                        <a:rPr lang="en-US" sz="2600" b="1" dirty="0">
                          <a:solidFill>
                            <a:schemeClr val="tx1"/>
                          </a:solidFill>
                        </a:rPr>
                        <a:t>12-23 </a:t>
                      </a:r>
                      <a:r>
                        <a:rPr lang="en-US" sz="2600" b="1" dirty="0" err="1">
                          <a:solidFill>
                            <a:schemeClr val="tx1"/>
                          </a:solidFill>
                        </a:rPr>
                        <a:t>mois</a:t>
                      </a:r>
                      <a:r>
                        <a:rPr lang="en-US" sz="2600" b="1" dirty="0">
                          <a:solidFill>
                            <a:schemeClr val="tx1"/>
                          </a:solidFill>
                        </a:rPr>
                        <a:t> </a:t>
                      </a:r>
                      <a:r>
                        <a:rPr lang="en-US" sz="2600" b="1" dirty="0">
                          <a:solidFill>
                            <a:srgbClr val="00B0F0"/>
                          </a:solidFill>
                        </a:rPr>
                        <a:t>(Booster 1)</a:t>
                      </a:r>
                    </a:p>
                  </a:txBody>
                  <a:tcPr marL="150781" marR="150781" marT="75390" marB="75390">
                    <a:solidFill>
                      <a:srgbClr val="FF9999">
                        <a:alpha val="45882"/>
                      </a:srgbClr>
                    </a:solidFill>
                  </a:tcPr>
                </a:tc>
                <a:tc>
                  <a:txBody>
                    <a:bodyPr/>
                    <a:lstStyle/>
                    <a:p>
                      <a:r>
                        <a:rPr lang="en-US" sz="2600" b="1" dirty="0"/>
                        <a:t>1 dose de </a:t>
                      </a:r>
                      <a:r>
                        <a:rPr lang="en-US" sz="2600" b="1" dirty="0" err="1"/>
                        <a:t>vaccin</a:t>
                      </a:r>
                      <a:r>
                        <a:rPr lang="en-US" sz="2600" b="1" dirty="0"/>
                        <a:t> </a:t>
                      </a:r>
                      <a:r>
                        <a:rPr lang="en-US" sz="2600" b="1" dirty="0" err="1"/>
                        <a:t>contenant</a:t>
                      </a:r>
                      <a:r>
                        <a:rPr lang="en-US" sz="2600" b="1" dirty="0"/>
                        <a:t> le DTC</a:t>
                      </a:r>
                      <a:r>
                        <a:rPr lang="en-US" sz="2600" b="0" dirty="0"/>
                        <a:t>- </a:t>
                      </a:r>
                      <a:r>
                        <a:rPr lang="en-US" sz="2600" b="0" dirty="0" err="1"/>
                        <a:t>Anatoxine</a:t>
                      </a:r>
                      <a:r>
                        <a:rPr lang="en-US" sz="2600" b="0" dirty="0"/>
                        <a:t> </a:t>
                      </a:r>
                      <a:r>
                        <a:rPr lang="en-US" sz="2600" b="0" dirty="0" err="1"/>
                        <a:t>diphtérique</a:t>
                      </a:r>
                      <a:r>
                        <a:rPr lang="en-US" sz="2600" b="0" dirty="0"/>
                        <a:t> </a:t>
                      </a:r>
                      <a:r>
                        <a:rPr lang="en-US" sz="2600" b="0" dirty="0" err="1"/>
                        <a:t>complète</a:t>
                      </a:r>
                      <a:endParaRPr lang="en-US" sz="2600" b="0" dirty="0"/>
                    </a:p>
                  </a:txBody>
                  <a:tcPr marL="150781" marR="150781" marT="75390" marB="75390"/>
                </a:tc>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600" dirty="0" err="1"/>
                        <a:t>Peut</a:t>
                      </a:r>
                      <a:r>
                        <a:rPr lang="en-US" sz="2600" dirty="0"/>
                        <a:t> </a:t>
                      </a:r>
                      <a:r>
                        <a:rPr lang="en-US" sz="2600" dirty="0" err="1"/>
                        <a:t>tirer</a:t>
                      </a:r>
                      <a:r>
                        <a:rPr lang="en-US" sz="2600" dirty="0"/>
                        <a:t> parti du contact 2YL et encourager la co-administration avec le VAR2 (+ </a:t>
                      </a:r>
                      <a:r>
                        <a:rPr lang="en-US" sz="2600" dirty="0" err="1"/>
                        <a:t>vaccin</a:t>
                      </a:r>
                      <a:r>
                        <a:rPr lang="en-US" sz="2600" dirty="0"/>
                        <a:t> </a:t>
                      </a:r>
                      <a:r>
                        <a:rPr lang="en-US" sz="2600" dirty="0" err="1"/>
                        <a:t>antipaludique</a:t>
                      </a:r>
                      <a:r>
                        <a:rPr lang="en-US" sz="2600" dirty="0"/>
                        <a:t>, </a:t>
                      </a:r>
                      <a:r>
                        <a:rPr lang="en-US" sz="2600" dirty="0" err="1"/>
                        <a:t>autres</a:t>
                      </a:r>
                      <a:r>
                        <a:rPr lang="en-US" sz="2600" dirty="0"/>
                        <a:t> </a:t>
                      </a:r>
                      <a:r>
                        <a:rPr lang="en-US" sz="2600" dirty="0" err="1"/>
                        <a:t>vaccins</a:t>
                      </a:r>
                      <a:r>
                        <a:rPr lang="en-US" sz="2600" dirty="0"/>
                        <a:t> 2YL le </a:t>
                      </a:r>
                      <a:r>
                        <a:rPr lang="en-US" sz="2600" dirty="0" err="1"/>
                        <a:t>cas</a:t>
                      </a:r>
                      <a:r>
                        <a:rPr lang="en-US" sz="2600" dirty="0"/>
                        <a:t> </a:t>
                      </a:r>
                      <a:r>
                        <a:rPr lang="en-US" sz="2600" dirty="0" err="1"/>
                        <a:t>échéant</a:t>
                      </a:r>
                      <a:r>
                        <a:rPr lang="en-US" sz="2600" dirty="0"/>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600" dirty="0" err="1"/>
                        <a:t>Cela</a:t>
                      </a:r>
                      <a:r>
                        <a:rPr lang="en-US" sz="2600" dirty="0"/>
                        <a:t> correspond à la </a:t>
                      </a:r>
                      <a:r>
                        <a:rPr lang="en-US" sz="2600" dirty="0" err="1"/>
                        <a:t>quatrième</a:t>
                      </a:r>
                      <a:r>
                        <a:rPr lang="en-US" sz="2600" dirty="0"/>
                        <a:t> dose </a:t>
                      </a:r>
                      <a:r>
                        <a:rPr lang="en-US" sz="2600" dirty="0" err="1"/>
                        <a:t>d'hexavalent</a:t>
                      </a:r>
                      <a:r>
                        <a:rPr lang="en-US" sz="2600" dirty="0"/>
                        <a:t>.</a:t>
                      </a:r>
                      <a:endParaRPr lang="en-US" sz="2600" dirty="0">
                        <a:latin typeface="Arial" panose="020B0604020202020204" pitchFamily="34" charset="0"/>
                        <a:cs typeface="Arial" panose="020B0604020202020204" pitchFamily="34" charset="0"/>
                      </a:endParaRPr>
                    </a:p>
                  </a:txBody>
                  <a:tcPr marL="150781" marR="150781" marT="75390" marB="75390"/>
                </a:tc>
                <a:extLst>
                  <a:ext uri="{0D108BD9-81ED-4DB2-BD59-A6C34878D82A}">
                    <a16:rowId xmlns:a16="http://schemas.microsoft.com/office/drawing/2014/main" val="3557722634"/>
                  </a:ext>
                </a:extLst>
              </a:tr>
              <a:tr h="2412492">
                <a:tc>
                  <a:txBody>
                    <a:bodyPr/>
                    <a:lstStyle/>
                    <a:p>
                      <a:r>
                        <a:rPr lang="en-US" sz="2600" b="1" dirty="0">
                          <a:solidFill>
                            <a:schemeClr val="tx1"/>
                          </a:solidFill>
                        </a:rPr>
                        <a:t>4-7 </a:t>
                      </a:r>
                      <a:r>
                        <a:rPr lang="en-US" sz="2600" b="1" dirty="0" err="1">
                          <a:solidFill>
                            <a:schemeClr val="tx1"/>
                          </a:solidFill>
                        </a:rPr>
                        <a:t>ans</a:t>
                      </a:r>
                      <a:r>
                        <a:rPr lang="en-US" sz="2600" b="1" dirty="0">
                          <a:solidFill>
                            <a:srgbClr val="00B0F0"/>
                          </a:solidFill>
                        </a:rPr>
                        <a:t>(Booster 2)</a:t>
                      </a:r>
                    </a:p>
                  </a:txBody>
                  <a:tcPr marL="150781" marR="150781" marT="75390" marB="75390">
                    <a:solidFill>
                      <a:srgbClr val="FF9999">
                        <a:alpha val="45882"/>
                      </a:srgbClr>
                    </a:solidFill>
                  </a:tcPr>
                </a:tc>
                <a:tc>
                  <a:txBody>
                    <a:bodyPr/>
                    <a:lstStyle/>
                    <a:p>
                      <a:r>
                        <a:rPr lang="en-US" sz="2600" b="1" dirty="0"/>
                        <a:t>1 dose de </a:t>
                      </a:r>
                      <a:r>
                        <a:rPr lang="en-US" sz="2600" b="1" dirty="0" err="1"/>
                        <a:t>vaccin</a:t>
                      </a:r>
                      <a:r>
                        <a:rPr lang="en-US" sz="2600" b="1" dirty="0"/>
                        <a:t> </a:t>
                      </a:r>
                      <a:r>
                        <a:rPr lang="en-US" sz="2600" b="1" dirty="0" err="1"/>
                        <a:t>contenant</a:t>
                      </a:r>
                      <a:r>
                        <a:rPr lang="en-US" sz="2600" b="1" dirty="0"/>
                        <a:t> DTC/DT/Td</a:t>
                      </a:r>
                    </a:p>
                    <a:p>
                      <a:r>
                        <a:rPr lang="en-US" sz="2600" b="1" dirty="0"/>
                        <a:t>- </a:t>
                      </a:r>
                      <a:r>
                        <a:rPr lang="en-US" sz="2600" b="0" dirty="0" err="1"/>
                        <a:t>Anatoxine</a:t>
                      </a:r>
                      <a:r>
                        <a:rPr lang="en-US" sz="2600" b="0" dirty="0"/>
                        <a:t> </a:t>
                      </a:r>
                      <a:r>
                        <a:rPr lang="en-US" sz="2600" b="0" dirty="0" err="1"/>
                        <a:t>diphtérique</a:t>
                      </a:r>
                      <a:r>
                        <a:rPr lang="en-US" sz="2600" b="0" dirty="0"/>
                        <a:t> </a:t>
                      </a:r>
                      <a:r>
                        <a:rPr lang="en-US" sz="2600" b="0" dirty="0" err="1"/>
                        <a:t>complète</a:t>
                      </a:r>
                      <a:r>
                        <a:rPr lang="en-US" sz="2600" b="0" dirty="0"/>
                        <a:t> </a:t>
                      </a:r>
                      <a:r>
                        <a:rPr lang="en-US" sz="2600" b="0" dirty="0" err="1"/>
                        <a:t>ou</a:t>
                      </a:r>
                      <a:r>
                        <a:rPr lang="en-US" sz="2600" b="0" dirty="0"/>
                        <a:t> </a:t>
                      </a:r>
                      <a:r>
                        <a:rPr lang="en-US" sz="2600" b="0" dirty="0" err="1"/>
                        <a:t>réduite</a:t>
                      </a:r>
                      <a:endParaRPr lang="en-US" sz="2600" b="0" dirty="0"/>
                    </a:p>
                    <a:p>
                      <a:pPr marL="285750" indent="-285750">
                        <a:buFontTx/>
                        <a:buChar char="-"/>
                      </a:pPr>
                      <a:r>
                        <a:rPr lang="en-US" sz="2600" b="0" dirty="0"/>
                        <a:t>Avec </a:t>
                      </a:r>
                      <a:r>
                        <a:rPr lang="en-US" sz="2600" b="0" dirty="0" err="1"/>
                        <a:t>ou</a:t>
                      </a:r>
                      <a:r>
                        <a:rPr lang="en-US" sz="2600" b="0" dirty="0"/>
                        <a:t> sans </a:t>
                      </a:r>
                      <a:r>
                        <a:rPr lang="en-US" sz="2600" b="0" dirty="0" err="1"/>
                        <a:t>coqueluche</a:t>
                      </a:r>
                      <a:endParaRPr lang="en-US" sz="2600" b="0" dirty="0"/>
                    </a:p>
                  </a:txBody>
                  <a:tcPr marL="150781" marR="150781" marT="75390" marB="75390"/>
                </a:tc>
                <a:tc>
                  <a:txBody>
                    <a:bodyPr/>
                    <a:lstStyle/>
                    <a:p>
                      <a:pPr marL="457200" indent="-457200">
                        <a:buFont typeface="Arial" panose="020B0604020202020204" pitchFamily="34" charset="0"/>
                        <a:buChar char="•"/>
                      </a:pPr>
                      <a:r>
                        <a:rPr lang="en-US" sz="2600" b="0" dirty="0"/>
                        <a:t>Pas de contact </a:t>
                      </a:r>
                      <a:r>
                        <a:rPr lang="en-US" sz="2600" b="0" dirty="0" err="1"/>
                        <a:t>existant</a:t>
                      </a:r>
                      <a:r>
                        <a:rPr lang="en-US" sz="2600" b="0" dirty="0"/>
                        <a:t> avec le PEV dans de </a:t>
                      </a:r>
                      <a:r>
                        <a:rPr lang="en-US" sz="2600" b="0" dirty="0" err="1"/>
                        <a:t>nombreux</a:t>
                      </a:r>
                      <a:r>
                        <a:rPr lang="en-US" sz="2600" b="0" dirty="0"/>
                        <a:t> pays ; il </a:t>
                      </a:r>
                      <a:r>
                        <a:rPr lang="en-US" sz="2600" b="0" dirty="0" err="1"/>
                        <a:t>faudra</a:t>
                      </a:r>
                      <a:r>
                        <a:rPr lang="en-US" sz="2600" b="0" dirty="0"/>
                        <a:t> des politiques de </a:t>
                      </a:r>
                      <a:r>
                        <a:rPr lang="en-US" sz="2600" b="0" dirty="0" err="1"/>
                        <a:t>soutien</a:t>
                      </a:r>
                      <a:r>
                        <a:rPr lang="en-US" sz="2600" b="0" dirty="0"/>
                        <a:t> (par </a:t>
                      </a:r>
                      <a:r>
                        <a:rPr lang="en-US" sz="2600" b="0" dirty="0" err="1"/>
                        <a:t>exemple</a:t>
                      </a:r>
                      <a:r>
                        <a:rPr lang="en-US" sz="2600" b="0" dirty="0"/>
                        <a:t>, </a:t>
                      </a:r>
                      <a:r>
                        <a:rPr lang="en-US" sz="2600" b="0" dirty="0" err="1"/>
                        <a:t>contrôle</a:t>
                      </a:r>
                      <a:r>
                        <a:rPr lang="en-US" sz="2600" b="0" dirty="0"/>
                        <a:t> des vaccinations à </a:t>
                      </a:r>
                      <a:r>
                        <a:rPr lang="en-US" sz="2600" b="0" dirty="0" err="1"/>
                        <a:t>l'entrée</a:t>
                      </a:r>
                      <a:r>
                        <a:rPr lang="en-US" sz="2600" b="0" dirty="0"/>
                        <a:t> à </a:t>
                      </a:r>
                      <a:r>
                        <a:rPr lang="en-US" sz="2600" b="0" dirty="0" err="1"/>
                        <a:t>l'école</a:t>
                      </a:r>
                      <a:r>
                        <a:rPr lang="en-US" sz="2600" b="0" dirty="0"/>
                        <a:t>).</a:t>
                      </a:r>
                      <a:endParaRPr lang="en-US" sz="2600" b="1" dirty="0"/>
                    </a:p>
                  </a:txBody>
                  <a:tcPr marL="150781" marR="150781" marT="75390" marB="75390"/>
                </a:tc>
                <a:extLst>
                  <a:ext uri="{0D108BD9-81ED-4DB2-BD59-A6C34878D82A}">
                    <a16:rowId xmlns:a16="http://schemas.microsoft.com/office/drawing/2014/main" val="4070584403"/>
                  </a:ext>
                </a:extLst>
              </a:tr>
              <a:tr h="1616645">
                <a:tc>
                  <a:txBody>
                    <a:bodyPr/>
                    <a:lstStyle/>
                    <a:p>
                      <a:r>
                        <a:rPr lang="en-US" sz="2600" b="1" dirty="0">
                          <a:solidFill>
                            <a:schemeClr val="tx1"/>
                          </a:solidFill>
                        </a:rPr>
                        <a:t>9-15 </a:t>
                      </a:r>
                      <a:r>
                        <a:rPr lang="en-US" sz="2600" b="1" dirty="0" err="1">
                          <a:solidFill>
                            <a:schemeClr val="tx1"/>
                          </a:solidFill>
                        </a:rPr>
                        <a:t>ans</a:t>
                      </a:r>
                      <a:r>
                        <a:rPr lang="en-US" sz="2600" b="1" dirty="0">
                          <a:solidFill>
                            <a:srgbClr val="00B0F0"/>
                          </a:solidFill>
                        </a:rPr>
                        <a:t>(Booster 3)</a:t>
                      </a:r>
                    </a:p>
                  </a:txBody>
                  <a:tcPr marL="150781" marR="150781" marT="75390" marB="75390">
                    <a:solidFill>
                      <a:srgbClr val="FF9999">
                        <a:alpha val="45882"/>
                      </a:srgbClr>
                    </a:solidFill>
                  </a:tcPr>
                </a:tc>
                <a:tc>
                  <a:txBody>
                    <a:bodyPr/>
                    <a:lstStyle/>
                    <a:p>
                      <a:r>
                        <a:rPr lang="en-US" sz="2600" b="1" dirty="0" err="1"/>
                        <a:t>Vaccin</a:t>
                      </a:r>
                      <a:r>
                        <a:rPr lang="en-US" sz="2600" b="1" dirty="0"/>
                        <a:t> </a:t>
                      </a:r>
                      <a:r>
                        <a:rPr lang="en-US" sz="2600" b="1" dirty="0" err="1"/>
                        <a:t>contenant</a:t>
                      </a:r>
                      <a:r>
                        <a:rPr lang="en-US" sz="2600" b="1" dirty="0"/>
                        <a:t> du Td </a:t>
                      </a:r>
                      <a:r>
                        <a:rPr lang="en-US" sz="2600" b="1" dirty="0" err="1"/>
                        <a:t>ou</a:t>
                      </a:r>
                      <a:r>
                        <a:rPr lang="en-US" sz="2600" b="1" dirty="0"/>
                        <a:t> du </a:t>
                      </a:r>
                      <a:r>
                        <a:rPr lang="en-US" sz="2600" b="1" dirty="0" err="1"/>
                        <a:t>TdaP</a:t>
                      </a:r>
                      <a:endParaRPr lang="en-US" sz="2600" b="1" dirty="0"/>
                    </a:p>
                    <a:p>
                      <a:r>
                        <a:rPr lang="en-US" sz="2600" b="0" dirty="0" err="1"/>
                        <a:t>Anatoxine</a:t>
                      </a:r>
                      <a:r>
                        <a:rPr lang="en-US" sz="2600" b="0" dirty="0"/>
                        <a:t> </a:t>
                      </a:r>
                      <a:r>
                        <a:rPr lang="en-US" sz="2600" b="0" dirty="0" err="1"/>
                        <a:t>diphtérique</a:t>
                      </a:r>
                      <a:r>
                        <a:rPr lang="en-US" sz="2600" b="0" dirty="0"/>
                        <a:t> </a:t>
                      </a:r>
                      <a:r>
                        <a:rPr lang="en-US" sz="2600" b="0" dirty="0" err="1"/>
                        <a:t>réduite</a:t>
                      </a:r>
                      <a:endParaRPr lang="en-US" sz="2600" b="0" dirty="0"/>
                    </a:p>
                    <a:p>
                      <a:r>
                        <a:rPr lang="en-US" sz="2600" b="0" dirty="0"/>
                        <a:t>Avec </a:t>
                      </a:r>
                      <a:r>
                        <a:rPr lang="en-US" sz="2600" b="0" dirty="0" err="1"/>
                        <a:t>ou</a:t>
                      </a:r>
                      <a:r>
                        <a:rPr lang="en-US" sz="2600" b="0" dirty="0"/>
                        <a:t> sans </a:t>
                      </a:r>
                      <a:r>
                        <a:rPr lang="en-US" sz="2600" b="0" dirty="0" err="1"/>
                        <a:t>coqueluche</a:t>
                      </a:r>
                      <a:endParaRPr lang="en-US" sz="2600" b="0" dirty="0"/>
                    </a:p>
                  </a:txBody>
                  <a:tcPr marL="150781" marR="150781" marT="75390" marB="75390"/>
                </a:tc>
                <a:tc>
                  <a:txBody>
                    <a:bodyPr/>
                    <a:lstStyle/>
                    <a:p>
                      <a:pPr marL="457200" indent="-457200">
                        <a:buFont typeface="Arial" panose="020B0604020202020204" pitchFamily="34" charset="0"/>
                        <a:buChar char="•"/>
                      </a:pPr>
                      <a:r>
                        <a:rPr lang="en-US" sz="2600" b="0" dirty="0" err="1"/>
                        <a:t>Peut</a:t>
                      </a:r>
                      <a:r>
                        <a:rPr lang="en-US" sz="2600" b="0" dirty="0"/>
                        <a:t> </a:t>
                      </a:r>
                      <a:r>
                        <a:rPr lang="en-US" sz="2600" b="0" dirty="0" err="1"/>
                        <a:t>tirer</a:t>
                      </a:r>
                      <a:r>
                        <a:rPr lang="en-US" sz="2600" b="0" dirty="0"/>
                        <a:t> parti du contact avec le HPV (</a:t>
                      </a:r>
                      <a:r>
                        <a:rPr lang="en-US" sz="2600" b="0" dirty="0" err="1"/>
                        <a:t>en</a:t>
                      </a:r>
                      <a:r>
                        <a:rPr lang="en-US" sz="2600" b="0" dirty="0"/>
                        <a:t> particulier dans les écoles) et encourager la co-administration du HPV et du Td (le </a:t>
                      </a:r>
                      <a:r>
                        <a:rPr lang="en-US" sz="2600" b="0" dirty="0" err="1"/>
                        <a:t>cas</a:t>
                      </a:r>
                      <a:r>
                        <a:rPr lang="en-US" sz="2600" b="0" dirty="0"/>
                        <a:t> </a:t>
                      </a:r>
                      <a:r>
                        <a:rPr lang="en-US" sz="2600" b="0" dirty="0" err="1"/>
                        <a:t>échéant</a:t>
                      </a:r>
                      <a:r>
                        <a:rPr lang="en-US" sz="2600" b="0" dirty="0"/>
                        <a:t>).</a:t>
                      </a:r>
                    </a:p>
                  </a:txBody>
                  <a:tcPr marL="150781" marR="150781" marT="75390" marB="75390"/>
                </a:tc>
                <a:extLst>
                  <a:ext uri="{0D108BD9-81ED-4DB2-BD59-A6C34878D82A}">
                    <a16:rowId xmlns:a16="http://schemas.microsoft.com/office/drawing/2014/main" val="477083258"/>
                  </a:ext>
                </a:extLst>
              </a:tr>
            </a:tbl>
          </a:graphicData>
        </a:graphic>
      </p:graphicFrame>
      <p:sp>
        <p:nvSpPr>
          <p:cNvPr id="5" name="TextBox 4">
            <a:extLst>
              <a:ext uri="{FF2B5EF4-FFF2-40B4-BE49-F238E27FC236}">
                <a16:creationId xmlns:a16="http://schemas.microsoft.com/office/drawing/2014/main" id="{3E2B5248-F385-4CA2-8093-920B2BBDE661}"/>
              </a:ext>
            </a:extLst>
          </p:cNvPr>
          <p:cNvSpPr txBox="1"/>
          <p:nvPr/>
        </p:nvSpPr>
        <p:spPr>
          <a:xfrm>
            <a:off x="90880" y="10983927"/>
            <a:ext cx="1894006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Poppins"/>
                <a:ea typeface="+mn-ea"/>
                <a:cs typeface="+mn-cs"/>
              </a:rPr>
              <a:t>* En </a:t>
            </a:r>
            <a:r>
              <a:rPr kumimoji="0" lang="en-US" sz="900" b="0" i="0" u="none" strike="noStrike" kern="1200" cap="none" spc="0" normalizeH="0" baseline="0" noProof="0" dirty="0" err="1">
                <a:ln>
                  <a:noFill/>
                </a:ln>
                <a:solidFill>
                  <a:srgbClr val="000000"/>
                </a:solidFill>
                <a:effectLst/>
                <a:uLnTx/>
                <a:uFillTx/>
                <a:latin typeface="Poppins"/>
                <a:ea typeface="+mn-ea"/>
                <a:cs typeface="+mn-cs"/>
              </a:rPr>
              <a:t>fonction</a:t>
            </a:r>
            <a:r>
              <a:rPr kumimoji="0" lang="en-US" sz="900" b="0" i="0" u="none" strike="noStrike" kern="1200" cap="none" spc="0" normalizeH="0" baseline="0" noProof="0" dirty="0">
                <a:ln>
                  <a:noFill/>
                </a:ln>
                <a:solidFill>
                  <a:srgbClr val="000000"/>
                </a:solidFill>
                <a:effectLst/>
                <a:uLnTx/>
                <a:uFillTx/>
                <a:latin typeface="Poppins"/>
                <a:ea typeface="+mn-ea"/>
                <a:cs typeface="+mn-cs"/>
              </a:rPr>
              <a:t> de </a:t>
            </a:r>
            <a:r>
              <a:rPr kumimoji="0" lang="en-US" sz="900" b="0" i="0" u="none" strike="noStrike" kern="1200" cap="none" spc="0" normalizeH="0" baseline="0" noProof="0" dirty="0" err="1">
                <a:ln>
                  <a:noFill/>
                </a:ln>
                <a:solidFill>
                  <a:srgbClr val="000000"/>
                </a:solidFill>
                <a:effectLst/>
                <a:uLnTx/>
                <a:uFillTx/>
                <a:latin typeface="Poppins"/>
                <a:ea typeface="+mn-ea"/>
                <a:cs typeface="+mn-cs"/>
              </a:rPr>
              <a:t>l'épidémiologie</a:t>
            </a:r>
            <a:r>
              <a:rPr kumimoji="0" lang="en-US" sz="900" b="0" i="0" u="none" strike="noStrike" kern="1200" cap="none" spc="0" normalizeH="0" baseline="0" noProof="0" dirty="0">
                <a:ln>
                  <a:noFill/>
                </a:ln>
                <a:solidFill>
                  <a:srgbClr val="000000"/>
                </a:solidFill>
                <a:effectLst/>
                <a:uLnTx/>
                <a:uFillTx/>
                <a:latin typeface="Poppins"/>
                <a:ea typeface="+mn-ea"/>
                <a:cs typeface="+mn-cs"/>
              </a:rPr>
              <a:t> </a:t>
            </a:r>
            <a:r>
              <a:rPr kumimoji="0" lang="en-US" sz="900" b="0" i="0" u="none" strike="noStrike" kern="1200" cap="none" spc="0" normalizeH="0" baseline="0" noProof="0" dirty="0" err="1">
                <a:ln>
                  <a:noFill/>
                </a:ln>
                <a:solidFill>
                  <a:srgbClr val="000000"/>
                </a:solidFill>
                <a:effectLst/>
                <a:uLnTx/>
                <a:uFillTx/>
                <a:latin typeface="Poppins"/>
                <a:ea typeface="+mn-ea"/>
                <a:cs typeface="+mn-cs"/>
              </a:rPr>
              <a:t>localeSource</a:t>
            </a:r>
            <a:r>
              <a:rPr kumimoji="0" lang="en-US" sz="900" b="0" i="0" u="none" strike="noStrike" kern="1200" cap="none" spc="0" normalizeH="0" baseline="0" noProof="0" dirty="0">
                <a:ln>
                  <a:noFill/>
                </a:ln>
                <a:solidFill>
                  <a:srgbClr val="000000"/>
                </a:solidFill>
                <a:effectLst/>
                <a:uLnTx/>
                <a:uFillTx/>
                <a:latin typeface="Poppins"/>
                <a:ea typeface="+mn-ea"/>
                <a:cs typeface="+mn-cs"/>
              </a:rPr>
              <a:t> : Vaccinations </a:t>
            </a:r>
            <a:r>
              <a:rPr kumimoji="0" lang="en-US" sz="900" b="0" i="0" u="none" strike="noStrike" kern="1200" cap="none" spc="0" normalizeH="0" baseline="0" noProof="0" dirty="0" err="1">
                <a:ln>
                  <a:noFill/>
                </a:ln>
                <a:solidFill>
                  <a:srgbClr val="000000"/>
                </a:solidFill>
                <a:effectLst/>
                <a:uLnTx/>
                <a:uFillTx/>
                <a:latin typeface="Poppins"/>
                <a:ea typeface="+mn-ea"/>
                <a:cs typeface="+mn-cs"/>
              </a:rPr>
              <a:t>recommandées</a:t>
            </a:r>
            <a:r>
              <a:rPr kumimoji="0" lang="en-US" sz="900" b="0" i="0" u="none" strike="noStrike" kern="1200" cap="none" spc="0" normalizeH="0" baseline="0" noProof="0" dirty="0">
                <a:ln>
                  <a:noFill/>
                </a:ln>
                <a:solidFill>
                  <a:srgbClr val="000000"/>
                </a:solidFill>
                <a:effectLst/>
                <a:uLnTx/>
                <a:uFillTx/>
                <a:latin typeface="Poppins"/>
                <a:ea typeface="+mn-ea"/>
                <a:cs typeface="+mn-cs"/>
              </a:rPr>
              <a:t> par </a:t>
            </a:r>
            <a:r>
              <a:rPr kumimoji="0" lang="en-US" sz="900" b="0" i="0" u="none" strike="noStrike" kern="1200" cap="none" spc="0" normalizeH="0" baseline="0" noProof="0" dirty="0" err="1">
                <a:ln>
                  <a:noFill/>
                </a:ln>
                <a:solidFill>
                  <a:srgbClr val="000000"/>
                </a:solidFill>
                <a:effectLst/>
                <a:uLnTx/>
                <a:uFillTx/>
                <a:latin typeface="Poppins"/>
                <a:ea typeface="+mn-ea"/>
                <a:cs typeface="+mn-cs"/>
              </a:rPr>
              <a:t>l'OMS</a:t>
            </a:r>
            <a:r>
              <a:rPr kumimoji="0" lang="en-US" sz="900" b="0" i="0" u="none" strike="noStrike" kern="1200" cap="none" spc="0" normalizeH="0" baseline="0" noProof="0" dirty="0">
                <a:ln>
                  <a:noFill/>
                </a:ln>
                <a:solidFill>
                  <a:srgbClr val="000000"/>
                </a:solidFill>
                <a:effectLst/>
                <a:uLnTx/>
                <a:uFillTx/>
                <a:latin typeface="Poppins"/>
                <a:ea typeface="+mn-ea"/>
                <a:cs typeface="+mn-cs"/>
              </a:rPr>
              <a:t> pour les enfants - Résumé des documents de </a:t>
            </a:r>
            <a:r>
              <a:rPr kumimoji="0" lang="en-US" sz="900" b="0" i="0" u="none" strike="noStrike" kern="1200" cap="none" spc="0" normalizeH="0" baseline="0" noProof="0" dirty="0" err="1">
                <a:ln>
                  <a:noFill/>
                </a:ln>
                <a:solidFill>
                  <a:srgbClr val="000000"/>
                </a:solidFill>
                <a:effectLst/>
                <a:uLnTx/>
                <a:uFillTx/>
                <a:latin typeface="Poppins"/>
                <a:ea typeface="+mn-ea"/>
                <a:cs typeface="+mn-cs"/>
              </a:rPr>
              <a:t>synthèse</a:t>
            </a:r>
            <a:r>
              <a:rPr kumimoji="0" lang="en-US" sz="900" b="0" i="0" u="none" strike="noStrike" kern="1200" cap="none" spc="0" normalizeH="0" baseline="0" noProof="0" dirty="0">
                <a:ln>
                  <a:noFill/>
                </a:ln>
                <a:solidFill>
                  <a:srgbClr val="000000"/>
                </a:solidFill>
                <a:effectLst/>
                <a:uLnTx/>
                <a:uFillTx/>
                <a:latin typeface="Poppins"/>
                <a:ea typeface="+mn-ea"/>
                <a:cs typeface="+mn-cs"/>
              </a:rPr>
              <a:t> (mis à jour </a:t>
            </a:r>
            <a:r>
              <a:rPr kumimoji="0" lang="en-US" sz="900" b="0" i="0" u="none" strike="noStrike" kern="1200" cap="none" spc="0" normalizeH="0" baseline="0" noProof="0" dirty="0" err="1">
                <a:ln>
                  <a:noFill/>
                </a:ln>
                <a:solidFill>
                  <a:srgbClr val="000000"/>
                </a:solidFill>
                <a:effectLst/>
                <a:uLnTx/>
                <a:uFillTx/>
                <a:latin typeface="Poppins"/>
                <a:ea typeface="+mn-ea"/>
                <a:cs typeface="+mn-cs"/>
              </a:rPr>
              <a:t>en</a:t>
            </a:r>
            <a:r>
              <a:rPr kumimoji="0" lang="en-US" sz="900" b="0" i="0" u="none" strike="noStrike" kern="1200" cap="none" spc="0" normalizeH="0" baseline="0" noProof="0" dirty="0">
                <a:ln>
                  <a:noFill/>
                </a:ln>
                <a:solidFill>
                  <a:srgbClr val="000000"/>
                </a:solidFill>
                <a:effectLst/>
                <a:uLnTx/>
                <a:uFillTx/>
                <a:latin typeface="Poppins"/>
                <a:ea typeface="+mn-ea"/>
                <a:cs typeface="+mn-cs"/>
              </a:rPr>
              <a:t> </a:t>
            </a:r>
            <a:r>
              <a:rPr kumimoji="0" lang="en-US" sz="900" b="0" i="0" u="none" strike="noStrike" kern="1200" cap="none" spc="0" normalizeH="0" baseline="0" noProof="0" dirty="0" err="1">
                <a:ln>
                  <a:noFill/>
                </a:ln>
                <a:solidFill>
                  <a:srgbClr val="000000"/>
                </a:solidFill>
                <a:effectLst/>
                <a:uLnTx/>
                <a:uFillTx/>
                <a:latin typeface="Poppins"/>
                <a:ea typeface="+mn-ea"/>
                <a:cs typeface="+mn-cs"/>
              </a:rPr>
              <a:t>avril</a:t>
            </a:r>
            <a:r>
              <a:rPr kumimoji="0" lang="en-US" sz="900" b="0" i="0" u="none" strike="noStrike" kern="1200" cap="none" spc="0" normalizeH="0" baseline="0" noProof="0" dirty="0">
                <a:ln>
                  <a:noFill/>
                </a:ln>
                <a:solidFill>
                  <a:srgbClr val="000000"/>
                </a:solidFill>
                <a:effectLst/>
                <a:uLnTx/>
                <a:uFillTx/>
                <a:latin typeface="Poppins"/>
                <a:ea typeface="+mn-ea"/>
                <a:cs typeface="+mn-cs"/>
              </a:rPr>
              <a:t> 2024) </a:t>
            </a:r>
            <a:r>
              <a:rPr kumimoji="0" lang="en-US" sz="900" b="0" i="0" u="none" strike="noStrike" kern="1200" cap="none" spc="0" normalizeH="0" baseline="0" noProof="0" dirty="0" err="1">
                <a:ln>
                  <a:noFill/>
                </a:ln>
                <a:solidFill>
                  <a:srgbClr val="000000"/>
                </a:solidFill>
                <a:effectLst/>
                <a:uLnTx/>
                <a:uFillTx/>
                <a:latin typeface="Poppins"/>
                <a:ea typeface="+mn-ea"/>
                <a:cs typeface="+mn-cs"/>
              </a:rPr>
              <a:t>www.who.int</a:t>
            </a:r>
            <a:r>
              <a:rPr kumimoji="0" lang="en-US" sz="900" b="0" i="0" u="none" strike="noStrike" kern="1200" cap="none" spc="0" normalizeH="0" baseline="0" noProof="0" dirty="0">
                <a:ln>
                  <a:noFill/>
                </a:ln>
                <a:solidFill>
                  <a:srgbClr val="000000"/>
                </a:solidFill>
                <a:effectLst/>
                <a:uLnTx/>
                <a:uFillTx/>
                <a:latin typeface="Poppins"/>
                <a:ea typeface="+mn-ea"/>
                <a:cs typeface="+mn-cs"/>
              </a:rPr>
              <a:t>/teams/immunization-vaccines-and-biologicals/policies/who-recommendations-for-routine-immunization---summary-tables</a:t>
            </a:r>
          </a:p>
        </p:txBody>
      </p:sp>
      <p:sp>
        <p:nvSpPr>
          <p:cNvPr id="3" name="TextBox 2">
            <a:extLst>
              <a:ext uri="{FF2B5EF4-FFF2-40B4-BE49-F238E27FC236}">
                <a16:creationId xmlns:a16="http://schemas.microsoft.com/office/drawing/2014/main" id="{AA608724-170C-644C-9759-E3C3F6F51994}"/>
              </a:ext>
            </a:extLst>
          </p:cNvPr>
          <p:cNvSpPr txBox="1"/>
          <p:nvPr/>
        </p:nvSpPr>
        <p:spPr>
          <a:xfrm>
            <a:off x="3089189" y="10513417"/>
            <a:ext cx="1688029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oppins"/>
                <a:ea typeface="+mn-ea"/>
                <a:cs typeface="+mn-cs"/>
              </a:rPr>
              <a:t>Les pays qui </a:t>
            </a:r>
            <a:r>
              <a:rPr kumimoji="0" lang="en-US" sz="1800" b="0" i="0" u="none" strike="noStrike" kern="1200" cap="none" spc="0" normalizeH="0" baseline="0" noProof="0" dirty="0" err="1">
                <a:ln>
                  <a:noFill/>
                </a:ln>
                <a:solidFill>
                  <a:srgbClr val="000000"/>
                </a:solidFill>
                <a:effectLst/>
                <a:uLnTx/>
                <a:uFillTx/>
                <a:latin typeface="Poppins"/>
                <a:ea typeface="+mn-ea"/>
                <a:cs typeface="+mn-cs"/>
              </a:rPr>
              <a:t>utilisent</a:t>
            </a:r>
            <a:r>
              <a:rPr kumimoji="0" lang="en-US" sz="1800" b="0" i="0" u="none" strike="noStrike" kern="1200" cap="none" spc="0" normalizeH="0" baseline="0" noProof="0" dirty="0">
                <a:ln>
                  <a:noFill/>
                </a:ln>
                <a:solidFill>
                  <a:srgbClr val="000000"/>
                </a:solidFill>
                <a:effectLst/>
                <a:uLnTx/>
                <a:uFillTx/>
                <a:latin typeface="Poppins"/>
                <a:ea typeface="+mn-ea"/>
                <a:cs typeface="+mn-cs"/>
              </a:rPr>
              <a:t> </a:t>
            </a:r>
            <a:r>
              <a:rPr kumimoji="0" lang="en-US" sz="1800" b="0" i="0" u="none" strike="noStrike" kern="1200" cap="none" spc="0" normalizeH="0" baseline="0" noProof="0" dirty="0" err="1">
                <a:ln>
                  <a:noFill/>
                </a:ln>
                <a:solidFill>
                  <a:srgbClr val="000000"/>
                </a:solidFill>
                <a:effectLst/>
                <a:uLnTx/>
                <a:uFillTx/>
                <a:latin typeface="Poppins"/>
                <a:ea typeface="+mn-ea"/>
                <a:cs typeface="+mn-cs"/>
              </a:rPr>
              <a:t>actuellement</a:t>
            </a:r>
            <a:r>
              <a:rPr kumimoji="0" lang="en-US" sz="1800" b="0" i="0" u="none" strike="noStrike" kern="1200" cap="none" spc="0" normalizeH="0" baseline="0" noProof="0" dirty="0">
                <a:ln>
                  <a:noFill/>
                </a:ln>
                <a:solidFill>
                  <a:srgbClr val="000000"/>
                </a:solidFill>
                <a:effectLst/>
                <a:uLnTx/>
                <a:uFillTx/>
                <a:latin typeface="Poppins"/>
                <a:ea typeface="+mn-ea"/>
                <a:cs typeface="+mn-cs"/>
              </a:rPr>
              <a:t> le </a:t>
            </a:r>
            <a:r>
              <a:rPr kumimoji="0" lang="en-US" sz="1800" b="0" i="0" u="none" strike="noStrike" kern="1200" cap="none" spc="0" normalizeH="0" baseline="0" noProof="0" dirty="0" err="1">
                <a:ln>
                  <a:noFill/>
                </a:ln>
                <a:solidFill>
                  <a:srgbClr val="000000"/>
                </a:solidFill>
                <a:effectLst/>
                <a:uLnTx/>
                <a:uFillTx/>
                <a:latin typeface="Poppins"/>
                <a:ea typeface="+mn-ea"/>
                <a:cs typeface="+mn-cs"/>
              </a:rPr>
              <a:t>vaccin</a:t>
            </a:r>
            <a:r>
              <a:rPr kumimoji="0" lang="en-US" sz="1800" b="0" i="0" u="none" strike="noStrike" kern="1200" cap="none" spc="0" normalizeH="0" baseline="0" noProof="0" dirty="0">
                <a:ln>
                  <a:noFill/>
                </a:ln>
                <a:solidFill>
                  <a:srgbClr val="000000"/>
                </a:solidFill>
                <a:effectLst/>
                <a:uLnTx/>
                <a:uFillTx/>
                <a:latin typeface="Poppins"/>
                <a:ea typeface="+mn-ea"/>
                <a:cs typeface="+mn-cs"/>
              </a:rPr>
              <a:t> </a:t>
            </a:r>
            <a:r>
              <a:rPr kumimoji="0" lang="en-US" sz="1800" b="0" i="0" u="none" strike="noStrike" kern="1200" cap="none" spc="0" normalizeH="0" baseline="0" noProof="0" dirty="0" err="1">
                <a:ln>
                  <a:noFill/>
                </a:ln>
                <a:solidFill>
                  <a:srgbClr val="000000"/>
                </a:solidFill>
                <a:effectLst/>
                <a:uLnTx/>
                <a:uFillTx/>
                <a:latin typeface="Poppins"/>
                <a:ea typeface="+mn-ea"/>
                <a:cs typeface="+mn-cs"/>
              </a:rPr>
              <a:t>anticoquelucheux</a:t>
            </a:r>
            <a:r>
              <a:rPr kumimoji="0" lang="en-US" sz="1800" b="0" i="0" u="none" strike="noStrike" kern="1200" cap="none" spc="0" normalizeH="0" baseline="0" noProof="0" dirty="0">
                <a:ln>
                  <a:noFill/>
                </a:ln>
                <a:solidFill>
                  <a:srgbClr val="000000"/>
                </a:solidFill>
                <a:effectLst/>
                <a:uLnTx/>
                <a:uFillTx/>
                <a:latin typeface="Poppins"/>
                <a:ea typeface="+mn-ea"/>
                <a:cs typeface="+mn-cs"/>
              </a:rPr>
              <a:t> à </a:t>
            </a:r>
            <a:r>
              <a:rPr kumimoji="0" lang="en-US" sz="1800" b="0" i="0" u="none" strike="noStrike" kern="1200" cap="none" spc="0" normalizeH="0" baseline="0" noProof="0" dirty="0" err="1">
                <a:ln>
                  <a:noFill/>
                </a:ln>
                <a:solidFill>
                  <a:srgbClr val="000000"/>
                </a:solidFill>
                <a:effectLst/>
                <a:uLnTx/>
                <a:uFillTx/>
                <a:latin typeface="Poppins"/>
                <a:ea typeface="+mn-ea"/>
                <a:cs typeface="+mn-cs"/>
              </a:rPr>
              <a:t>germes</a:t>
            </a:r>
            <a:r>
              <a:rPr kumimoji="0" lang="en-US" sz="1800" b="0" i="0" u="none" strike="noStrike" kern="1200" cap="none" spc="0" normalizeH="0" baseline="0" noProof="0" dirty="0">
                <a:ln>
                  <a:noFill/>
                </a:ln>
                <a:solidFill>
                  <a:srgbClr val="000000"/>
                </a:solidFill>
                <a:effectLst/>
                <a:uLnTx/>
                <a:uFillTx/>
                <a:latin typeface="Poppins"/>
                <a:ea typeface="+mn-ea"/>
                <a:cs typeface="+mn-cs"/>
              </a:rPr>
              <a:t> </a:t>
            </a:r>
            <a:r>
              <a:rPr kumimoji="0" lang="en-US" sz="1800" b="0" i="0" u="none" strike="noStrike" kern="1200" cap="none" spc="0" normalizeH="0" baseline="0" noProof="0" dirty="0" err="1">
                <a:ln>
                  <a:noFill/>
                </a:ln>
                <a:solidFill>
                  <a:srgbClr val="000000"/>
                </a:solidFill>
                <a:effectLst/>
                <a:uLnTx/>
                <a:uFillTx/>
                <a:latin typeface="Poppins"/>
                <a:ea typeface="+mn-ea"/>
                <a:cs typeface="+mn-cs"/>
              </a:rPr>
              <a:t>entiers</a:t>
            </a:r>
            <a:r>
              <a:rPr kumimoji="0" lang="en-US" sz="1800" b="0" i="0" u="none" strike="noStrike" kern="1200" cap="none" spc="0" normalizeH="0" baseline="0" noProof="0" dirty="0">
                <a:ln>
                  <a:noFill/>
                </a:ln>
                <a:solidFill>
                  <a:srgbClr val="000000"/>
                </a:solidFill>
                <a:effectLst/>
                <a:uLnTx/>
                <a:uFillTx/>
                <a:latin typeface="Poppins"/>
                <a:ea typeface="+mn-ea"/>
                <a:cs typeface="+mn-cs"/>
              </a:rPr>
              <a:t> (</a:t>
            </a:r>
            <a:r>
              <a:rPr kumimoji="0" lang="en-US" sz="1800" b="0" i="0" u="none" strike="noStrike" kern="1200" cap="none" spc="0" normalizeH="0" baseline="0" noProof="0" dirty="0" err="1">
                <a:ln>
                  <a:noFill/>
                </a:ln>
                <a:solidFill>
                  <a:srgbClr val="000000"/>
                </a:solidFill>
                <a:effectLst/>
                <a:uLnTx/>
                <a:uFillTx/>
                <a:latin typeface="Poppins"/>
                <a:ea typeface="+mn-ea"/>
                <a:cs typeface="+mn-cs"/>
              </a:rPr>
              <a:t>wP</a:t>
            </a:r>
            <a:r>
              <a:rPr kumimoji="0" lang="en-US" sz="1800" b="0" i="0" u="none" strike="noStrike" kern="1200" cap="none" spc="0" normalizeH="0" baseline="0" noProof="0" dirty="0">
                <a:ln>
                  <a:noFill/>
                </a:ln>
                <a:solidFill>
                  <a:srgbClr val="000000"/>
                </a:solidFill>
                <a:effectLst/>
                <a:uLnTx/>
                <a:uFillTx/>
                <a:latin typeface="Poppins"/>
                <a:ea typeface="+mn-ea"/>
                <a:cs typeface="+mn-cs"/>
              </a:rPr>
              <a:t>) pour la </a:t>
            </a:r>
            <a:r>
              <a:rPr kumimoji="0" lang="en-US" sz="1800" b="0" i="0" u="none" strike="noStrike" kern="1200" cap="none" spc="0" normalizeH="0" baseline="0" noProof="0" dirty="0" err="1">
                <a:ln>
                  <a:noFill/>
                </a:ln>
                <a:solidFill>
                  <a:srgbClr val="000000"/>
                </a:solidFill>
                <a:effectLst/>
                <a:uLnTx/>
                <a:uFillTx/>
                <a:latin typeface="Poppins"/>
                <a:ea typeface="+mn-ea"/>
                <a:cs typeface="+mn-cs"/>
              </a:rPr>
              <a:t>série</a:t>
            </a:r>
            <a:r>
              <a:rPr kumimoji="0" lang="en-US" sz="1800" b="0" i="0" u="none" strike="noStrike" kern="1200" cap="none" spc="0" normalizeH="0" baseline="0" noProof="0" dirty="0">
                <a:ln>
                  <a:noFill/>
                </a:ln>
                <a:solidFill>
                  <a:srgbClr val="000000"/>
                </a:solidFill>
                <a:effectLst/>
                <a:uLnTx/>
                <a:uFillTx/>
                <a:latin typeface="Poppins"/>
                <a:ea typeface="+mn-ea"/>
                <a:cs typeface="+mn-cs"/>
              </a:rPr>
              <a:t> </a:t>
            </a:r>
            <a:r>
              <a:rPr kumimoji="0" lang="en-US" sz="1800" b="0" i="0" u="none" strike="noStrike" kern="1200" cap="none" spc="0" normalizeH="0" baseline="0" noProof="0" dirty="0" err="1">
                <a:ln>
                  <a:noFill/>
                </a:ln>
                <a:solidFill>
                  <a:srgbClr val="000000"/>
                </a:solidFill>
                <a:effectLst/>
                <a:uLnTx/>
                <a:uFillTx/>
                <a:latin typeface="Poppins"/>
                <a:ea typeface="+mn-ea"/>
                <a:cs typeface="+mn-cs"/>
              </a:rPr>
              <a:t>primaire</a:t>
            </a:r>
            <a:r>
              <a:rPr kumimoji="0" lang="en-US" sz="1800" b="0" i="0" u="none" strike="noStrike" kern="1200" cap="none" spc="0" normalizeH="0" baseline="0" noProof="0" dirty="0">
                <a:ln>
                  <a:noFill/>
                </a:ln>
                <a:solidFill>
                  <a:srgbClr val="000000"/>
                </a:solidFill>
                <a:effectLst/>
                <a:uLnTx/>
                <a:uFillTx/>
                <a:latin typeface="Poppins"/>
                <a:ea typeface="+mn-ea"/>
                <a:cs typeface="+mn-cs"/>
              </a:rPr>
              <a:t> </a:t>
            </a:r>
            <a:r>
              <a:rPr kumimoji="0" lang="en-US" sz="1800" b="0" i="0" u="none" strike="noStrike" kern="1200" cap="none" spc="0" normalizeH="0" baseline="0" noProof="0" dirty="0" err="1">
                <a:ln>
                  <a:noFill/>
                </a:ln>
                <a:solidFill>
                  <a:srgbClr val="000000"/>
                </a:solidFill>
                <a:effectLst/>
                <a:uLnTx/>
                <a:uFillTx/>
                <a:latin typeface="Poppins"/>
                <a:ea typeface="+mn-ea"/>
                <a:cs typeface="+mn-cs"/>
              </a:rPr>
              <a:t>devraient</a:t>
            </a:r>
            <a:r>
              <a:rPr kumimoji="0" lang="en-US" sz="1800" b="0" i="0" u="none" strike="noStrike" kern="1200" cap="none" spc="0" normalizeH="0" baseline="0" noProof="0" dirty="0">
                <a:ln>
                  <a:noFill/>
                </a:ln>
                <a:solidFill>
                  <a:srgbClr val="000000"/>
                </a:solidFill>
                <a:effectLst/>
                <a:uLnTx/>
                <a:uFillTx/>
                <a:latin typeface="Poppins"/>
                <a:ea typeface="+mn-ea"/>
                <a:cs typeface="+mn-cs"/>
              </a:rPr>
              <a:t> continuer à le faire.</a:t>
            </a:r>
          </a:p>
        </p:txBody>
      </p:sp>
      <p:sp>
        <p:nvSpPr>
          <p:cNvPr id="8" name="TextBox 7">
            <a:extLst>
              <a:ext uri="{FF2B5EF4-FFF2-40B4-BE49-F238E27FC236}">
                <a16:creationId xmlns:a16="http://schemas.microsoft.com/office/drawing/2014/main" id="{7419D0BA-F17E-E95A-ACB7-32826B9F8479}"/>
              </a:ext>
            </a:extLst>
          </p:cNvPr>
          <p:cNvSpPr txBox="1"/>
          <p:nvPr/>
        </p:nvSpPr>
        <p:spPr>
          <a:xfrm>
            <a:off x="18231051" y="5123606"/>
            <a:ext cx="1599797" cy="549061"/>
          </a:xfrm>
          <a:prstGeom prst="rect">
            <a:avLst/>
          </a:prstGeom>
          <a:solidFill>
            <a:srgbClr val="00C871"/>
          </a:solidFill>
          <a:ln w="38100">
            <a:solidFill>
              <a:schemeClr val="accent6">
                <a:lumMod val="75000"/>
              </a:schemeClr>
            </a:solidFill>
          </a:ln>
        </p:spPr>
        <p:txBody>
          <a:bodyPr wrap="none" rtlCol="0">
            <a:spAutoFit/>
          </a:bodyPr>
          <a:lstStyle/>
          <a:p>
            <a:pPr marL="471202" marR="0" lvl="0" indent="-471202"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968" b="0" i="0" u="none" strike="noStrike" kern="1200" cap="none" spc="0" normalizeH="0" baseline="0" noProof="0" dirty="0" err="1">
                <a:ln>
                  <a:noFill/>
                </a:ln>
                <a:solidFill>
                  <a:srgbClr val="000000"/>
                </a:solidFill>
                <a:effectLst/>
                <a:uLnTx/>
                <a:uFillTx/>
                <a:latin typeface="Poppins"/>
                <a:ea typeface="+mn-ea"/>
                <a:cs typeface="+mn-cs"/>
              </a:rPr>
              <a:t>Hexa</a:t>
            </a:r>
            <a:endParaRPr kumimoji="0" lang="en-US" sz="2968" b="0" i="0" u="none" strike="noStrike" kern="1200" cap="none" spc="0" normalizeH="0" baseline="0" noProof="0" dirty="0">
              <a:ln>
                <a:noFill/>
              </a:ln>
              <a:solidFill>
                <a:srgbClr val="000000"/>
              </a:solidFill>
              <a:effectLst/>
              <a:uLnTx/>
              <a:uFillTx/>
              <a:latin typeface="Poppins"/>
              <a:ea typeface="+mn-ea"/>
              <a:cs typeface="+mn-cs"/>
            </a:endParaRPr>
          </a:p>
        </p:txBody>
      </p:sp>
      <p:sp>
        <p:nvSpPr>
          <p:cNvPr id="9" name="TextBox 8">
            <a:extLst>
              <a:ext uri="{FF2B5EF4-FFF2-40B4-BE49-F238E27FC236}">
                <a16:creationId xmlns:a16="http://schemas.microsoft.com/office/drawing/2014/main" id="{4CB08B30-926F-2F76-C5A2-9F8248AC68C4}"/>
              </a:ext>
            </a:extLst>
          </p:cNvPr>
          <p:cNvSpPr txBox="1"/>
          <p:nvPr/>
        </p:nvSpPr>
        <p:spPr>
          <a:xfrm>
            <a:off x="17759857" y="7468858"/>
            <a:ext cx="1894069" cy="1015663"/>
          </a:xfrm>
          <a:prstGeom prst="rect">
            <a:avLst/>
          </a:prstGeom>
          <a:solidFill>
            <a:srgbClr val="00C871"/>
          </a:solidFill>
          <a:ln w="38100">
            <a:solidFill>
              <a:schemeClr val="accent6">
                <a:lumMod val="75000"/>
              </a:schemeClr>
            </a:solidFill>
          </a:ln>
        </p:spPr>
        <p:txBody>
          <a:bodyPr wrap="square" rtlCol="0">
            <a:spAutoFit/>
          </a:bodyPr>
          <a:lstStyle/>
          <a:p>
            <a:pPr marL="471202" marR="0" lvl="0" indent="-471202"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0" i="0" u="none" strike="noStrike" kern="1200" cap="none" spc="0" normalizeH="0" baseline="0" noProof="0" dirty="0">
                <a:ln>
                  <a:noFill/>
                </a:ln>
                <a:solidFill>
                  <a:srgbClr val="000000"/>
                </a:solidFill>
                <a:effectLst/>
                <a:uLnTx/>
                <a:uFillTx/>
                <a:latin typeface="Poppins"/>
                <a:ea typeface="+mn-ea"/>
                <a:cs typeface="+mn-cs"/>
              </a:rPr>
              <a:t>École</a:t>
            </a:r>
          </a:p>
          <a:p>
            <a:pPr marL="471202" marR="0" lvl="0" indent="-471202"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0" i="0" u="none" strike="noStrike" kern="1200" cap="none" spc="0" normalizeH="0" baseline="0" noProof="0" dirty="0" err="1">
                <a:ln>
                  <a:noFill/>
                </a:ln>
                <a:solidFill>
                  <a:srgbClr val="000000"/>
                </a:solidFill>
                <a:effectLst/>
                <a:uLnTx/>
                <a:uFillTx/>
                <a:latin typeface="Poppins"/>
                <a:ea typeface="+mn-ea"/>
                <a:cs typeface="+mn-cs"/>
              </a:rPr>
              <a:t>Contrôles</a:t>
            </a:r>
            <a:r>
              <a:rPr kumimoji="0" lang="en-GB" sz="2000" b="0" i="0" u="none" strike="noStrike" kern="1200" cap="none" spc="0" normalizeH="0" baseline="0" noProof="0" dirty="0">
                <a:ln>
                  <a:noFill/>
                </a:ln>
                <a:solidFill>
                  <a:srgbClr val="000000"/>
                </a:solidFill>
                <a:effectLst/>
                <a:uLnTx/>
                <a:uFillTx/>
                <a:latin typeface="Poppins"/>
                <a:ea typeface="+mn-ea"/>
                <a:cs typeface="+mn-cs"/>
              </a:rPr>
              <a:t> </a:t>
            </a:r>
            <a:r>
              <a:rPr kumimoji="0" lang="en-GB" sz="2000" b="0" i="0" u="none" strike="noStrike" kern="1200" cap="none" spc="0" normalizeH="0" baseline="0" noProof="0" dirty="0" err="1">
                <a:ln>
                  <a:noFill/>
                </a:ln>
                <a:solidFill>
                  <a:srgbClr val="000000"/>
                </a:solidFill>
                <a:effectLst/>
                <a:uLnTx/>
                <a:uFillTx/>
                <a:latin typeface="Poppins"/>
                <a:ea typeface="+mn-ea"/>
                <a:cs typeface="+mn-cs"/>
              </a:rPr>
              <a:t>d'entrée</a:t>
            </a:r>
            <a:endParaRPr kumimoji="0" lang="en-US" sz="2000" b="0" i="0" u="none" strike="noStrike" kern="1200" cap="none" spc="0" normalizeH="0" baseline="0" noProof="0" dirty="0">
              <a:ln>
                <a:noFill/>
              </a:ln>
              <a:solidFill>
                <a:srgbClr val="000000"/>
              </a:solidFill>
              <a:effectLst/>
              <a:uLnTx/>
              <a:uFillTx/>
              <a:latin typeface="Poppins"/>
              <a:ea typeface="+mn-ea"/>
              <a:cs typeface="+mn-cs"/>
            </a:endParaRPr>
          </a:p>
        </p:txBody>
      </p:sp>
      <p:sp>
        <p:nvSpPr>
          <p:cNvPr id="10" name="TextBox 9">
            <a:extLst>
              <a:ext uri="{FF2B5EF4-FFF2-40B4-BE49-F238E27FC236}">
                <a16:creationId xmlns:a16="http://schemas.microsoft.com/office/drawing/2014/main" id="{6D7D0213-8524-56B2-3FE3-E943A7B4AD1C}"/>
              </a:ext>
            </a:extLst>
          </p:cNvPr>
          <p:cNvSpPr txBox="1"/>
          <p:nvPr/>
        </p:nvSpPr>
        <p:spPr>
          <a:xfrm>
            <a:off x="18711472" y="8651352"/>
            <a:ext cx="1401025" cy="549061"/>
          </a:xfrm>
          <a:prstGeom prst="rect">
            <a:avLst/>
          </a:prstGeom>
          <a:solidFill>
            <a:srgbClr val="00C871"/>
          </a:solidFill>
          <a:ln w="38100">
            <a:solidFill>
              <a:schemeClr val="accent6">
                <a:lumMod val="75000"/>
              </a:schemeClr>
            </a:solidFill>
          </a:ln>
        </p:spPr>
        <p:txBody>
          <a:bodyPr wrap="none" rtlCol="0">
            <a:spAutoFit/>
          </a:bodyPr>
          <a:lstStyle/>
          <a:p>
            <a:pPr marL="471202" marR="0" lvl="0" indent="-471202"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968" b="0" i="0" u="none" strike="noStrike" kern="1200" cap="none" spc="0" normalizeH="0" baseline="0" noProof="0" dirty="0">
                <a:ln>
                  <a:noFill/>
                </a:ln>
                <a:solidFill>
                  <a:srgbClr val="000000"/>
                </a:solidFill>
                <a:effectLst/>
                <a:uLnTx/>
                <a:uFillTx/>
                <a:latin typeface="Poppins"/>
                <a:ea typeface="+mn-ea"/>
                <a:cs typeface="+mn-cs"/>
              </a:rPr>
              <a:t>HPV</a:t>
            </a:r>
            <a:endParaRPr kumimoji="0" lang="en-US" sz="2968" b="0" i="0" u="none" strike="noStrike" kern="1200" cap="none" spc="0" normalizeH="0" baseline="0" noProof="0" dirty="0">
              <a:ln>
                <a:noFill/>
              </a:ln>
              <a:solidFill>
                <a:srgbClr val="000000"/>
              </a:solidFill>
              <a:effectLst/>
              <a:uLnTx/>
              <a:uFillTx/>
              <a:latin typeface="Poppins"/>
              <a:ea typeface="+mn-ea"/>
              <a:cs typeface="+mn-cs"/>
            </a:endParaRPr>
          </a:p>
        </p:txBody>
      </p:sp>
      <p:sp>
        <p:nvSpPr>
          <p:cNvPr id="11" name="Rectangle 10">
            <a:extLst>
              <a:ext uri="{FF2B5EF4-FFF2-40B4-BE49-F238E27FC236}">
                <a16:creationId xmlns:a16="http://schemas.microsoft.com/office/drawing/2014/main" id="{02BF4A21-5EF4-52C3-81D3-5A16BCFE3D52}"/>
              </a:ext>
            </a:extLst>
          </p:cNvPr>
          <p:cNvSpPr/>
          <p:nvPr/>
        </p:nvSpPr>
        <p:spPr>
          <a:xfrm>
            <a:off x="713857" y="3724109"/>
            <a:ext cx="3663682" cy="658470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spTree>
    <p:extLst>
      <p:ext uri="{BB962C8B-B14F-4D97-AF65-F5344CB8AC3E}">
        <p14:creationId xmlns:p14="http://schemas.microsoft.com/office/powerpoint/2010/main" val="988936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7B84F-747D-4C9E-8074-19EA8D5A9C46}"/>
              </a:ext>
            </a:extLst>
          </p:cNvPr>
          <p:cNvSpPr>
            <a:spLocks noGrp="1"/>
          </p:cNvSpPr>
          <p:nvPr>
            <p:ph type="title"/>
          </p:nvPr>
        </p:nvSpPr>
        <p:spPr>
          <a:xfrm>
            <a:off x="802766" y="486163"/>
            <a:ext cx="18596857" cy="646331"/>
          </a:xfrm>
        </p:spPr>
        <p:txBody>
          <a:bodyPr>
            <a:noAutofit/>
          </a:bodyPr>
          <a:lstStyle/>
          <a:p>
            <a:r>
              <a:rPr lang="en-US" sz="5000" dirty="0" err="1">
                <a:solidFill>
                  <a:srgbClr val="002060"/>
                </a:solidFill>
              </a:rPr>
              <a:t>Soutien</a:t>
            </a:r>
            <a:r>
              <a:rPr lang="en-US" sz="5000" dirty="0">
                <a:solidFill>
                  <a:srgbClr val="002060"/>
                </a:solidFill>
              </a:rPr>
              <a:t> de Gavi aux </a:t>
            </a:r>
            <a:r>
              <a:rPr lang="en-US" sz="5000" dirty="0" err="1">
                <a:solidFill>
                  <a:srgbClr val="002060"/>
                </a:solidFill>
              </a:rPr>
              <a:t>vaccins</a:t>
            </a:r>
            <a:r>
              <a:rPr lang="en-US" sz="5000" dirty="0">
                <a:solidFill>
                  <a:srgbClr val="002060"/>
                </a:solidFill>
              </a:rPr>
              <a:t> de rappel </a:t>
            </a:r>
            <a:r>
              <a:rPr lang="en-US" sz="5000" dirty="0" err="1">
                <a:solidFill>
                  <a:srgbClr val="002060"/>
                </a:solidFill>
              </a:rPr>
              <a:t>contenant</a:t>
            </a:r>
            <a:r>
              <a:rPr lang="en-US" sz="5000" dirty="0">
                <a:solidFill>
                  <a:srgbClr val="002060"/>
                </a:solidFill>
              </a:rPr>
              <a:t> du DTC</a:t>
            </a:r>
          </a:p>
        </p:txBody>
      </p:sp>
      <p:sp>
        <p:nvSpPr>
          <p:cNvPr id="6" name="Text Placeholder 5">
            <a:extLst>
              <a:ext uri="{FF2B5EF4-FFF2-40B4-BE49-F238E27FC236}">
                <a16:creationId xmlns:a16="http://schemas.microsoft.com/office/drawing/2014/main" id="{353D09C1-C766-A272-972B-6F055C6B57A7}"/>
              </a:ext>
            </a:extLst>
          </p:cNvPr>
          <p:cNvSpPr>
            <a:spLocks noGrp="1"/>
          </p:cNvSpPr>
          <p:nvPr>
            <p:ph type="body" idx="1"/>
          </p:nvPr>
        </p:nvSpPr>
        <p:spPr>
          <a:xfrm>
            <a:off x="669999" y="1548436"/>
            <a:ext cx="11522001" cy="5794637"/>
          </a:xfrm>
        </p:spPr>
        <p:txBody>
          <a:bodyPr>
            <a:normAutofit fontScale="92500" lnSpcReduction="20000"/>
          </a:bodyPr>
          <a:lstStyle/>
          <a:p>
            <a:pPr>
              <a:lnSpc>
                <a:spcPct val="100000"/>
              </a:lnSpc>
              <a:spcBef>
                <a:spcPts val="1800"/>
              </a:spcBef>
              <a:spcAft>
                <a:spcPts val="600"/>
              </a:spcAft>
            </a:pPr>
            <a:r>
              <a:rPr lang="en-US" sz="2800" dirty="0"/>
              <a:t>Les pays </a:t>
            </a:r>
            <a:r>
              <a:rPr lang="en-US" sz="2800" dirty="0" err="1"/>
              <a:t>éligibles</a:t>
            </a:r>
            <a:r>
              <a:rPr lang="en-US" sz="2800" dirty="0"/>
              <a:t> au </a:t>
            </a:r>
            <a:r>
              <a:rPr lang="en-US" sz="2800" dirty="0" err="1"/>
              <a:t>soutien</a:t>
            </a:r>
            <a:r>
              <a:rPr lang="en-US" sz="2800" dirty="0"/>
              <a:t> de Gavi </a:t>
            </a:r>
            <a:r>
              <a:rPr lang="en-US" sz="2800" dirty="0" err="1"/>
              <a:t>peuvent</a:t>
            </a:r>
            <a:r>
              <a:rPr lang="en-US" sz="2800" dirty="0"/>
              <a:t> demander à </a:t>
            </a:r>
            <a:r>
              <a:rPr lang="en-US" sz="2800" dirty="0" err="1"/>
              <a:t>introduire</a:t>
            </a:r>
            <a:r>
              <a:rPr lang="en-US" sz="2800" dirty="0"/>
              <a:t> </a:t>
            </a:r>
            <a:r>
              <a:rPr lang="en-US" sz="2800" dirty="0" err="1"/>
              <a:t>chaque</a:t>
            </a:r>
            <a:r>
              <a:rPr lang="en-US" sz="2800" dirty="0"/>
              <a:t> </a:t>
            </a:r>
            <a:r>
              <a:rPr lang="en-US" sz="2800" dirty="0" err="1"/>
              <a:t>vaccin</a:t>
            </a:r>
            <a:r>
              <a:rPr lang="en-US" sz="2800" dirty="0"/>
              <a:t> de rappel </a:t>
            </a:r>
            <a:r>
              <a:rPr lang="en-US" sz="2800" dirty="0" err="1"/>
              <a:t>individuellement</a:t>
            </a:r>
            <a:r>
              <a:rPr lang="en-US" sz="2800" dirty="0"/>
              <a:t> OU </a:t>
            </a:r>
            <a:r>
              <a:rPr lang="en-US" sz="2800" dirty="0" err="1"/>
              <a:t>n'importe</a:t>
            </a:r>
            <a:r>
              <a:rPr lang="en-US" sz="2800" dirty="0"/>
              <a:t> quelle </a:t>
            </a:r>
            <a:r>
              <a:rPr lang="en-US" sz="2800" dirty="0" err="1"/>
              <a:t>combinaison</a:t>
            </a:r>
            <a:r>
              <a:rPr lang="en-US" sz="2800" dirty="0"/>
              <a:t> de </a:t>
            </a:r>
            <a:r>
              <a:rPr lang="en-US" sz="2800" dirty="0" err="1"/>
              <a:t>vaccins</a:t>
            </a:r>
            <a:r>
              <a:rPr lang="en-US" sz="2800" dirty="0"/>
              <a:t> de rappel ensemble.</a:t>
            </a:r>
          </a:p>
          <a:p>
            <a:pPr>
              <a:lnSpc>
                <a:spcPct val="100000"/>
              </a:lnSpc>
              <a:spcBef>
                <a:spcPts val="1800"/>
              </a:spcBef>
              <a:spcAft>
                <a:spcPts val="600"/>
              </a:spcAft>
            </a:pPr>
            <a:r>
              <a:rPr lang="en-US" sz="2800" b="1" dirty="0" err="1">
                <a:solidFill>
                  <a:schemeClr val="accent1"/>
                </a:solidFill>
              </a:rPr>
              <a:t>Soutien</a:t>
            </a:r>
            <a:r>
              <a:rPr lang="en-US" sz="2800" b="1" dirty="0">
                <a:solidFill>
                  <a:schemeClr val="accent1"/>
                </a:solidFill>
              </a:rPr>
              <a:t> </a:t>
            </a:r>
            <a:r>
              <a:rPr lang="en-US" sz="2800" b="1" dirty="0" err="1">
                <a:solidFill>
                  <a:schemeClr val="accent1"/>
                </a:solidFill>
              </a:rPr>
              <a:t>opérationnel</a:t>
            </a:r>
            <a:r>
              <a:rPr lang="en-US" sz="2800" b="1" dirty="0">
                <a:solidFill>
                  <a:schemeClr val="accent1"/>
                </a:solidFill>
              </a:rPr>
              <a:t> : </a:t>
            </a:r>
            <a:r>
              <a:rPr lang="en-US" sz="2800" dirty="0">
                <a:solidFill>
                  <a:schemeClr val="tx1"/>
                </a:solidFill>
              </a:rPr>
              <a:t>Les pays </a:t>
            </a:r>
            <a:r>
              <a:rPr lang="en-US" sz="2800" dirty="0" err="1">
                <a:solidFill>
                  <a:schemeClr val="tx1"/>
                </a:solidFill>
              </a:rPr>
              <a:t>éligibles</a:t>
            </a:r>
            <a:r>
              <a:rPr lang="en-US" sz="2800" dirty="0">
                <a:solidFill>
                  <a:schemeClr val="tx1"/>
                </a:solidFill>
              </a:rPr>
              <a:t> </a:t>
            </a:r>
            <a:r>
              <a:rPr lang="en-US" sz="2800" dirty="0" err="1">
                <a:solidFill>
                  <a:schemeClr val="tx1"/>
                </a:solidFill>
              </a:rPr>
              <a:t>peuvent</a:t>
            </a:r>
            <a:r>
              <a:rPr lang="en-US" sz="2800" dirty="0">
                <a:solidFill>
                  <a:schemeClr val="tx1"/>
                </a:solidFill>
              </a:rPr>
              <a:t> demander </a:t>
            </a:r>
            <a:r>
              <a:rPr lang="en-US" sz="2800" dirty="0" err="1">
                <a:solidFill>
                  <a:schemeClr val="tx1"/>
                </a:solidFill>
              </a:rPr>
              <a:t>une</a:t>
            </a:r>
            <a:r>
              <a:rPr lang="en-US" sz="2800" dirty="0">
                <a:solidFill>
                  <a:schemeClr val="tx1"/>
                </a:solidFill>
              </a:rPr>
              <a:t> subvention pour </a:t>
            </a:r>
            <a:r>
              <a:rPr lang="en-US" sz="2800" dirty="0" err="1">
                <a:solidFill>
                  <a:schemeClr val="tx1"/>
                </a:solidFill>
              </a:rPr>
              <a:t>l'introduction</a:t>
            </a:r>
            <a:r>
              <a:rPr lang="en-US" sz="2800" dirty="0">
                <a:solidFill>
                  <a:schemeClr val="tx1"/>
                </a:solidFill>
              </a:rPr>
              <a:t> d'un </a:t>
            </a:r>
            <a:r>
              <a:rPr lang="en-US" sz="2800" dirty="0" err="1">
                <a:solidFill>
                  <a:schemeClr val="tx1"/>
                </a:solidFill>
              </a:rPr>
              <a:t>vaccin</a:t>
            </a:r>
            <a:r>
              <a:rPr lang="en-US" sz="2800" dirty="0">
                <a:solidFill>
                  <a:schemeClr val="tx1"/>
                </a:solidFill>
              </a:rPr>
              <a:t> (VIG) pour </a:t>
            </a:r>
            <a:r>
              <a:rPr lang="en-US" sz="2800" dirty="0" err="1">
                <a:solidFill>
                  <a:schemeClr val="tx1"/>
                </a:solidFill>
              </a:rPr>
              <a:t>chaque</a:t>
            </a:r>
            <a:r>
              <a:rPr lang="en-US" sz="2800" dirty="0">
                <a:solidFill>
                  <a:schemeClr val="tx1"/>
                </a:solidFill>
              </a:rPr>
              <a:t> rappel.</a:t>
            </a:r>
          </a:p>
          <a:p>
            <a:pPr>
              <a:lnSpc>
                <a:spcPct val="100000"/>
              </a:lnSpc>
              <a:spcBef>
                <a:spcPts val="1800"/>
              </a:spcBef>
              <a:spcAft>
                <a:spcPts val="600"/>
              </a:spcAft>
            </a:pPr>
            <a:r>
              <a:rPr lang="en-US" sz="2800" b="1" dirty="0">
                <a:solidFill>
                  <a:schemeClr val="accent1"/>
                </a:solidFill>
              </a:rPr>
              <a:t>Co-</a:t>
            </a:r>
            <a:r>
              <a:rPr lang="en-US" sz="2800" b="1" dirty="0" err="1">
                <a:solidFill>
                  <a:schemeClr val="accent1"/>
                </a:solidFill>
              </a:rPr>
              <a:t>financement</a:t>
            </a:r>
            <a:r>
              <a:rPr lang="en-US" sz="2800" b="1" dirty="0">
                <a:solidFill>
                  <a:schemeClr val="accent1"/>
                </a:solidFill>
              </a:rPr>
              <a:t> : </a:t>
            </a:r>
            <a:r>
              <a:rPr lang="en-US" sz="2800" dirty="0">
                <a:solidFill>
                  <a:schemeClr val="tx1"/>
                </a:solidFill>
              </a:rPr>
              <a:t>Gavi </a:t>
            </a:r>
            <a:r>
              <a:rPr lang="en-US" sz="2800" dirty="0" err="1">
                <a:solidFill>
                  <a:schemeClr val="tx1"/>
                </a:solidFill>
              </a:rPr>
              <a:t>cofinancera</a:t>
            </a:r>
            <a:r>
              <a:rPr lang="en-US" sz="2800" dirty="0">
                <a:solidFill>
                  <a:schemeClr val="tx1"/>
                </a:solidFill>
              </a:rPr>
              <a:t> le </a:t>
            </a:r>
            <a:r>
              <a:rPr lang="en-US" sz="2800" dirty="0" err="1">
                <a:solidFill>
                  <a:schemeClr val="tx1"/>
                </a:solidFill>
              </a:rPr>
              <a:t>vaccin</a:t>
            </a:r>
            <a:r>
              <a:rPr lang="en-US" sz="2800" dirty="0">
                <a:solidFill>
                  <a:schemeClr val="tx1"/>
                </a:solidFill>
              </a:rPr>
              <a:t> pour le rappel de la </a:t>
            </a:r>
            <a:r>
              <a:rPr lang="en-US" sz="2800" dirty="0" err="1">
                <a:solidFill>
                  <a:schemeClr val="tx1"/>
                </a:solidFill>
              </a:rPr>
              <a:t>deuxième</a:t>
            </a:r>
            <a:r>
              <a:rPr lang="en-US" sz="2800" dirty="0">
                <a:solidFill>
                  <a:schemeClr val="tx1"/>
                </a:solidFill>
              </a:rPr>
              <a:t> </a:t>
            </a:r>
            <a:r>
              <a:rPr lang="en-US" sz="2800" dirty="0" err="1">
                <a:solidFill>
                  <a:schemeClr val="tx1"/>
                </a:solidFill>
              </a:rPr>
              <a:t>année</a:t>
            </a:r>
            <a:r>
              <a:rPr lang="en-US" sz="2800" dirty="0">
                <a:solidFill>
                  <a:schemeClr val="tx1"/>
                </a:solidFill>
              </a:rPr>
              <a:t> de vie </a:t>
            </a:r>
            <a:r>
              <a:rPr lang="en-US" sz="2800" dirty="0" err="1">
                <a:solidFill>
                  <a:schemeClr val="tx1"/>
                </a:solidFill>
              </a:rPr>
              <a:t>seulement</a:t>
            </a:r>
            <a:r>
              <a:rPr lang="en-US" sz="2800" dirty="0">
                <a:solidFill>
                  <a:schemeClr val="tx1"/>
                </a:solidFill>
              </a:rPr>
              <a:t> (</a:t>
            </a:r>
            <a:r>
              <a:rPr lang="en-US" sz="2800" dirty="0" err="1">
                <a:solidFill>
                  <a:schemeClr val="tx1"/>
                </a:solidFill>
              </a:rPr>
              <a:t>comme</a:t>
            </a:r>
            <a:r>
              <a:rPr lang="en-US" sz="2800" dirty="0">
                <a:solidFill>
                  <a:schemeClr val="tx1"/>
                </a:solidFill>
              </a:rPr>
              <a:t> DTC, Penta, </a:t>
            </a:r>
            <a:r>
              <a:rPr lang="en-US" sz="2800" dirty="0" err="1">
                <a:solidFill>
                  <a:schemeClr val="tx1"/>
                </a:solidFill>
              </a:rPr>
              <a:t>Hexa</a:t>
            </a:r>
            <a:r>
              <a:rPr lang="en-US" sz="2800" dirty="0">
                <a:solidFill>
                  <a:schemeClr val="tx1"/>
                </a:solidFill>
              </a:rPr>
              <a:t>).</a:t>
            </a:r>
          </a:p>
          <a:p>
            <a:pPr>
              <a:lnSpc>
                <a:spcPct val="100000"/>
              </a:lnSpc>
              <a:spcBef>
                <a:spcPts val="1800"/>
              </a:spcBef>
              <a:spcAft>
                <a:spcPts val="600"/>
              </a:spcAft>
            </a:pPr>
            <a:r>
              <a:rPr lang="en-US" sz="2800" dirty="0">
                <a:solidFill>
                  <a:schemeClr val="tx1"/>
                </a:solidFill>
              </a:rPr>
              <a:t>Le Td </a:t>
            </a:r>
            <a:r>
              <a:rPr lang="en-US" sz="2800" dirty="0" err="1">
                <a:solidFill>
                  <a:schemeClr val="tx1"/>
                </a:solidFill>
              </a:rPr>
              <a:t>est</a:t>
            </a:r>
            <a:r>
              <a:rPr lang="en-US" sz="2800" dirty="0">
                <a:solidFill>
                  <a:schemeClr val="tx1"/>
                </a:solidFill>
              </a:rPr>
              <a:t> </a:t>
            </a:r>
            <a:r>
              <a:rPr lang="en-US" sz="2800" dirty="0" err="1">
                <a:solidFill>
                  <a:schemeClr val="tx1"/>
                </a:solidFill>
              </a:rPr>
              <a:t>inférieur</a:t>
            </a:r>
            <a:r>
              <a:rPr lang="en-US" sz="2800" dirty="0">
                <a:solidFill>
                  <a:schemeClr val="tx1"/>
                </a:solidFill>
              </a:rPr>
              <a:t> au </a:t>
            </a:r>
            <a:r>
              <a:rPr lang="en-US" sz="2800" dirty="0" err="1">
                <a:solidFill>
                  <a:schemeClr val="tx1"/>
                </a:solidFill>
              </a:rPr>
              <a:t>seuil</a:t>
            </a:r>
            <a:r>
              <a:rPr lang="en-US" sz="2800" dirty="0">
                <a:solidFill>
                  <a:schemeClr val="tx1"/>
                </a:solidFill>
              </a:rPr>
              <a:t> de co-</a:t>
            </a:r>
            <a:r>
              <a:rPr lang="en-US" sz="2800" dirty="0" err="1">
                <a:solidFill>
                  <a:schemeClr val="tx1"/>
                </a:solidFill>
              </a:rPr>
              <a:t>financement</a:t>
            </a:r>
            <a:r>
              <a:rPr lang="en-US" sz="2800" dirty="0">
                <a:solidFill>
                  <a:schemeClr val="tx1"/>
                </a:solidFill>
              </a:rPr>
              <a:t> ; seul le VIG </a:t>
            </a:r>
            <a:r>
              <a:rPr lang="en-US" sz="2800" dirty="0" err="1">
                <a:solidFill>
                  <a:schemeClr val="tx1"/>
                </a:solidFill>
              </a:rPr>
              <a:t>est</a:t>
            </a:r>
            <a:r>
              <a:rPr lang="en-US" sz="2800" dirty="0">
                <a:solidFill>
                  <a:schemeClr val="tx1"/>
                </a:solidFill>
              </a:rPr>
              <a:t> disponible</a:t>
            </a:r>
          </a:p>
          <a:p>
            <a:pPr>
              <a:lnSpc>
                <a:spcPct val="100000"/>
              </a:lnSpc>
              <a:spcBef>
                <a:spcPts val="1800"/>
              </a:spcBef>
              <a:spcAft>
                <a:spcPts val="600"/>
              </a:spcAft>
            </a:pPr>
            <a:r>
              <a:rPr lang="en-US" sz="2800" dirty="0">
                <a:solidFill>
                  <a:schemeClr val="tx1"/>
                </a:solidFill>
              </a:rPr>
              <a:t>La </a:t>
            </a:r>
            <a:r>
              <a:rPr lang="en-US" sz="2800" dirty="0" err="1">
                <a:solidFill>
                  <a:schemeClr val="tx1"/>
                </a:solidFill>
              </a:rPr>
              <a:t>fenêtre</a:t>
            </a:r>
            <a:r>
              <a:rPr lang="en-US" sz="2800" dirty="0">
                <a:solidFill>
                  <a:schemeClr val="tx1"/>
                </a:solidFill>
              </a:rPr>
              <a:t> de candidature </a:t>
            </a:r>
            <a:r>
              <a:rPr lang="en-US" sz="2800" dirty="0" err="1">
                <a:solidFill>
                  <a:schemeClr val="tx1"/>
                </a:solidFill>
              </a:rPr>
              <a:t>est</a:t>
            </a:r>
            <a:r>
              <a:rPr lang="en-US" sz="2800" dirty="0">
                <a:solidFill>
                  <a:schemeClr val="tx1"/>
                </a:solidFill>
              </a:rPr>
              <a:t> </a:t>
            </a:r>
            <a:r>
              <a:rPr lang="en-US" sz="2800" b="1" dirty="0" err="1">
                <a:solidFill>
                  <a:schemeClr val="tx1"/>
                </a:solidFill>
              </a:rPr>
              <a:t>maintenant</a:t>
            </a:r>
            <a:r>
              <a:rPr lang="en-US" sz="2800" b="1" dirty="0">
                <a:solidFill>
                  <a:schemeClr val="tx1"/>
                </a:solidFill>
              </a:rPr>
              <a:t> ouverte </a:t>
            </a:r>
            <a:endParaRPr lang="en-US" sz="2800" b="1" dirty="0"/>
          </a:p>
        </p:txBody>
      </p:sp>
      <p:pic>
        <p:nvPicPr>
          <p:cNvPr id="14" name="Picture 13">
            <a:extLst>
              <a:ext uri="{FF2B5EF4-FFF2-40B4-BE49-F238E27FC236}">
                <a16:creationId xmlns:a16="http://schemas.microsoft.com/office/drawing/2014/main" id="{C27780A6-CC9F-58A1-2F1E-FFFA118D8EF4}"/>
              </a:ext>
            </a:extLst>
          </p:cNvPr>
          <p:cNvPicPr>
            <a:picLocks noChangeAspect="1"/>
          </p:cNvPicPr>
          <p:nvPr/>
        </p:nvPicPr>
        <p:blipFill>
          <a:blip r:embed="rId3"/>
          <a:stretch>
            <a:fillRect/>
          </a:stretch>
        </p:blipFill>
        <p:spPr>
          <a:xfrm>
            <a:off x="16357703" y="1050111"/>
            <a:ext cx="3281810" cy="410623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A430DFAA-B3D2-F523-DD3D-41126B0BD27E}"/>
              </a:ext>
            </a:extLst>
          </p:cNvPr>
          <p:cNvPicPr>
            <a:picLocks noChangeAspect="1"/>
          </p:cNvPicPr>
          <p:nvPr/>
        </p:nvPicPr>
        <p:blipFill>
          <a:blip r:embed="rId4"/>
          <a:stretch>
            <a:fillRect/>
          </a:stretch>
        </p:blipFill>
        <p:spPr>
          <a:xfrm>
            <a:off x="12842694" y="3215640"/>
            <a:ext cx="4929832" cy="6780135"/>
          </a:xfrm>
          <a:prstGeom prst="rect">
            <a:avLst/>
          </a:prstGeom>
          <a:effectLst>
            <a:glow rad="101600">
              <a:srgbClr val="7030A0">
                <a:alpha val="40000"/>
              </a:srgbClr>
            </a:glow>
          </a:effectLst>
        </p:spPr>
      </p:pic>
      <p:sp>
        <p:nvSpPr>
          <p:cNvPr id="16" name="TextBox 15">
            <a:extLst>
              <a:ext uri="{FF2B5EF4-FFF2-40B4-BE49-F238E27FC236}">
                <a16:creationId xmlns:a16="http://schemas.microsoft.com/office/drawing/2014/main" id="{C6CA755D-7C98-A0A6-45E4-89393A9FA82E}"/>
              </a:ext>
            </a:extLst>
          </p:cNvPr>
          <p:cNvSpPr txBox="1"/>
          <p:nvPr/>
        </p:nvSpPr>
        <p:spPr>
          <a:xfrm>
            <a:off x="12709925" y="10220595"/>
            <a:ext cx="739417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oppins"/>
                <a:ea typeface="+mn-ea"/>
                <a:cs typeface="+mn-cs"/>
                <a:hlinkClick r:id="rId5"/>
              </a:rPr>
              <a:t>https://www.gavi.org/sites/default/files/support/guidelines-2024/GAVI-Vaccine-Funding-Guidelines-aug2024.pdf</a:t>
            </a:r>
            <a:r>
              <a:rPr kumimoji="0" lang="en-US" sz="1800" b="0" i="0" u="none" strike="noStrike" kern="1200" cap="none" spc="0" normalizeH="0" baseline="0" noProof="0" dirty="0">
                <a:ln>
                  <a:noFill/>
                </a:ln>
                <a:solidFill>
                  <a:srgbClr val="000000"/>
                </a:solidFill>
                <a:effectLst/>
                <a:uLnTx/>
                <a:uFillTx/>
                <a:latin typeface="Poppins"/>
                <a:ea typeface="+mn-ea"/>
                <a:cs typeface="+mn-cs"/>
              </a:rPr>
              <a:t> </a:t>
            </a:r>
          </a:p>
        </p:txBody>
      </p:sp>
      <p:graphicFrame>
        <p:nvGraphicFramePr>
          <p:cNvPr id="18" name="Table 6">
            <a:extLst>
              <a:ext uri="{FF2B5EF4-FFF2-40B4-BE49-F238E27FC236}">
                <a16:creationId xmlns:a16="http://schemas.microsoft.com/office/drawing/2014/main" id="{81E945C3-3BAF-398A-BE99-95B6EB29A126}"/>
              </a:ext>
            </a:extLst>
          </p:cNvPr>
          <p:cNvGraphicFramePr>
            <a:graphicFrameLocks noGrp="1"/>
          </p:cNvGraphicFramePr>
          <p:nvPr>
            <p:extLst>
              <p:ext uri="{D42A27DB-BD31-4B8C-83A1-F6EECF244321}">
                <p14:modId xmlns:p14="http://schemas.microsoft.com/office/powerpoint/2010/main" val="3841626586"/>
              </p:ext>
            </p:extLst>
          </p:nvPr>
        </p:nvGraphicFramePr>
        <p:xfrm>
          <a:off x="2134350" y="7759015"/>
          <a:ext cx="8196942" cy="3358194"/>
        </p:xfrm>
        <a:graphic>
          <a:graphicData uri="http://schemas.openxmlformats.org/drawingml/2006/table">
            <a:tbl>
              <a:tblPr firstRow="1" bandRow="1">
                <a:tableStyleId>{0E3FDE45-AF77-4B5C-9715-49D594BDF05E}</a:tableStyleId>
              </a:tblPr>
              <a:tblGrid>
                <a:gridCol w="3187389">
                  <a:extLst>
                    <a:ext uri="{9D8B030D-6E8A-4147-A177-3AD203B41FA5}">
                      <a16:colId xmlns:a16="http://schemas.microsoft.com/office/drawing/2014/main" val="3658097402"/>
                    </a:ext>
                  </a:extLst>
                </a:gridCol>
                <a:gridCol w="5009553">
                  <a:extLst>
                    <a:ext uri="{9D8B030D-6E8A-4147-A177-3AD203B41FA5}">
                      <a16:colId xmlns:a16="http://schemas.microsoft.com/office/drawing/2014/main" val="2574270255"/>
                    </a:ext>
                  </a:extLst>
                </a:gridCol>
              </a:tblGrid>
              <a:tr h="1192926">
                <a:tc>
                  <a:txBody>
                    <a:bodyPr/>
                    <a:lstStyle/>
                    <a:p>
                      <a:r>
                        <a:rPr lang="en-US" sz="2800" dirty="0"/>
                        <a:t>Date </a:t>
                      </a:r>
                      <a:r>
                        <a:rPr lang="en-US" sz="2800" dirty="0" err="1"/>
                        <a:t>limite</a:t>
                      </a:r>
                      <a:r>
                        <a:rPr lang="en-US" sz="2800" dirty="0"/>
                        <a:t> de </a:t>
                      </a:r>
                      <a:r>
                        <a:rPr lang="en-US" sz="2800" dirty="0" err="1"/>
                        <a:t>soumission</a:t>
                      </a:r>
                      <a:endParaRPr lang="en-US" sz="2800" dirty="0"/>
                    </a:p>
                  </a:txBody>
                  <a:tcPr marL="150781" marR="150781" marT="75390" marB="75390"/>
                </a:tc>
                <a:tc>
                  <a:txBody>
                    <a:bodyPr/>
                    <a:lstStyle/>
                    <a:p>
                      <a:r>
                        <a:rPr lang="en-US" sz="2800" dirty="0"/>
                        <a:t>Independent Review Committee (IRC) review</a:t>
                      </a:r>
                      <a:endParaRPr lang="en-US" sz="2400" b="0" i="1" dirty="0"/>
                    </a:p>
                    <a:p>
                      <a:r>
                        <a:rPr lang="en-US" sz="2400" b="0" i="1" dirty="0"/>
                        <a:t>indicative dates</a:t>
                      </a:r>
                      <a:endParaRPr lang="en-US" sz="2800" b="0" i="1" dirty="0"/>
                    </a:p>
                  </a:txBody>
                  <a:tcPr marL="150781" marR="150781" marT="75390" marB="75390"/>
                </a:tc>
                <a:extLst>
                  <a:ext uri="{0D108BD9-81ED-4DB2-BD59-A6C34878D82A}">
                    <a16:rowId xmlns:a16="http://schemas.microsoft.com/office/drawing/2014/main" val="865159342"/>
                  </a:ext>
                </a:extLst>
              </a:tr>
              <a:tr h="662738">
                <a:tc>
                  <a:txBody>
                    <a:bodyPr/>
                    <a:lstStyle/>
                    <a:p>
                      <a:r>
                        <a:rPr lang="en-US" sz="2800" dirty="0"/>
                        <a:t>25 </a:t>
                      </a:r>
                      <a:r>
                        <a:rPr lang="en-US" sz="2800" dirty="0" err="1"/>
                        <a:t>janvier</a:t>
                      </a:r>
                      <a:endParaRPr lang="en-US" sz="2800" dirty="0"/>
                    </a:p>
                  </a:txBody>
                  <a:tcPr marL="150781" marR="150781" marT="75390" marB="75390"/>
                </a:tc>
                <a:tc>
                  <a:txBody>
                    <a:bodyPr/>
                    <a:lstStyle/>
                    <a:p>
                      <a:r>
                        <a:rPr lang="en-US" sz="2800" dirty="0"/>
                        <a:t>11-22 mars</a:t>
                      </a:r>
                    </a:p>
                  </a:txBody>
                  <a:tcPr marL="150781" marR="150781" marT="75390" marB="75390"/>
                </a:tc>
                <a:extLst>
                  <a:ext uri="{0D108BD9-81ED-4DB2-BD59-A6C34878D82A}">
                    <a16:rowId xmlns:a16="http://schemas.microsoft.com/office/drawing/2014/main" val="2838611286"/>
                  </a:ext>
                </a:extLst>
              </a:tr>
              <a:tr h="662738">
                <a:tc>
                  <a:txBody>
                    <a:bodyPr/>
                    <a:lstStyle/>
                    <a:p>
                      <a:r>
                        <a:rPr lang="en-US" sz="2800" dirty="0"/>
                        <a:t>18 </a:t>
                      </a:r>
                      <a:r>
                        <a:rPr lang="en-US" sz="2800" dirty="0" err="1"/>
                        <a:t>avril</a:t>
                      </a:r>
                      <a:endParaRPr lang="en-US" sz="2800" dirty="0"/>
                    </a:p>
                  </a:txBody>
                  <a:tcPr marL="150781" marR="150781" marT="75390" marB="75390"/>
                </a:tc>
                <a:tc>
                  <a:txBody>
                    <a:bodyPr/>
                    <a:lstStyle/>
                    <a:p>
                      <a:r>
                        <a:rPr lang="en-US" sz="2800" dirty="0"/>
                        <a:t>3-14 </a:t>
                      </a:r>
                      <a:r>
                        <a:rPr lang="en-US" sz="2800" dirty="0" err="1"/>
                        <a:t>juin</a:t>
                      </a:r>
                      <a:endParaRPr lang="en-US" sz="2800" dirty="0"/>
                    </a:p>
                  </a:txBody>
                  <a:tcPr marL="150781" marR="150781" marT="75390" marB="75390"/>
                </a:tc>
                <a:extLst>
                  <a:ext uri="{0D108BD9-81ED-4DB2-BD59-A6C34878D82A}">
                    <a16:rowId xmlns:a16="http://schemas.microsoft.com/office/drawing/2014/main" val="1780713155"/>
                  </a:ext>
                </a:extLst>
              </a:tr>
              <a:tr h="662738">
                <a:tc>
                  <a:txBody>
                    <a:bodyPr/>
                    <a:lstStyle/>
                    <a:p>
                      <a:r>
                        <a:rPr lang="en-US" sz="2800" dirty="0"/>
                        <a:t>23 </a:t>
                      </a:r>
                      <a:r>
                        <a:rPr lang="en-US" sz="2800" dirty="0" err="1"/>
                        <a:t>septembre</a:t>
                      </a:r>
                      <a:endParaRPr lang="en-US" sz="2800" dirty="0"/>
                    </a:p>
                  </a:txBody>
                  <a:tcPr marL="150781" marR="150781" marT="75390" marB="75390"/>
                </a:tc>
                <a:tc>
                  <a:txBody>
                    <a:bodyPr/>
                    <a:lstStyle/>
                    <a:p>
                      <a:r>
                        <a:rPr lang="en-US" sz="2800" dirty="0"/>
                        <a:t>4-15 </a:t>
                      </a:r>
                      <a:r>
                        <a:rPr lang="en-US" sz="2800" dirty="0" err="1"/>
                        <a:t>novembre</a:t>
                      </a:r>
                      <a:endParaRPr lang="en-US" sz="2800" dirty="0"/>
                    </a:p>
                  </a:txBody>
                  <a:tcPr marL="150781" marR="150781" marT="75390" marB="75390"/>
                </a:tc>
                <a:extLst>
                  <a:ext uri="{0D108BD9-81ED-4DB2-BD59-A6C34878D82A}">
                    <a16:rowId xmlns:a16="http://schemas.microsoft.com/office/drawing/2014/main" val="1788027651"/>
                  </a:ext>
                </a:extLst>
              </a:tr>
            </a:tbl>
          </a:graphicData>
        </a:graphic>
      </p:graphicFrame>
    </p:spTree>
    <p:extLst>
      <p:ext uri="{BB962C8B-B14F-4D97-AF65-F5344CB8AC3E}">
        <p14:creationId xmlns:p14="http://schemas.microsoft.com/office/powerpoint/2010/main" val="2173852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15"/>
          <p:cNvSpPr/>
          <p:nvPr/>
        </p:nvSpPr>
        <p:spPr>
          <a:xfrm>
            <a:off x="9680685" y="2081282"/>
            <a:ext cx="2620472" cy="629970"/>
          </a:xfrm>
          <a:prstGeom prst="rect">
            <a:avLst/>
          </a:prstGeom>
          <a:solidFill>
            <a:srgbClr val="BBD6EE"/>
          </a:solidFill>
          <a:ln w="12700" cap="flat" cmpd="sng">
            <a:solidFill>
              <a:srgbClr val="BBD6EE"/>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373" name="Google Shape;373;p15"/>
          <p:cNvSpPr/>
          <p:nvPr/>
        </p:nvSpPr>
        <p:spPr>
          <a:xfrm>
            <a:off x="1282897" y="3607120"/>
            <a:ext cx="17658822" cy="3418629"/>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374" name="Google Shape;374;p15"/>
          <p:cNvSpPr/>
          <p:nvPr/>
        </p:nvSpPr>
        <p:spPr>
          <a:xfrm>
            <a:off x="1613002" y="4544911"/>
            <a:ext cx="16989134" cy="668765"/>
          </a:xfrm>
          <a:prstGeom prst="rect">
            <a:avLst/>
          </a:prstGeom>
          <a:solidFill>
            <a:srgbClr val="D8D8D8"/>
          </a:solidFill>
          <a:ln w="31750" cap="flat" cmpd="sng">
            <a:solidFill>
              <a:srgbClr val="FF0000"/>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cxnSp>
        <p:nvCxnSpPr>
          <p:cNvPr id="375" name="Google Shape;375;p15"/>
          <p:cNvCxnSpPr/>
          <p:nvPr/>
        </p:nvCxnSpPr>
        <p:spPr>
          <a:xfrm>
            <a:off x="15005658" y="2821112"/>
            <a:ext cx="0" cy="3517442"/>
          </a:xfrm>
          <a:prstGeom prst="straightConnector1">
            <a:avLst/>
          </a:prstGeom>
          <a:noFill/>
          <a:ln w="19050" cap="flat" cmpd="sng">
            <a:solidFill>
              <a:srgbClr val="BFBFBF"/>
            </a:solidFill>
            <a:prstDash val="solid"/>
            <a:miter lim="800000"/>
            <a:headEnd type="none" w="sm" len="sm"/>
            <a:tailEnd type="none" w="sm" len="sm"/>
          </a:ln>
        </p:spPr>
      </p:cxnSp>
      <p:sp>
        <p:nvSpPr>
          <p:cNvPr id="376" name="Google Shape;376;p15"/>
          <p:cNvSpPr/>
          <p:nvPr/>
        </p:nvSpPr>
        <p:spPr>
          <a:xfrm>
            <a:off x="1279479" y="7305831"/>
            <a:ext cx="17658822" cy="308324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cxnSp>
        <p:nvCxnSpPr>
          <p:cNvPr id="377" name="Google Shape;377;p15"/>
          <p:cNvCxnSpPr/>
          <p:nvPr/>
        </p:nvCxnSpPr>
        <p:spPr>
          <a:xfrm>
            <a:off x="17831872" y="2821112"/>
            <a:ext cx="0" cy="3517442"/>
          </a:xfrm>
          <a:prstGeom prst="straightConnector1">
            <a:avLst/>
          </a:prstGeom>
          <a:noFill/>
          <a:ln w="19050" cap="flat" cmpd="sng">
            <a:solidFill>
              <a:srgbClr val="BFBFBF"/>
            </a:solidFill>
            <a:prstDash val="solid"/>
            <a:miter lim="800000"/>
            <a:headEnd type="none" w="sm" len="sm"/>
            <a:tailEnd type="none" w="sm" len="sm"/>
          </a:ln>
        </p:spPr>
      </p:cxnSp>
      <p:cxnSp>
        <p:nvCxnSpPr>
          <p:cNvPr id="378" name="Google Shape;378;p15"/>
          <p:cNvCxnSpPr/>
          <p:nvPr/>
        </p:nvCxnSpPr>
        <p:spPr>
          <a:xfrm>
            <a:off x="12298489" y="3522430"/>
            <a:ext cx="21400" cy="3517442"/>
          </a:xfrm>
          <a:prstGeom prst="straightConnector1">
            <a:avLst/>
          </a:prstGeom>
          <a:noFill/>
          <a:ln w="19050" cap="flat" cmpd="sng">
            <a:solidFill>
              <a:srgbClr val="BFBFBF"/>
            </a:solidFill>
            <a:prstDash val="solid"/>
            <a:miter lim="800000"/>
            <a:headEnd type="none" w="sm" len="sm"/>
            <a:tailEnd type="none" w="sm" len="sm"/>
          </a:ln>
        </p:spPr>
      </p:cxnSp>
      <p:cxnSp>
        <p:nvCxnSpPr>
          <p:cNvPr id="379" name="Google Shape;379;p15"/>
          <p:cNvCxnSpPr>
            <a:cxnSpLocks/>
          </p:cNvCxnSpPr>
          <p:nvPr/>
        </p:nvCxnSpPr>
        <p:spPr>
          <a:xfrm>
            <a:off x="11003801" y="3522431"/>
            <a:ext cx="0" cy="3517912"/>
          </a:xfrm>
          <a:prstGeom prst="straightConnector1">
            <a:avLst/>
          </a:prstGeom>
          <a:noFill/>
          <a:ln w="19050" cap="flat" cmpd="sng">
            <a:solidFill>
              <a:srgbClr val="BFBFBF"/>
            </a:solidFill>
            <a:prstDash val="solid"/>
            <a:miter lim="800000"/>
            <a:headEnd type="none" w="sm" len="sm"/>
            <a:tailEnd type="none" w="sm" len="sm"/>
          </a:ln>
        </p:spPr>
      </p:cxnSp>
      <p:cxnSp>
        <p:nvCxnSpPr>
          <p:cNvPr id="380" name="Google Shape;380;p15"/>
          <p:cNvCxnSpPr>
            <a:cxnSpLocks/>
          </p:cNvCxnSpPr>
          <p:nvPr/>
        </p:nvCxnSpPr>
        <p:spPr>
          <a:xfrm flipH="1">
            <a:off x="9678598" y="3522431"/>
            <a:ext cx="22876" cy="3517912"/>
          </a:xfrm>
          <a:prstGeom prst="straightConnector1">
            <a:avLst/>
          </a:prstGeom>
          <a:noFill/>
          <a:ln w="19050" cap="flat" cmpd="sng">
            <a:solidFill>
              <a:srgbClr val="BFBFBF"/>
            </a:solidFill>
            <a:prstDash val="solid"/>
            <a:miter lim="800000"/>
            <a:headEnd type="none" w="sm" len="sm"/>
            <a:tailEnd type="none" w="sm" len="sm"/>
          </a:ln>
        </p:spPr>
      </p:cxnSp>
      <p:sp>
        <p:nvSpPr>
          <p:cNvPr id="381" name="Google Shape;381;p15"/>
          <p:cNvSpPr txBox="1"/>
          <p:nvPr/>
        </p:nvSpPr>
        <p:spPr>
          <a:xfrm>
            <a:off x="1271288" y="7330361"/>
            <a:ext cx="6161705" cy="659697"/>
          </a:xfrm>
          <a:prstGeom prst="rect">
            <a:avLst/>
          </a:prstGeom>
          <a:noFill/>
          <a:ln>
            <a:noFill/>
          </a:ln>
        </p:spPr>
        <p:txBody>
          <a:bodyPr spcFirstLastPara="1" wrap="square" lIns="150756" tIns="75357" rIns="150756" bIns="75357" anchor="t" anchorCtr="0">
            <a:spAutoFit/>
          </a:bodyPr>
          <a:lstStyle/>
          <a:p>
            <a:pPr defTabSz="1507846">
              <a:defRPr/>
            </a:pPr>
            <a:r>
              <a:rPr lang="en-GB" sz="3298" dirty="0">
                <a:solidFill>
                  <a:srgbClr val="1E7FB8"/>
                </a:solidFill>
                <a:latin typeface="Arial"/>
                <a:ea typeface="Arial"/>
                <a:cs typeface="Arial"/>
                <a:sym typeface="Arial"/>
              </a:rPr>
              <a:t>Patients déjà </a:t>
            </a:r>
            <a:r>
              <a:rPr lang="en-GB" sz="3298" dirty="0" err="1">
                <a:solidFill>
                  <a:srgbClr val="1E7FB8"/>
                </a:solidFill>
                <a:latin typeface="Arial"/>
                <a:ea typeface="Arial"/>
                <a:cs typeface="Arial"/>
                <a:sym typeface="Arial"/>
              </a:rPr>
              <a:t>vaccinés</a:t>
            </a:r>
            <a:endParaRPr sz="2968" dirty="0">
              <a:solidFill>
                <a:srgbClr val="000000"/>
              </a:solidFill>
              <a:latin typeface="Calibri" panose="020F0502020204030204"/>
            </a:endParaRPr>
          </a:p>
        </p:txBody>
      </p:sp>
      <p:sp>
        <p:nvSpPr>
          <p:cNvPr id="382" name="Google Shape;382;p15"/>
          <p:cNvSpPr txBox="1"/>
          <p:nvPr/>
        </p:nvSpPr>
        <p:spPr>
          <a:xfrm>
            <a:off x="1233425" y="3618767"/>
            <a:ext cx="5740049" cy="659697"/>
          </a:xfrm>
          <a:prstGeom prst="rect">
            <a:avLst/>
          </a:prstGeom>
          <a:noFill/>
          <a:ln>
            <a:noFill/>
          </a:ln>
        </p:spPr>
        <p:txBody>
          <a:bodyPr spcFirstLastPara="1" wrap="square" lIns="150756" tIns="75357" rIns="150756" bIns="75357" anchor="t" anchorCtr="0">
            <a:spAutoFit/>
          </a:bodyPr>
          <a:lstStyle/>
          <a:p>
            <a:pPr defTabSz="1507846">
              <a:buClr>
                <a:srgbClr val="000000"/>
              </a:buClr>
              <a:buSzPts val="2000"/>
              <a:defRPr/>
            </a:pPr>
            <a:r>
              <a:rPr lang="en-GB" sz="3298" dirty="0">
                <a:solidFill>
                  <a:srgbClr val="1E7FB8"/>
                </a:solidFill>
                <a:latin typeface="Arial"/>
                <a:ea typeface="Arial"/>
                <a:cs typeface="Arial"/>
                <a:sym typeface="Arial"/>
              </a:rPr>
              <a:t>Patients jamais </a:t>
            </a:r>
            <a:r>
              <a:rPr lang="en-GB" sz="3298" dirty="0" err="1">
                <a:solidFill>
                  <a:srgbClr val="1E7FB8"/>
                </a:solidFill>
                <a:latin typeface="Arial"/>
                <a:ea typeface="Arial"/>
                <a:cs typeface="Arial"/>
                <a:sym typeface="Arial"/>
              </a:rPr>
              <a:t>vaccinés</a:t>
            </a:r>
            <a:endParaRPr sz="2968" dirty="0">
              <a:solidFill>
                <a:srgbClr val="000000"/>
              </a:solidFill>
              <a:latin typeface="Calibri" panose="020F0502020204030204"/>
            </a:endParaRPr>
          </a:p>
        </p:txBody>
      </p:sp>
      <p:sp>
        <p:nvSpPr>
          <p:cNvPr id="385" name="Google Shape;385;p15"/>
          <p:cNvSpPr txBox="1"/>
          <p:nvPr/>
        </p:nvSpPr>
        <p:spPr>
          <a:xfrm>
            <a:off x="3478306" y="4537661"/>
            <a:ext cx="5531719" cy="676652"/>
          </a:xfrm>
          <a:prstGeom prst="rect">
            <a:avLst/>
          </a:prstGeom>
          <a:noFill/>
          <a:ln>
            <a:noFill/>
          </a:ln>
        </p:spPr>
        <p:txBody>
          <a:bodyPr spcFirstLastPara="1" wrap="square" lIns="150756" tIns="75357" rIns="150756" bIns="75357" anchor="ctr" anchorCtr="0">
            <a:noAutofit/>
          </a:bodyPr>
          <a:lstStyle/>
          <a:p>
            <a:pPr defTabSz="1507846">
              <a:defRPr/>
            </a:pPr>
            <a:r>
              <a:rPr lang="en-GB" sz="2968" dirty="0" err="1">
                <a:solidFill>
                  <a:srgbClr val="222A35"/>
                </a:solidFill>
                <a:latin typeface="Arial"/>
                <a:ea typeface="Arial"/>
                <a:cs typeface="Arial"/>
                <a:sym typeface="Arial"/>
              </a:rPr>
              <a:t>Régime</a:t>
            </a:r>
            <a:r>
              <a:rPr lang="en-GB" sz="2968" dirty="0">
                <a:solidFill>
                  <a:srgbClr val="222A35"/>
                </a:solidFill>
                <a:latin typeface="Arial"/>
                <a:ea typeface="Arial"/>
                <a:cs typeface="Arial"/>
                <a:sym typeface="Arial"/>
              </a:rPr>
              <a:t> IPC : ID à 2 sites</a:t>
            </a:r>
            <a:endParaRPr sz="2968" dirty="0">
              <a:solidFill>
                <a:srgbClr val="000000"/>
              </a:solidFill>
              <a:latin typeface="Calibri" panose="020F0502020204030204"/>
            </a:endParaRPr>
          </a:p>
        </p:txBody>
      </p:sp>
      <p:sp>
        <p:nvSpPr>
          <p:cNvPr id="386" name="Google Shape;386;p15"/>
          <p:cNvSpPr txBox="1"/>
          <p:nvPr/>
        </p:nvSpPr>
        <p:spPr>
          <a:xfrm>
            <a:off x="3546934" y="5406227"/>
            <a:ext cx="5364267" cy="676652"/>
          </a:xfrm>
          <a:prstGeom prst="rect">
            <a:avLst/>
          </a:prstGeom>
          <a:noFill/>
          <a:ln>
            <a:noFill/>
          </a:ln>
        </p:spPr>
        <p:txBody>
          <a:bodyPr spcFirstLastPara="1" wrap="square" lIns="150756" tIns="75357" rIns="150756" bIns="75357" anchor="ctr" anchorCtr="0">
            <a:noAutofit/>
          </a:bodyPr>
          <a:lstStyle/>
          <a:p>
            <a:pPr defTabSz="1507846">
              <a:defRPr/>
            </a:pPr>
            <a:r>
              <a:rPr lang="en-GB" sz="2968" dirty="0" err="1">
                <a:solidFill>
                  <a:srgbClr val="222A35"/>
                </a:solidFill>
                <a:latin typeface="Arial"/>
                <a:ea typeface="Arial"/>
                <a:cs typeface="Arial"/>
                <a:sym typeface="Arial"/>
              </a:rPr>
              <a:t>Schéma</a:t>
            </a:r>
            <a:r>
              <a:rPr lang="en-GB" sz="2968" dirty="0">
                <a:solidFill>
                  <a:srgbClr val="222A35"/>
                </a:solidFill>
                <a:latin typeface="Arial"/>
                <a:ea typeface="Arial"/>
                <a:cs typeface="Arial"/>
                <a:sym typeface="Arial"/>
              </a:rPr>
              <a:t> Essen : 1 site IM</a:t>
            </a:r>
            <a:endParaRPr sz="2968" dirty="0">
              <a:solidFill>
                <a:srgbClr val="000000"/>
              </a:solidFill>
              <a:latin typeface="Calibri" panose="020F0502020204030204"/>
            </a:endParaRPr>
          </a:p>
        </p:txBody>
      </p:sp>
      <p:sp>
        <p:nvSpPr>
          <p:cNvPr id="387" name="Google Shape;387;p15"/>
          <p:cNvSpPr txBox="1"/>
          <p:nvPr/>
        </p:nvSpPr>
        <p:spPr>
          <a:xfrm>
            <a:off x="2712895" y="6275429"/>
            <a:ext cx="6507570" cy="676652"/>
          </a:xfrm>
          <a:prstGeom prst="rect">
            <a:avLst/>
          </a:prstGeom>
          <a:noFill/>
          <a:ln>
            <a:noFill/>
          </a:ln>
        </p:spPr>
        <p:txBody>
          <a:bodyPr spcFirstLastPara="1" wrap="square" lIns="150756" tIns="75357" rIns="150756" bIns="75357" anchor="ctr" anchorCtr="0">
            <a:noAutofit/>
          </a:bodyPr>
          <a:lstStyle/>
          <a:p>
            <a:pPr defTabSz="1507846">
              <a:defRPr/>
            </a:pPr>
            <a:r>
              <a:rPr lang="en-GB" sz="2968" dirty="0" err="1">
                <a:solidFill>
                  <a:srgbClr val="222A35"/>
                </a:solidFill>
                <a:latin typeface="Calibri" panose="020F0502020204030204"/>
              </a:rPr>
              <a:t>Schéma</a:t>
            </a:r>
            <a:r>
              <a:rPr lang="en-GB" sz="2968" dirty="0">
                <a:solidFill>
                  <a:srgbClr val="222A35"/>
                </a:solidFill>
                <a:latin typeface="Calibri" panose="020F0502020204030204"/>
              </a:rPr>
              <a:t> de Zagreb : 2 sites et 1 site IM</a:t>
            </a:r>
            <a:endParaRPr sz="2968" dirty="0">
              <a:solidFill>
                <a:srgbClr val="000000"/>
              </a:solidFill>
              <a:latin typeface="Calibri" panose="020F0502020204030204"/>
            </a:endParaRPr>
          </a:p>
        </p:txBody>
      </p:sp>
      <p:cxnSp>
        <p:nvCxnSpPr>
          <p:cNvPr id="388" name="Google Shape;388;p15"/>
          <p:cNvCxnSpPr/>
          <p:nvPr/>
        </p:nvCxnSpPr>
        <p:spPr>
          <a:xfrm flipH="1">
            <a:off x="9689744" y="2885284"/>
            <a:ext cx="8142128" cy="6009"/>
          </a:xfrm>
          <a:prstGeom prst="straightConnector1">
            <a:avLst/>
          </a:prstGeom>
          <a:noFill/>
          <a:ln w="38100" cap="flat" cmpd="sng">
            <a:solidFill>
              <a:srgbClr val="BFBFBF"/>
            </a:solidFill>
            <a:prstDash val="solid"/>
            <a:miter lim="800000"/>
            <a:headEnd type="none" w="sm" len="sm"/>
            <a:tailEnd type="none" w="sm" len="sm"/>
          </a:ln>
        </p:spPr>
      </p:cxnSp>
      <p:cxnSp>
        <p:nvCxnSpPr>
          <p:cNvPr id="389" name="Google Shape;389;p15"/>
          <p:cNvCxnSpPr/>
          <p:nvPr/>
        </p:nvCxnSpPr>
        <p:spPr>
          <a:xfrm>
            <a:off x="18035473" y="2885281"/>
            <a:ext cx="853188" cy="8123"/>
          </a:xfrm>
          <a:prstGeom prst="straightConnector1">
            <a:avLst/>
          </a:prstGeom>
          <a:noFill/>
          <a:ln w="38100" cap="flat" cmpd="sng">
            <a:solidFill>
              <a:srgbClr val="BFBFBF"/>
            </a:solidFill>
            <a:prstDash val="dash"/>
            <a:miter lim="800000"/>
            <a:headEnd type="none" w="sm" len="sm"/>
            <a:tailEnd type="triangle" w="med" len="med"/>
          </a:ln>
        </p:spPr>
      </p:cxnSp>
      <p:sp>
        <p:nvSpPr>
          <p:cNvPr id="390" name="Google Shape;390;p15"/>
          <p:cNvSpPr txBox="1"/>
          <p:nvPr/>
        </p:nvSpPr>
        <p:spPr>
          <a:xfrm>
            <a:off x="10494315" y="2945643"/>
            <a:ext cx="1041400" cy="608914"/>
          </a:xfrm>
          <a:prstGeom prst="rect">
            <a:avLst/>
          </a:prstGeom>
          <a:solidFill>
            <a:schemeClr val="lt1"/>
          </a:solidFill>
          <a:ln>
            <a:noFill/>
          </a:ln>
        </p:spPr>
        <p:txBody>
          <a:bodyPr spcFirstLastPara="1" wrap="square" lIns="150756" tIns="75357" rIns="150756" bIns="75357" anchor="t" anchorCtr="0">
            <a:spAutoFit/>
          </a:bodyPr>
          <a:lstStyle/>
          <a:p>
            <a:pPr algn="ctr" defTabSz="1507846">
              <a:buClr>
                <a:srgbClr val="000000"/>
              </a:buClr>
              <a:buSzPts val="1800"/>
              <a:defRPr/>
            </a:pPr>
            <a:r>
              <a:rPr lang="en-GB" sz="2968" b="1">
                <a:solidFill>
                  <a:srgbClr val="ED7D31"/>
                </a:solidFill>
                <a:latin typeface="Arial"/>
                <a:ea typeface="Arial"/>
                <a:cs typeface="Arial"/>
                <a:sym typeface="Arial"/>
              </a:rPr>
              <a:t>3</a:t>
            </a:r>
            <a:endParaRPr sz="4617" b="1">
              <a:solidFill>
                <a:srgbClr val="ED7D31"/>
              </a:solidFill>
              <a:latin typeface="Arial"/>
              <a:ea typeface="Arial"/>
              <a:cs typeface="Arial"/>
              <a:sym typeface="Arial"/>
            </a:endParaRPr>
          </a:p>
        </p:txBody>
      </p:sp>
      <p:sp>
        <p:nvSpPr>
          <p:cNvPr id="391" name="Google Shape;391;p15"/>
          <p:cNvSpPr txBox="1"/>
          <p:nvPr/>
        </p:nvSpPr>
        <p:spPr>
          <a:xfrm>
            <a:off x="11776569" y="2944540"/>
            <a:ext cx="1053947" cy="608914"/>
          </a:xfrm>
          <a:prstGeom prst="rect">
            <a:avLst/>
          </a:prstGeom>
          <a:solidFill>
            <a:schemeClr val="lt1"/>
          </a:solidFill>
          <a:ln>
            <a:noFill/>
          </a:ln>
        </p:spPr>
        <p:txBody>
          <a:bodyPr spcFirstLastPara="1" wrap="square" lIns="150756" tIns="75357" rIns="150756" bIns="75357" anchor="t" anchorCtr="0">
            <a:spAutoFit/>
          </a:bodyPr>
          <a:lstStyle/>
          <a:p>
            <a:pPr algn="ctr" defTabSz="1507846">
              <a:buClr>
                <a:srgbClr val="000000"/>
              </a:buClr>
              <a:buSzPts val="1800"/>
              <a:defRPr/>
            </a:pPr>
            <a:r>
              <a:rPr lang="en-GB" sz="2968" b="1">
                <a:solidFill>
                  <a:srgbClr val="ED7D31"/>
                </a:solidFill>
                <a:latin typeface="Arial"/>
                <a:ea typeface="Arial"/>
                <a:cs typeface="Arial"/>
                <a:sym typeface="Arial"/>
              </a:rPr>
              <a:t>7</a:t>
            </a:r>
            <a:endParaRPr sz="4617" b="1">
              <a:solidFill>
                <a:srgbClr val="ED7D31"/>
              </a:solidFill>
              <a:latin typeface="Arial"/>
              <a:ea typeface="Arial"/>
              <a:cs typeface="Arial"/>
              <a:sym typeface="Arial"/>
            </a:endParaRPr>
          </a:p>
        </p:txBody>
      </p:sp>
      <p:sp>
        <p:nvSpPr>
          <p:cNvPr id="392" name="Google Shape;392;p15"/>
          <p:cNvSpPr txBox="1"/>
          <p:nvPr/>
        </p:nvSpPr>
        <p:spPr>
          <a:xfrm>
            <a:off x="14324988" y="2930151"/>
            <a:ext cx="1361340" cy="608914"/>
          </a:xfrm>
          <a:prstGeom prst="rect">
            <a:avLst/>
          </a:prstGeom>
          <a:solidFill>
            <a:schemeClr val="lt1"/>
          </a:solidFill>
          <a:ln>
            <a:noFill/>
          </a:ln>
        </p:spPr>
        <p:txBody>
          <a:bodyPr spcFirstLastPara="1" wrap="square" lIns="150756" tIns="75357" rIns="150756" bIns="75357" anchor="t" anchorCtr="0">
            <a:spAutoFit/>
          </a:bodyPr>
          <a:lstStyle/>
          <a:p>
            <a:pPr algn="ctr" defTabSz="1507846">
              <a:buClr>
                <a:srgbClr val="000000"/>
              </a:buClr>
              <a:buSzPts val="1800"/>
              <a:defRPr/>
            </a:pPr>
            <a:r>
              <a:rPr lang="en-GB" sz="2968" b="1">
                <a:solidFill>
                  <a:srgbClr val="ED7D31"/>
                </a:solidFill>
                <a:latin typeface="Arial"/>
                <a:ea typeface="Arial"/>
                <a:cs typeface="Arial"/>
                <a:sym typeface="Arial"/>
              </a:rPr>
              <a:t>14</a:t>
            </a:r>
            <a:endParaRPr sz="2968">
              <a:solidFill>
                <a:srgbClr val="000000"/>
              </a:solidFill>
              <a:latin typeface="Calibri" panose="020F0502020204030204"/>
            </a:endParaRPr>
          </a:p>
        </p:txBody>
      </p:sp>
      <p:sp>
        <p:nvSpPr>
          <p:cNvPr id="393" name="Google Shape;393;p15"/>
          <p:cNvSpPr txBox="1"/>
          <p:nvPr/>
        </p:nvSpPr>
        <p:spPr>
          <a:xfrm>
            <a:off x="17180469" y="2945643"/>
            <a:ext cx="1277682" cy="608914"/>
          </a:xfrm>
          <a:prstGeom prst="rect">
            <a:avLst/>
          </a:prstGeom>
          <a:solidFill>
            <a:schemeClr val="lt1"/>
          </a:solidFill>
          <a:ln>
            <a:noFill/>
          </a:ln>
        </p:spPr>
        <p:txBody>
          <a:bodyPr spcFirstLastPara="1" wrap="square" lIns="150756" tIns="75357" rIns="150756" bIns="75357" anchor="t" anchorCtr="0">
            <a:spAutoFit/>
          </a:bodyPr>
          <a:lstStyle/>
          <a:p>
            <a:pPr algn="ctr" defTabSz="1507846">
              <a:buClr>
                <a:srgbClr val="000000"/>
              </a:buClr>
              <a:buSzPts val="1800"/>
              <a:defRPr/>
            </a:pPr>
            <a:r>
              <a:rPr lang="en-GB" sz="2968" b="1">
                <a:solidFill>
                  <a:srgbClr val="ED7D31"/>
                </a:solidFill>
                <a:latin typeface="Arial"/>
                <a:ea typeface="Arial"/>
                <a:cs typeface="Arial"/>
                <a:sym typeface="Arial"/>
              </a:rPr>
              <a:t>21</a:t>
            </a:r>
            <a:endParaRPr sz="4617" b="1">
              <a:solidFill>
                <a:srgbClr val="ED7D31"/>
              </a:solidFill>
              <a:latin typeface="Arial"/>
              <a:ea typeface="Arial"/>
              <a:cs typeface="Arial"/>
              <a:sym typeface="Arial"/>
            </a:endParaRPr>
          </a:p>
        </p:txBody>
      </p:sp>
      <p:sp>
        <p:nvSpPr>
          <p:cNvPr id="394" name="Google Shape;394;p15"/>
          <p:cNvSpPr txBox="1"/>
          <p:nvPr/>
        </p:nvSpPr>
        <p:spPr>
          <a:xfrm>
            <a:off x="9120849" y="2947685"/>
            <a:ext cx="1161249" cy="608914"/>
          </a:xfrm>
          <a:prstGeom prst="rect">
            <a:avLst/>
          </a:prstGeom>
          <a:solidFill>
            <a:schemeClr val="lt1"/>
          </a:solidFill>
          <a:ln>
            <a:noFill/>
          </a:ln>
        </p:spPr>
        <p:txBody>
          <a:bodyPr spcFirstLastPara="1" wrap="square" lIns="150756" tIns="75357" rIns="150756" bIns="75357" anchor="t" anchorCtr="0">
            <a:spAutoFit/>
          </a:bodyPr>
          <a:lstStyle/>
          <a:p>
            <a:pPr algn="ctr" defTabSz="1507846">
              <a:buClr>
                <a:srgbClr val="000000"/>
              </a:buClr>
              <a:buSzPts val="1800"/>
              <a:defRPr/>
            </a:pPr>
            <a:r>
              <a:rPr lang="en-GB" sz="2968" b="1">
                <a:solidFill>
                  <a:srgbClr val="ED7D31"/>
                </a:solidFill>
                <a:latin typeface="Arial"/>
                <a:ea typeface="Arial"/>
                <a:cs typeface="Arial"/>
                <a:sym typeface="Arial"/>
              </a:rPr>
              <a:t>0</a:t>
            </a:r>
            <a:endParaRPr sz="4617" b="1">
              <a:solidFill>
                <a:srgbClr val="ED7D31"/>
              </a:solidFill>
              <a:latin typeface="Arial"/>
              <a:ea typeface="Arial"/>
              <a:cs typeface="Arial"/>
              <a:sym typeface="Arial"/>
            </a:endParaRPr>
          </a:p>
        </p:txBody>
      </p:sp>
      <p:sp>
        <p:nvSpPr>
          <p:cNvPr id="395" name="Google Shape;395;p15"/>
          <p:cNvSpPr txBox="1"/>
          <p:nvPr/>
        </p:nvSpPr>
        <p:spPr>
          <a:xfrm>
            <a:off x="6810495" y="7862821"/>
            <a:ext cx="2232510" cy="676652"/>
          </a:xfrm>
          <a:prstGeom prst="rect">
            <a:avLst/>
          </a:prstGeom>
          <a:noFill/>
          <a:ln>
            <a:noFill/>
          </a:ln>
        </p:spPr>
        <p:txBody>
          <a:bodyPr spcFirstLastPara="1" wrap="square" lIns="150756" tIns="75357" rIns="150756" bIns="75357" anchor="ctr" anchorCtr="0">
            <a:noAutofit/>
          </a:bodyPr>
          <a:lstStyle/>
          <a:p>
            <a:pPr algn="ctr" defTabSz="1507846">
              <a:defRPr/>
            </a:pPr>
            <a:r>
              <a:rPr lang="en-GB" sz="2968">
                <a:solidFill>
                  <a:srgbClr val="222A35"/>
                </a:solidFill>
                <a:latin typeface="Arial"/>
                <a:ea typeface="Arial"/>
                <a:cs typeface="Arial"/>
                <a:sym typeface="Arial"/>
              </a:rPr>
              <a:t>1-site ID</a:t>
            </a:r>
            <a:endParaRPr sz="2968">
              <a:solidFill>
                <a:srgbClr val="000000"/>
              </a:solidFill>
              <a:latin typeface="Calibri" panose="020F0502020204030204"/>
            </a:endParaRPr>
          </a:p>
        </p:txBody>
      </p:sp>
      <p:sp>
        <p:nvSpPr>
          <p:cNvPr id="396" name="Google Shape;396;p15"/>
          <p:cNvSpPr txBox="1"/>
          <p:nvPr/>
        </p:nvSpPr>
        <p:spPr>
          <a:xfrm>
            <a:off x="6771920" y="8739685"/>
            <a:ext cx="2110322" cy="676652"/>
          </a:xfrm>
          <a:prstGeom prst="rect">
            <a:avLst/>
          </a:prstGeom>
          <a:noFill/>
          <a:ln>
            <a:noFill/>
          </a:ln>
        </p:spPr>
        <p:txBody>
          <a:bodyPr spcFirstLastPara="1" wrap="square" lIns="150756" tIns="75357" rIns="150756" bIns="75357" anchor="ctr" anchorCtr="0">
            <a:noAutofit/>
          </a:bodyPr>
          <a:lstStyle/>
          <a:p>
            <a:pPr algn="ctr" defTabSz="1507846">
              <a:defRPr/>
            </a:pPr>
            <a:r>
              <a:rPr lang="en-GB" sz="2968" dirty="0">
                <a:solidFill>
                  <a:srgbClr val="222A35"/>
                </a:solidFill>
                <a:latin typeface="Arial"/>
                <a:ea typeface="Arial"/>
                <a:cs typeface="Arial"/>
                <a:sym typeface="Arial"/>
              </a:rPr>
              <a:t>4-sites ID</a:t>
            </a:r>
            <a:endParaRPr sz="3298" dirty="0">
              <a:solidFill>
                <a:srgbClr val="222A35"/>
              </a:solidFill>
              <a:latin typeface="Arial"/>
              <a:ea typeface="Arial"/>
              <a:cs typeface="Arial"/>
              <a:sym typeface="Arial"/>
            </a:endParaRPr>
          </a:p>
        </p:txBody>
      </p:sp>
      <p:sp>
        <p:nvSpPr>
          <p:cNvPr id="397" name="Google Shape;397;p15"/>
          <p:cNvSpPr txBox="1"/>
          <p:nvPr/>
        </p:nvSpPr>
        <p:spPr>
          <a:xfrm>
            <a:off x="6879884" y="9616550"/>
            <a:ext cx="1986307" cy="676652"/>
          </a:xfrm>
          <a:prstGeom prst="rect">
            <a:avLst/>
          </a:prstGeom>
          <a:noFill/>
          <a:ln>
            <a:noFill/>
          </a:ln>
        </p:spPr>
        <p:txBody>
          <a:bodyPr spcFirstLastPara="1" wrap="square" lIns="150756" tIns="75357" rIns="150756" bIns="75357" anchor="ctr" anchorCtr="0">
            <a:noAutofit/>
          </a:bodyPr>
          <a:lstStyle/>
          <a:p>
            <a:pPr algn="ctr" defTabSz="1507846">
              <a:defRPr/>
            </a:pPr>
            <a:r>
              <a:rPr lang="en-GB" sz="2968" dirty="0">
                <a:solidFill>
                  <a:srgbClr val="222A35"/>
                </a:solidFill>
                <a:latin typeface="Arial"/>
                <a:ea typeface="Arial"/>
                <a:cs typeface="Arial"/>
                <a:sym typeface="Arial"/>
              </a:rPr>
              <a:t>1-site IM</a:t>
            </a:r>
            <a:endParaRPr sz="2968" dirty="0">
              <a:solidFill>
                <a:srgbClr val="000000"/>
              </a:solidFill>
              <a:latin typeface="Calibri" panose="020F0502020204030204"/>
            </a:endParaRPr>
          </a:p>
        </p:txBody>
      </p:sp>
      <p:sp>
        <p:nvSpPr>
          <p:cNvPr id="400" name="Google Shape;400;p15"/>
          <p:cNvSpPr/>
          <p:nvPr/>
        </p:nvSpPr>
        <p:spPr>
          <a:xfrm>
            <a:off x="9328974" y="4749160"/>
            <a:ext cx="284879" cy="277836"/>
          </a:xfrm>
          <a:prstGeom prst="ellipse">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401" name="Google Shape;401;p15"/>
          <p:cNvSpPr/>
          <p:nvPr/>
        </p:nvSpPr>
        <p:spPr>
          <a:xfrm>
            <a:off x="9752064" y="4747149"/>
            <a:ext cx="284879" cy="277836"/>
          </a:xfrm>
          <a:prstGeom prst="ellipse">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402" name="Google Shape;402;p15"/>
          <p:cNvSpPr/>
          <p:nvPr/>
        </p:nvSpPr>
        <p:spPr>
          <a:xfrm>
            <a:off x="10640526" y="4749160"/>
            <a:ext cx="284879" cy="277836"/>
          </a:xfrm>
          <a:prstGeom prst="ellipse">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403" name="Google Shape;403;p15"/>
          <p:cNvSpPr/>
          <p:nvPr/>
        </p:nvSpPr>
        <p:spPr>
          <a:xfrm>
            <a:off x="11069438" y="4747149"/>
            <a:ext cx="284879" cy="277836"/>
          </a:xfrm>
          <a:prstGeom prst="ellipse">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404" name="Google Shape;404;p15"/>
          <p:cNvSpPr/>
          <p:nvPr/>
        </p:nvSpPr>
        <p:spPr>
          <a:xfrm>
            <a:off x="11941897" y="4743482"/>
            <a:ext cx="284879" cy="277836"/>
          </a:xfrm>
          <a:prstGeom prst="ellipse">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405" name="Google Shape;405;p15"/>
          <p:cNvSpPr/>
          <p:nvPr/>
        </p:nvSpPr>
        <p:spPr>
          <a:xfrm>
            <a:off x="12370809" y="4741472"/>
            <a:ext cx="284879" cy="277836"/>
          </a:xfrm>
          <a:prstGeom prst="ellipse">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406" name="Google Shape;406;p15"/>
          <p:cNvSpPr/>
          <p:nvPr/>
        </p:nvSpPr>
        <p:spPr>
          <a:xfrm>
            <a:off x="9546859" y="5610686"/>
            <a:ext cx="284879" cy="277836"/>
          </a:xfrm>
          <a:prstGeom prst="ellipse">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407" name="Google Shape;407;p15"/>
          <p:cNvSpPr/>
          <p:nvPr/>
        </p:nvSpPr>
        <p:spPr>
          <a:xfrm>
            <a:off x="10845290" y="5610686"/>
            <a:ext cx="284879" cy="277836"/>
          </a:xfrm>
          <a:prstGeom prst="ellipse">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408" name="Google Shape;408;p15"/>
          <p:cNvSpPr/>
          <p:nvPr/>
        </p:nvSpPr>
        <p:spPr>
          <a:xfrm>
            <a:off x="12172125" y="5631887"/>
            <a:ext cx="284879" cy="277836"/>
          </a:xfrm>
          <a:prstGeom prst="ellipse">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409" name="Google Shape;409;p15"/>
          <p:cNvSpPr/>
          <p:nvPr/>
        </p:nvSpPr>
        <p:spPr>
          <a:xfrm>
            <a:off x="14861223" y="5605635"/>
            <a:ext cx="284879" cy="277836"/>
          </a:xfrm>
          <a:prstGeom prst="ellipse">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410" name="Google Shape;410;p15"/>
          <p:cNvSpPr/>
          <p:nvPr/>
        </p:nvSpPr>
        <p:spPr>
          <a:xfrm>
            <a:off x="9322514" y="6462988"/>
            <a:ext cx="284879" cy="277836"/>
          </a:xfrm>
          <a:prstGeom prst="ellipse">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411" name="Google Shape;411;p15"/>
          <p:cNvSpPr/>
          <p:nvPr/>
        </p:nvSpPr>
        <p:spPr>
          <a:xfrm>
            <a:off x="9751426" y="6460978"/>
            <a:ext cx="284879" cy="277836"/>
          </a:xfrm>
          <a:prstGeom prst="ellipse">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412" name="Google Shape;412;p15"/>
          <p:cNvSpPr/>
          <p:nvPr/>
        </p:nvSpPr>
        <p:spPr>
          <a:xfrm>
            <a:off x="12172123" y="6474837"/>
            <a:ext cx="284879" cy="277836"/>
          </a:xfrm>
          <a:prstGeom prst="ellipse">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413" name="Google Shape;413;p15"/>
          <p:cNvSpPr/>
          <p:nvPr/>
        </p:nvSpPr>
        <p:spPr>
          <a:xfrm>
            <a:off x="17697872" y="6474837"/>
            <a:ext cx="284879" cy="277836"/>
          </a:xfrm>
          <a:prstGeom prst="ellipse">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418" name="Google Shape;418;p15"/>
          <p:cNvSpPr/>
          <p:nvPr/>
        </p:nvSpPr>
        <p:spPr>
          <a:xfrm>
            <a:off x="9349942" y="8762236"/>
            <a:ext cx="284879" cy="277836"/>
          </a:xfrm>
          <a:prstGeom prst="ellipse">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419" name="Google Shape;419;p15"/>
          <p:cNvSpPr/>
          <p:nvPr/>
        </p:nvSpPr>
        <p:spPr>
          <a:xfrm>
            <a:off x="9783419" y="8760226"/>
            <a:ext cx="284879" cy="277836"/>
          </a:xfrm>
          <a:prstGeom prst="ellipse">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420" name="Google Shape;420;p15"/>
          <p:cNvSpPr/>
          <p:nvPr/>
        </p:nvSpPr>
        <p:spPr>
          <a:xfrm>
            <a:off x="9338199" y="9150247"/>
            <a:ext cx="284879" cy="277836"/>
          </a:xfrm>
          <a:prstGeom prst="ellipse">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421" name="Google Shape;421;p15"/>
          <p:cNvSpPr/>
          <p:nvPr/>
        </p:nvSpPr>
        <p:spPr>
          <a:xfrm>
            <a:off x="9771675" y="9148237"/>
            <a:ext cx="284879" cy="277836"/>
          </a:xfrm>
          <a:prstGeom prst="ellipse">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426" name="Google Shape;426;p15"/>
          <p:cNvSpPr/>
          <p:nvPr/>
        </p:nvSpPr>
        <p:spPr>
          <a:xfrm>
            <a:off x="9417541" y="2143996"/>
            <a:ext cx="543512" cy="455210"/>
          </a:xfrm>
          <a:prstGeom prst="star5">
            <a:avLst>
              <a:gd name="adj" fmla="val 19098"/>
              <a:gd name="hf" fmla="val 105146"/>
              <a:gd name="vf" fmla="val 110557"/>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427" name="Google Shape;427;p15"/>
          <p:cNvSpPr txBox="1"/>
          <p:nvPr/>
        </p:nvSpPr>
        <p:spPr>
          <a:xfrm>
            <a:off x="10432827" y="2046371"/>
            <a:ext cx="985155" cy="676652"/>
          </a:xfrm>
          <a:prstGeom prst="rect">
            <a:avLst/>
          </a:prstGeom>
          <a:noFill/>
          <a:ln>
            <a:noFill/>
          </a:ln>
        </p:spPr>
        <p:txBody>
          <a:bodyPr spcFirstLastPara="1" wrap="square" lIns="150756" tIns="75357" rIns="150756" bIns="75357" anchor="ctr" anchorCtr="0">
            <a:noAutofit/>
          </a:bodyPr>
          <a:lstStyle/>
          <a:p>
            <a:pPr defTabSz="1507846">
              <a:defRPr/>
            </a:pPr>
            <a:r>
              <a:rPr lang="en-GB" sz="2968" dirty="0">
                <a:solidFill>
                  <a:srgbClr val="222A35"/>
                </a:solidFill>
                <a:latin typeface="Arial"/>
                <a:ea typeface="Arial"/>
                <a:cs typeface="Arial"/>
                <a:sym typeface="Arial"/>
              </a:rPr>
              <a:t>RIG</a:t>
            </a:r>
            <a:endParaRPr sz="2968" dirty="0">
              <a:solidFill>
                <a:srgbClr val="000000"/>
              </a:solidFill>
              <a:latin typeface="Calibri" panose="020F0502020204030204"/>
            </a:endParaRPr>
          </a:p>
        </p:txBody>
      </p:sp>
      <p:sp>
        <p:nvSpPr>
          <p:cNvPr id="429" name="Google Shape;429;p15"/>
          <p:cNvSpPr txBox="1"/>
          <p:nvPr/>
        </p:nvSpPr>
        <p:spPr>
          <a:xfrm>
            <a:off x="12950630" y="4563738"/>
            <a:ext cx="5632512" cy="634305"/>
          </a:xfrm>
          <a:prstGeom prst="rect">
            <a:avLst/>
          </a:prstGeom>
          <a:solidFill>
            <a:srgbClr val="D8D8D8"/>
          </a:solidFill>
          <a:ln>
            <a:noFill/>
          </a:ln>
        </p:spPr>
        <p:txBody>
          <a:bodyPr spcFirstLastPara="1" wrap="square" lIns="150756" tIns="75357" rIns="150756" bIns="75357" anchor="t" anchorCtr="0">
            <a:spAutoFit/>
          </a:bodyPr>
          <a:lstStyle/>
          <a:p>
            <a:pPr defTabSz="1507846">
              <a:defRPr/>
            </a:pPr>
            <a:r>
              <a:rPr lang="en-GB" sz="3133" b="1" dirty="0">
                <a:solidFill>
                  <a:srgbClr val="ED7D31"/>
                </a:solidFill>
                <a:latin typeface="Arial"/>
                <a:ea typeface="Arial"/>
                <a:cs typeface="Arial"/>
                <a:sym typeface="Arial"/>
              </a:rPr>
              <a:t>Plus court et </a:t>
            </a:r>
            <a:r>
              <a:rPr lang="en-GB" sz="3133" b="1" dirty="0" err="1">
                <a:solidFill>
                  <a:srgbClr val="ED7D31"/>
                </a:solidFill>
                <a:latin typeface="Arial"/>
                <a:ea typeface="Arial"/>
                <a:cs typeface="Arial"/>
                <a:sym typeface="Arial"/>
              </a:rPr>
              <a:t>recommandé</a:t>
            </a:r>
            <a:endParaRPr sz="3133" dirty="0">
              <a:solidFill>
                <a:srgbClr val="000000"/>
              </a:solidFill>
              <a:latin typeface="Calibri" panose="020F0502020204030204"/>
            </a:endParaRPr>
          </a:p>
        </p:txBody>
      </p:sp>
      <p:cxnSp>
        <p:nvCxnSpPr>
          <p:cNvPr id="2" name="Google Shape;380;p15">
            <a:extLst>
              <a:ext uri="{FF2B5EF4-FFF2-40B4-BE49-F238E27FC236}">
                <a16:creationId xmlns:a16="http://schemas.microsoft.com/office/drawing/2014/main" id="{79F3E708-B660-64FA-9C5C-8BBE95B2BE95}"/>
              </a:ext>
            </a:extLst>
          </p:cNvPr>
          <p:cNvCxnSpPr>
            <a:cxnSpLocks/>
          </p:cNvCxnSpPr>
          <p:nvPr/>
        </p:nvCxnSpPr>
        <p:spPr>
          <a:xfrm flipH="1">
            <a:off x="9695279" y="7291972"/>
            <a:ext cx="6195" cy="3083242"/>
          </a:xfrm>
          <a:prstGeom prst="straightConnector1">
            <a:avLst/>
          </a:prstGeom>
          <a:noFill/>
          <a:ln w="19050" cap="flat" cmpd="sng">
            <a:solidFill>
              <a:srgbClr val="BFBFBF"/>
            </a:solidFill>
            <a:prstDash val="solid"/>
            <a:miter lim="800000"/>
            <a:headEnd type="none" w="sm" len="sm"/>
            <a:tailEnd type="none" w="sm" len="sm"/>
          </a:ln>
        </p:spPr>
      </p:cxnSp>
      <p:sp>
        <p:nvSpPr>
          <p:cNvPr id="414" name="Google Shape;414;p15"/>
          <p:cNvSpPr/>
          <p:nvPr/>
        </p:nvSpPr>
        <p:spPr>
          <a:xfrm>
            <a:off x="9562562" y="8068409"/>
            <a:ext cx="284879" cy="277836"/>
          </a:xfrm>
          <a:prstGeom prst="ellipse">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422" name="Google Shape;422;p15"/>
          <p:cNvSpPr/>
          <p:nvPr/>
        </p:nvSpPr>
        <p:spPr>
          <a:xfrm>
            <a:off x="9549420" y="9842078"/>
            <a:ext cx="284879" cy="277836"/>
          </a:xfrm>
          <a:prstGeom prst="ellipse">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cxnSp>
        <p:nvCxnSpPr>
          <p:cNvPr id="14" name="Google Shape;380;p15">
            <a:extLst>
              <a:ext uri="{FF2B5EF4-FFF2-40B4-BE49-F238E27FC236}">
                <a16:creationId xmlns:a16="http://schemas.microsoft.com/office/drawing/2014/main" id="{E4B85AA1-20AC-8346-1EBD-A96FF0BAAEA9}"/>
              </a:ext>
            </a:extLst>
          </p:cNvPr>
          <p:cNvCxnSpPr>
            <a:cxnSpLocks/>
          </p:cNvCxnSpPr>
          <p:nvPr/>
        </p:nvCxnSpPr>
        <p:spPr>
          <a:xfrm flipH="1">
            <a:off x="11001478" y="7278267"/>
            <a:ext cx="6195" cy="3083242"/>
          </a:xfrm>
          <a:prstGeom prst="straightConnector1">
            <a:avLst/>
          </a:prstGeom>
          <a:noFill/>
          <a:ln w="19050" cap="flat" cmpd="sng">
            <a:solidFill>
              <a:srgbClr val="BFBFBF"/>
            </a:solidFill>
            <a:prstDash val="solid"/>
            <a:miter lim="800000"/>
            <a:headEnd type="none" w="sm" len="sm"/>
            <a:tailEnd type="none" w="sm" len="sm"/>
          </a:ln>
        </p:spPr>
      </p:cxnSp>
      <p:sp>
        <p:nvSpPr>
          <p:cNvPr id="416" name="Google Shape;416;p15"/>
          <p:cNvSpPr/>
          <p:nvPr/>
        </p:nvSpPr>
        <p:spPr>
          <a:xfrm>
            <a:off x="10866968" y="8068409"/>
            <a:ext cx="284879" cy="277836"/>
          </a:xfrm>
          <a:prstGeom prst="ellipse">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423" name="Google Shape;423;p15"/>
          <p:cNvSpPr/>
          <p:nvPr/>
        </p:nvSpPr>
        <p:spPr>
          <a:xfrm>
            <a:off x="10859039" y="9842078"/>
            <a:ext cx="284879" cy="277836"/>
          </a:xfrm>
          <a:prstGeom prst="ellipse">
            <a:avLst/>
          </a:prstGeom>
          <a:solidFill>
            <a:srgbClr val="1E7FB8"/>
          </a:solidFill>
          <a:ln w="12700" cap="flat" cmpd="sng">
            <a:solidFill>
              <a:srgbClr val="1E7FB8"/>
            </a:solidFill>
            <a:prstDash val="solid"/>
            <a:miter lim="800000"/>
            <a:headEnd type="none" w="sm" len="sm"/>
            <a:tailEnd type="none" w="sm" len="sm"/>
          </a:ln>
        </p:spPr>
        <p:txBody>
          <a:bodyPr spcFirstLastPara="1" wrap="square" lIns="150756" tIns="75357" rIns="150756" bIns="75357" anchor="ctr" anchorCtr="0">
            <a:noAutofit/>
          </a:bodyPr>
          <a:lstStyle/>
          <a:p>
            <a:pPr algn="ctr" defTabSz="1507846">
              <a:defRPr/>
            </a:pPr>
            <a:endParaRPr sz="2968">
              <a:solidFill>
                <a:srgbClr val="FFFFFF"/>
              </a:solidFill>
              <a:latin typeface="Calibri"/>
              <a:ea typeface="Calibri"/>
              <a:cs typeface="Calibri"/>
              <a:sym typeface="Calibri"/>
            </a:endParaRPr>
          </a:p>
        </p:txBody>
      </p:sp>
      <p:sp>
        <p:nvSpPr>
          <p:cNvPr id="3" name="TextBox 2">
            <a:extLst>
              <a:ext uri="{FF2B5EF4-FFF2-40B4-BE49-F238E27FC236}">
                <a16:creationId xmlns:a16="http://schemas.microsoft.com/office/drawing/2014/main" id="{FCFE58C3-F061-1AE5-C667-F7C62B290771}"/>
              </a:ext>
            </a:extLst>
          </p:cNvPr>
          <p:cNvSpPr txBox="1"/>
          <p:nvPr/>
        </p:nvSpPr>
        <p:spPr>
          <a:xfrm>
            <a:off x="1018390" y="201048"/>
            <a:ext cx="18951851" cy="1910844"/>
          </a:xfrm>
          <a:prstGeom prst="rect">
            <a:avLst/>
          </a:prstGeom>
          <a:noFill/>
        </p:spPr>
        <p:txBody>
          <a:bodyPr wrap="square" rtlCol="0">
            <a:spAutoFit/>
          </a:bodyPr>
          <a:lstStyle/>
          <a:p>
            <a:pPr defTabSz="1507846">
              <a:defRPr/>
            </a:pPr>
            <a:r>
              <a:rPr lang="en-US" sz="4617" b="1" dirty="0" err="1">
                <a:solidFill>
                  <a:srgbClr val="1E7FB8"/>
                </a:solidFill>
                <a:latin typeface="Arial" panose="020B0604020202020204" pitchFamily="34" charset="0"/>
                <a:ea typeface="DengXian" panose="02010600030101010101" pitchFamily="2" charset="-122"/>
                <a:cs typeface="Arial" panose="020B0604020202020204" pitchFamily="34" charset="0"/>
              </a:rPr>
              <a:t>Prophylaxie</a:t>
            </a:r>
            <a:r>
              <a:rPr lang="en-US" sz="4617" b="1" dirty="0">
                <a:solidFill>
                  <a:srgbClr val="1E7FB8"/>
                </a:solidFill>
                <a:latin typeface="Arial" panose="020B0604020202020204" pitchFamily="34" charset="0"/>
                <a:ea typeface="DengXian" panose="02010600030101010101" pitchFamily="2" charset="-122"/>
                <a:cs typeface="Arial" panose="020B0604020202020204" pitchFamily="34" charset="0"/>
              </a:rPr>
              <a:t> post-exposition à la rage (PEP)</a:t>
            </a:r>
          </a:p>
          <a:p>
            <a:pPr defTabSz="1507846">
              <a:defRPr/>
            </a:pPr>
            <a:r>
              <a:rPr lang="en-US" sz="3600" b="1" dirty="0">
                <a:solidFill>
                  <a:srgbClr val="1E7FB8"/>
                </a:solidFill>
                <a:latin typeface="Arial" panose="020B0604020202020204" pitchFamily="34" charset="0"/>
                <a:ea typeface="DengXian" panose="02010600030101010101" pitchFamily="2" charset="-122"/>
                <a:cs typeface="Arial" panose="020B0604020202020204" pitchFamily="34" charset="0"/>
              </a:rPr>
              <a:t>L'OMS </a:t>
            </a:r>
            <a:r>
              <a:rPr lang="en-US" sz="3600" b="1" dirty="0" err="1">
                <a:solidFill>
                  <a:srgbClr val="1E7FB8"/>
                </a:solidFill>
                <a:latin typeface="Arial" panose="020B0604020202020204" pitchFamily="34" charset="0"/>
                <a:ea typeface="DengXian" panose="02010600030101010101" pitchFamily="2" charset="-122"/>
                <a:cs typeface="Arial" panose="020B0604020202020204" pitchFamily="34" charset="0"/>
              </a:rPr>
              <a:t>recommande</a:t>
            </a:r>
            <a:r>
              <a:rPr lang="en-US" sz="3600" b="1" dirty="0">
                <a:solidFill>
                  <a:srgbClr val="1E7FB8"/>
                </a:solidFill>
                <a:latin typeface="Arial" panose="020B0604020202020204" pitchFamily="34" charset="0"/>
                <a:ea typeface="DengXian" panose="02010600030101010101" pitchFamily="2" charset="-122"/>
                <a:cs typeface="Arial" panose="020B0604020202020204" pitchFamily="34" charset="0"/>
              </a:rPr>
              <a:t> un </a:t>
            </a:r>
            <a:r>
              <a:rPr lang="en-US" sz="3600" b="1" dirty="0" err="1">
                <a:solidFill>
                  <a:srgbClr val="1E7FB8"/>
                </a:solidFill>
                <a:latin typeface="Arial" panose="020B0604020202020204" pitchFamily="34" charset="0"/>
                <a:ea typeface="DengXian" panose="02010600030101010101" pitchFamily="2" charset="-122"/>
                <a:cs typeface="Arial" panose="020B0604020202020204" pitchFamily="34" charset="0"/>
              </a:rPr>
              <a:t>calendrier</a:t>
            </a:r>
            <a:r>
              <a:rPr lang="en-US" sz="3600" b="1" dirty="0">
                <a:solidFill>
                  <a:srgbClr val="1E7FB8"/>
                </a:solidFill>
                <a:latin typeface="Arial" panose="020B0604020202020204" pitchFamily="34" charset="0"/>
                <a:ea typeface="DengXian" panose="02010600030101010101" pitchFamily="2" charset="-122"/>
                <a:cs typeface="Arial" panose="020B0604020202020204" pitchFamily="34" charset="0"/>
              </a:rPr>
              <a:t> de vaccination </a:t>
            </a:r>
            <a:r>
              <a:rPr lang="en-US" sz="3600" b="1" dirty="0" err="1">
                <a:solidFill>
                  <a:srgbClr val="1E7FB8"/>
                </a:solidFill>
                <a:latin typeface="Arial" panose="020B0604020202020204" pitchFamily="34" charset="0"/>
                <a:ea typeface="DengXian" panose="02010600030101010101" pitchFamily="2" charset="-122"/>
                <a:cs typeface="Arial" panose="020B0604020202020204" pitchFamily="34" charset="0"/>
              </a:rPr>
              <a:t>permettant</a:t>
            </a:r>
            <a:r>
              <a:rPr lang="en-US" sz="3600" b="1" dirty="0">
                <a:solidFill>
                  <a:srgbClr val="1E7FB8"/>
                </a:solidFill>
                <a:latin typeface="Arial" panose="020B0604020202020204" pitchFamily="34" charset="0"/>
                <a:ea typeface="DengXian" panose="02010600030101010101" pitchFamily="2" charset="-122"/>
                <a:cs typeface="Arial" panose="020B0604020202020204" pitchFamily="34" charset="0"/>
              </a:rPr>
              <a:t> </a:t>
            </a:r>
            <a:r>
              <a:rPr lang="en-US" sz="3600" b="1" dirty="0" err="1">
                <a:solidFill>
                  <a:srgbClr val="1E7FB8"/>
                </a:solidFill>
                <a:latin typeface="Arial" panose="020B0604020202020204" pitchFamily="34" charset="0"/>
                <a:ea typeface="DengXian" panose="02010600030101010101" pitchFamily="2" charset="-122"/>
                <a:cs typeface="Arial" panose="020B0604020202020204" pitchFamily="34" charset="0"/>
              </a:rPr>
              <a:t>d'économiser</a:t>
            </a:r>
            <a:r>
              <a:rPr lang="en-US" sz="3600" b="1" dirty="0">
                <a:solidFill>
                  <a:srgbClr val="1E7FB8"/>
                </a:solidFill>
                <a:latin typeface="Arial" panose="020B0604020202020204" pitchFamily="34" charset="0"/>
                <a:ea typeface="DengXian" panose="02010600030101010101" pitchFamily="2" charset="-122"/>
                <a:cs typeface="Arial" panose="020B0604020202020204" pitchFamily="34" charset="0"/>
              </a:rPr>
              <a:t> des doses, du temps et de </a:t>
            </a:r>
            <a:r>
              <a:rPr lang="en-US" sz="3600" b="1" dirty="0" err="1">
                <a:solidFill>
                  <a:srgbClr val="1E7FB8"/>
                </a:solidFill>
                <a:latin typeface="Arial" panose="020B0604020202020204" pitchFamily="34" charset="0"/>
                <a:ea typeface="DengXian" panose="02010600030101010101" pitchFamily="2" charset="-122"/>
                <a:cs typeface="Arial" panose="020B0604020202020204" pitchFamily="34" charset="0"/>
              </a:rPr>
              <a:t>l'argent</a:t>
            </a:r>
            <a:r>
              <a:rPr lang="en-US" sz="3600" b="1" dirty="0">
                <a:solidFill>
                  <a:srgbClr val="1E7FB8"/>
                </a:solidFill>
                <a:latin typeface="Arial" panose="020B0604020202020204" pitchFamily="34" charset="0"/>
                <a:ea typeface="DengXian" panose="02010600030101010101" pitchFamily="2" charset="-122"/>
                <a:cs typeface="Arial" panose="020B0604020202020204" pitchFamily="34" charset="0"/>
              </a:rPr>
              <a:t>.</a:t>
            </a:r>
            <a:endParaRPr lang="en-GB" sz="3600" b="1" dirty="0">
              <a:solidFill>
                <a:srgbClr val="1E7FB8"/>
              </a:solidFill>
              <a:latin typeface="Arial" panose="020B0604020202020204" pitchFamily="34" charset="0"/>
              <a:ea typeface="DengXian" panose="02010600030101010101" pitchFamily="2" charset="-122"/>
              <a:cs typeface="Arial" panose="020B0604020202020204" pitchFamily="34" charset="0"/>
            </a:endParaRPr>
          </a:p>
        </p:txBody>
      </p:sp>
      <p:sp>
        <p:nvSpPr>
          <p:cNvPr id="6" name="TextBox 5">
            <a:extLst>
              <a:ext uri="{FF2B5EF4-FFF2-40B4-BE49-F238E27FC236}">
                <a16:creationId xmlns:a16="http://schemas.microsoft.com/office/drawing/2014/main" id="{5A559D92-F9A5-0C29-8B29-7B25039C82D2}"/>
              </a:ext>
            </a:extLst>
          </p:cNvPr>
          <p:cNvSpPr txBox="1"/>
          <p:nvPr/>
        </p:nvSpPr>
        <p:spPr>
          <a:xfrm>
            <a:off x="10494316" y="10648890"/>
            <a:ext cx="9386586" cy="650691"/>
          </a:xfrm>
          <a:prstGeom prst="rect">
            <a:avLst/>
          </a:prstGeom>
          <a:noFill/>
        </p:spPr>
        <p:txBody>
          <a:bodyPr wrap="square">
            <a:spAutoFit/>
          </a:bodyPr>
          <a:lstStyle/>
          <a:p>
            <a:pPr algn="r" defTabSz="1507846">
              <a:defRPr/>
            </a:pPr>
            <a:r>
              <a:rPr lang="en-US" sz="1649" i="1" dirty="0">
                <a:solidFill>
                  <a:srgbClr val="000000"/>
                </a:solidFill>
                <a:latin typeface="Arial" panose="020B0604020202020204" pitchFamily="34" charset="0"/>
                <a:cs typeface="Arial" panose="020B0604020202020204" pitchFamily="34" charset="0"/>
                <a:hlinkClick r:id="rId3"/>
              </a:rPr>
              <a:t>https://www.who.int/teams/immunization-vaccines-and-biologicals/policies/position-papers/rabies</a:t>
            </a:r>
            <a:endParaRPr lang="en-US" sz="1649" i="1" dirty="0">
              <a:solidFill>
                <a:srgbClr val="000000"/>
              </a:solidFill>
              <a:latin typeface="Arial" panose="020B0604020202020204" pitchFamily="34" charset="0"/>
              <a:cs typeface="Arial" panose="020B0604020202020204" pitchFamily="34" charset="0"/>
            </a:endParaRPr>
          </a:p>
          <a:p>
            <a:pPr algn="r" defTabSz="1507846">
              <a:defRPr/>
            </a:pPr>
            <a:endParaRPr lang="en-US" sz="1979" dirty="0">
              <a:solidFill>
                <a:srgbClr val="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4055639-D3AB-6787-240D-A682B6FFB2ED}"/>
              </a:ext>
            </a:extLst>
          </p:cNvPr>
          <p:cNvSpPr txBox="1"/>
          <p:nvPr/>
        </p:nvSpPr>
        <p:spPr>
          <a:xfrm>
            <a:off x="18883855" y="2934806"/>
            <a:ext cx="1114408" cy="549061"/>
          </a:xfrm>
          <a:prstGeom prst="rect">
            <a:avLst/>
          </a:prstGeom>
          <a:noFill/>
        </p:spPr>
        <p:txBody>
          <a:bodyPr wrap="none" rtlCol="0">
            <a:spAutoFit/>
          </a:bodyPr>
          <a:lstStyle/>
          <a:p>
            <a:r>
              <a:rPr lang="en-GB" sz="2968" dirty="0" err="1"/>
              <a:t>jours</a:t>
            </a:r>
            <a:endParaRPr lang="en-US" sz="2968" dirty="0"/>
          </a:p>
        </p:txBody>
      </p:sp>
      <p:pic>
        <p:nvPicPr>
          <p:cNvPr id="5" name="Picture 4" descr="A dog with its mouth open&#10;&#10;Description automatically generated">
            <a:extLst>
              <a:ext uri="{FF2B5EF4-FFF2-40B4-BE49-F238E27FC236}">
                <a16:creationId xmlns:a16="http://schemas.microsoft.com/office/drawing/2014/main" id="{2004E6BC-E08C-1BDD-B667-A3383827ED91}"/>
              </a:ext>
            </a:extLst>
          </p:cNvPr>
          <p:cNvPicPr>
            <a:picLocks noChangeAspect="1"/>
          </p:cNvPicPr>
          <p:nvPr/>
        </p:nvPicPr>
        <p:blipFill rotWithShape="1">
          <a:blip r:embed="rId4" cstate="screen">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6230" t="22440" r="33597" b="13310"/>
          <a:stretch/>
        </p:blipFill>
        <p:spPr>
          <a:xfrm>
            <a:off x="7756331" y="1848031"/>
            <a:ext cx="1608189" cy="1704001"/>
          </a:xfrm>
          <a:prstGeom prst="rect">
            <a:avLst/>
          </a:prstGeom>
        </p:spPr>
      </p:pic>
    </p:spTree>
    <p:extLst>
      <p:ext uri="{BB962C8B-B14F-4D97-AF65-F5344CB8AC3E}">
        <p14:creationId xmlns:p14="http://schemas.microsoft.com/office/powerpoint/2010/main" val="3608748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2C3FF-6B84-64D0-20DF-A0AB7D651D74}"/>
              </a:ext>
            </a:extLst>
          </p:cNvPr>
          <p:cNvSpPr>
            <a:spLocks noGrp="1"/>
          </p:cNvSpPr>
          <p:nvPr>
            <p:ph type="title"/>
          </p:nvPr>
        </p:nvSpPr>
        <p:spPr>
          <a:xfrm>
            <a:off x="2" y="460278"/>
            <a:ext cx="20104100" cy="1092412"/>
          </a:xfrm>
        </p:spPr>
        <p:txBody>
          <a:bodyPr>
            <a:noAutofit/>
          </a:bodyPr>
          <a:lstStyle/>
          <a:p>
            <a:r>
              <a:rPr lang="fr-FR" sz="5277" dirty="0">
                <a:solidFill>
                  <a:srgbClr val="0070C0"/>
                </a:solidFill>
                <a:latin typeface="Arial" panose="020B0604020202020204" pitchFamily="34" charset="0"/>
                <a:cs typeface="Arial" panose="020B0604020202020204" pitchFamily="34" charset="0"/>
              </a:rPr>
              <a:t>Nouveau ! Vaccin </a:t>
            </a:r>
            <a:r>
              <a:rPr lang="fr-FR" sz="5277" dirty="0" err="1">
                <a:solidFill>
                  <a:srgbClr val="0070C0"/>
                </a:solidFill>
                <a:latin typeface="Arial" panose="020B0604020202020204" pitchFamily="34" charset="0"/>
                <a:cs typeface="Arial" panose="020B0604020202020204" pitchFamily="34" charset="0"/>
              </a:rPr>
              <a:t>antiméningococcique</a:t>
            </a:r>
            <a:r>
              <a:rPr lang="fr-FR" sz="5277" dirty="0">
                <a:solidFill>
                  <a:srgbClr val="0070C0"/>
                </a:solidFill>
                <a:latin typeface="Arial" panose="020B0604020202020204" pitchFamily="34" charset="0"/>
                <a:cs typeface="Arial" panose="020B0604020202020204" pitchFamily="34" charset="0"/>
              </a:rPr>
              <a:t> conjugué pentavalent ACWYX (Men5CV)</a:t>
            </a:r>
          </a:p>
        </p:txBody>
      </p:sp>
      <p:sp>
        <p:nvSpPr>
          <p:cNvPr id="4" name="Slide Number Placeholder 3">
            <a:extLst>
              <a:ext uri="{FF2B5EF4-FFF2-40B4-BE49-F238E27FC236}">
                <a16:creationId xmlns:a16="http://schemas.microsoft.com/office/drawing/2014/main" id="{8103E147-FBBA-A9C5-C2ED-86EE65E8D6F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E1BFB6-0072-4049-81DE-F3BF5DDAA3DD}" type="slidenum">
              <a:rPr lang="en-US" smtClean="0"/>
              <a:pPr/>
              <a:t>17</a:t>
            </a:fld>
            <a:endParaRPr lang="fr-FR" dirty="0">
              <a:solidFill>
                <a:schemeClr val="tx1">
                  <a:lumMod val="50000"/>
                  <a:lumOff val="50000"/>
                </a:schemeClr>
              </a:solidFill>
            </a:endParaRPr>
          </a:p>
        </p:txBody>
      </p:sp>
      <p:sp>
        <p:nvSpPr>
          <p:cNvPr id="6" name="TextBox 5">
            <a:extLst>
              <a:ext uri="{FF2B5EF4-FFF2-40B4-BE49-F238E27FC236}">
                <a16:creationId xmlns:a16="http://schemas.microsoft.com/office/drawing/2014/main" id="{CB89139A-1C7A-8AE5-977B-A4D9FB91F22B}"/>
              </a:ext>
            </a:extLst>
          </p:cNvPr>
          <p:cNvSpPr txBox="1"/>
          <p:nvPr/>
        </p:nvSpPr>
        <p:spPr>
          <a:xfrm>
            <a:off x="215399" y="1913869"/>
            <a:ext cx="7395435" cy="2936830"/>
          </a:xfrm>
          <a:prstGeom prst="rect">
            <a:avLst/>
          </a:prstGeom>
          <a:solidFill>
            <a:srgbClr val="F2F2F2"/>
          </a:solidFill>
        </p:spPr>
        <p:txBody>
          <a:bodyPr wrap="square">
            <a:spAutoFit/>
          </a:bodyPr>
          <a:lstStyle/>
          <a:p>
            <a:pPr>
              <a:spcAft>
                <a:spcPts val="989"/>
              </a:spcAft>
            </a:pPr>
            <a:r>
              <a:rPr lang="fr-FR" sz="2803" dirty="0">
                <a:latin typeface="Arial" panose="020B0604020202020204" pitchFamily="34" charset="0"/>
                <a:cs typeface="Arial" panose="020B0604020202020204" pitchFamily="34" charset="0"/>
              </a:rPr>
              <a:t>► Premier Men5CV préqualifié par l’OMS </a:t>
            </a:r>
          </a:p>
          <a:p>
            <a:pPr>
              <a:spcAft>
                <a:spcPts val="989"/>
              </a:spcAft>
            </a:pPr>
            <a:r>
              <a:rPr lang="fr-FR" sz="2803" dirty="0">
                <a:latin typeface="Arial" panose="020B0604020202020204" pitchFamily="34" charset="0"/>
                <a:cs typeface="Arial" panose="020B0604020202020204" pitchFamily="34" charset="0"/>
              </a:rPr>
              <a:t>► </a:t>
            </a:r>
            <a:r>
              <a:rPr lang="fr-FR" sz="2803" dirty="0">
                <a:solidFill>
                  <a:srgbClr val="0070C0"/>
                </a:solidFill>
                <a:latin typeface="Arial" panose="020B0604020202020204" pitchFamily="34" charset="0"/>
                <a:cs typeface="Arial" panose="020B0604020202020204" pitchFamily="34" charset="0"/>
              </a:rPr>
              <a:t>L’OMS recommande que tous les pays situés dans la ceinture de la méningite introduisent le Men5CV dans leur programme de vaccination systématique</a:t>
            </a:r>
          </a:p>
          <a:p>
            <a:pPr>
              <a:spcAft>
                <a:spcPts val="989"/>
              </a:spcAft>
            </a:pPr>
            <a:r>
              <a:rPr lang="fr-FR" sz="2803" dirty="0">
                <a:latin typeface="Arial" panose="020B0604020202020204" pitchFamily="34" charset="0"/>
                <a:cs typeface="Arial" panose="020B0604020202020204" pitchFamily="34" charset="0"/>
              </a:rPr>
              <a:t>► Une seule dose à </a:t>
            </a:r>
            <a:r>
              <a:rPr lang="fr-FR" sz="2803" dirty="0">
                <a:solidFill>
                  <a:srgbClr val="0070C0"/>
                </a:solidFill>
                <a:latin typeface="Arial" panose="020B0604020202020204" pitchFamily="34" charset="0"/>
                <a:cs typeface="Arial" panose="020B0604020202020204" pitchFamily="34" charset="0"/>
              </a:rPr>
              <a:t>9-18 mois</a:t>
            </a:r>
          </a:p>
        </p:txBody>
      </p:sp>
      <p:sp>
        <p:nvSpPr>
          <p:cNvPr id="7" name="TextBox 6">
            <a:extLst>
              <a:ext uri="{FF2B5EF4-FFF2-40B4-BE49-F238E27FC236}">
                <a16:creationId xmlns:a16="http://schemas.microsoft.com/office/drawing/2014/main" id="{0D9EA152-F006-6FA1-D47E-834406F595D4}"/>
              </a:ext>
            </a:extLst>
          </p:cNvPr>
          <p:cNvSpPr txBox="1"/>
          <p:nvPr/>
        </p:nvSpPr>
        <p:spPr>
          <a:xfrm>
            <a:off x="272836" y="5416704"/>
            <a:ext cx="7337997" cy="1716304"/>
          </a:xfrm>
          <a:prstGeom prst="rect">
            <a:avLst/>
          </a:prstGeom>
          <a:solidFill>
            <a:srgbClr val="F2F2F2"/>
          </a:solidFill>
        </p:spPr>
        <p:txBody>
          <a:bodyPr wrap="square">
            <a:spAutoFit/>
          </a:bodyPr>
          <a:lstStyle/>
          <a:p>
            <a:pPr algn="ctr"/>
            <a:r>
              <a:rPr lang="fr-FR" sz="2803" dirty="0">
                <a:latin typeface="Arial" panose="020B0604020202020204" pitchFamily="34" charset="0"/>
                <a:cs typeface="Arial" panose="020B0604020202020204" pitchFamily="34" charset="0"/>
              </a:rPr>
              <a:t>Pays qui ont </a:t>
            </a:r>
            <a:r>
              <a:rPr lang="fr-FR" sz="2803" i="1" u="sng" dirty="0">
                <a:latin typeface="Arial" panose="020B0604020202020204" pitchFamily="34" charset="0"/>
                <a:cs typeface="Arial" panose="020B0604020202020204" pitchFamily="34" charset="0"/>
              </a:rPr>
              <a:t>déjà</a:t>
            </a:r>
            <a:r>
              <a:rPr lang="fr-FR" sz="2803" dirty="0">
                <a:latin typeface="Arial" panose="020B0604020202020204" pitchFamily="34" charset="0"/>
                <a:cs typeface="Arial" panose="020B0604020202020204" pitchFamily="34" charset="0"/>
              </a:rPr>
              <a:t> introduit le MenACV:</a:t>
            </a:r>
          </a:p>
          <a:p>
            <a:pPr algn="ctr"/>
            <a:r>
              <a:rPr lang="fr-FR" sz="2803" b="1" u="sng" dirty="0">
                <a:latin typeface="Arial" panose="020B0604020202020204" pitchFamily="34" charset="0"/>
                <a:cs typeface="Arial" panose="020B0604020202020204" pitchFamily="34" charset="0"/>
              </a:rPr>
              <a:t>remplacement</a:t>
            </a:r>
            <a:r>
              <a:rPr lang="fr-FR" sz="2803" b="1" dirty="0">
                <a:latin typeface="Arial" panose="020B0604020202020204" pitchFamily="34" charset="0"/>
                <a:cs typeface="Arial" panose="020B0604020202020204" pitchFamily="34" charset="0"/>
              </a:rPr>
              <a:t> </a:t>
            </a:r>
          </a:p>
          <a:p>
            <a:pPr algn="ctr"/>
            <a:r>
              <a:rPr lang="fr-FR" sz="2144" dirty="0">
                <a:latin typeface="Arial" panose="020B0604020202020204" pitchFamily="34" charset="0"/>
                <a:cs typeface="Arial" panose="020B0604020202020204" pitchFamily="34" charset="0"/>
              </a:rPr>
              <a:t>du vaccine </a:t>
            </a:r>
            <a:r>
              <a:rPr lang="fr-FR" sz="2144" dirty="0" err="1">
                <a:latin typeface="Arial" panose="020B0604020202020204" pitchFamily="34" charset="0"/>
                <a:cs typeface="Arial" panose="020B0604020202020204" pitchFamily="34" charset="0"/>
              </a:rPr>
              <a:t>antiméningococcique</a:t>
            </a:r>
            <a:r>
              <a:rPr lang="fr-FR" sz="2144" dirty="0">
                <a:latin typeface="Arial" panose="020B0604020202020204" pitchFamily="34" charset="0"/>
                <a:cs typeface="Arial" panose="020B0604020202020204" pitchFamily="34" charset="0"/>
              </a:rPr>
              <a:t> conjugué  </a:t>
            </a:r>
            <a:r>
              <a:rPr lang="fr-FR" sz="2803" b="1" dirty="0">
                <a:latin typeface="Arial" panose="020B0604020202020204" pitchFamily="34" charset="0"/>
                <a:cs typeface="Arial" panose="020B0604020202020204" pitchFamily="34" charset="0"/>
              </a:rPr>
              <a:t>monovalent par le pentavalent</a:t>
            </a:r>
          </a:p>
        </p:txBody>
      </p:sp>
      <p:sp>
        <p:nvSpPr>
          <p:cNvPr id="8" name="TextBox 7">
            <a:extLst>
              <a:ext uri="{FF2B5EF4-FFF2-40B4-BE49-F238E27FC236}">
                <a16:creationId xmlns:a16="http://schemas.microsoft.com/office/drawing/2014/main" id="{96EFE808-0594-6023-CC18-41C4C089C2B8}"/>
              </a:ext>
            </a:extLst>
          </p:cNvPr>
          <p:cNvSpPr txBox="1"/>
          <p:nvPr/>
        </p:nvSpPr>
        <p:spPr>
          <a:xfrm>
            <a:off x="7969844" y="1910855"/>
            <a:ext cx="11847060" cy="4185377"/>
          </a:xfrm>
          <a:prstGeom prst="rect">
            <a:avLst/>
          </a:prstGeom>
          <a:solidFill>
            <a:schemeClr val="accent6">
              <a:lumMod val="20000"/>
              <a:lumOff val="80000"/>
            </a:schemeClr>
          </a:solidFill>
        </p:spPr>
        <p:txBody>
          <a:bodyPr wrap="square">
            <a:spAutoFit/>
          </a:bodyPr>
          <a:lstStyle/>
          <a:p>
            <a:pPr>
              <a:lnSpc>
                <a:spcPct val="120000"/>
              </a:lnSpc>
            </a:pPr>
            <a:r>
              <a:rPr lang="fr-FR" sz="2803" b="1" dirty="0">
                <a:latin typeface="Arial" panose="020B0604020202020204" pitchFamily="34" charset="0"/>
                <a:cs typeface="Arial" panose="020B0604020202020204" pitchFamily="34" charset="0"/>
              </a:rPr>
              <a:t>Evaluation du risque </a:t>
            </a:r>
            <a:r>
              <a:rPr lang="fr-FR" sz="2803" dirty="0">
                <a:latin typeface="Arial" panose="020B0604020202020204" pitchFamily="34" charset="0"/>
                <a:cs typeface="Arial" panose="020B0604020202020204" pitchFamily="34" charset="0"/>
              </a:rPr>
              <a:t>dans chaque pays pour orienter la stratégie d’introduction, en particulier pour décider de la nécessité de mener des campagnes de vaccination préventive de masse dans les districts à haut risque, et pour identifier ces districts,		</a:t>
            </a:r>
          </a:p>
          <a:p>
            <a:pPr>
              <a:lnSpc>
                <a:spcPct val="120000"/>
              </a:lnSpc>
            </a:pPr>
            <a:r>
              <a:rPr lang="fr-FR" sz="2803" b="1" dirty="0">
                <a:latin typeface="Arial" panose="020B0604020202020204" pitchFamily="34" charset="0"/>
                <a:cs typeface="Arial" panose="020B0604020202020204" pitchFamily="34" charset="0"/>
              </a:rPr>
              <a:t>Campagnes de vaccination préventive de masse </a:t>
            </a:r>
            <a:r>
              <a:rPr lang="fr-FR" sz="2803" dirty="0">
                <a:latin typeface="Arial" panose="020B0604020202020204" pitchFamily="34" charset="0"/>
                <a:cs typeface="Arial" panose="020B0604020202020204" pitchFamily="34" charset="0"/>
              </a:rPr>
              <a:t>ciblant les 1-19 / 2-19 ans dans </a:t>
            </a:r>
            <a:r>
              <a:rPr lang="fr-FR" sz="2803" b="1" dirty="0">
                <a:latin typeface="Arial" panose="020B0604020202020204" pitchFamily="34" charset="0"/>
                <a:cs typeface="Arial" panose="020B0604020202020204" pitchFamily="34" charset="0"/>
              </a:rPr>
              <a:t>les pays à haut risque ou comportant des districts à haut risque</a:t>
            </a:r>
            <a:r>
              <a:rPr lang="fr-FR" sz="2803" dirty="0">
                <a:latin typeface="Arial" panose="020B0604020202020204" pitchFamily="34" charset="0"/>
                <a:cs typeface="Arial" panose="020B0604020202020204" pitchFamily="34" charset="0"/>
              </a:rPr>
              <a:t>. Les pays sont encouragés à mener des campagnes conjointes avec d’autres maladies ou interventions sanitaire.</a:t>
            </a:r>
          </a:p>
        </p:txBody>
      </p:sp>
      <p:sp>
        <p:nvSpPr>
          <p:cNvPr id="9" name="TextBox 8">
            <a:extLst>
              <a:ext uri="{FF2B5EF4-FFF2-40B4-BE49-F238E27FC236}">
                <a16:creationId xmlns:a16="http://schemas.microsoft.com/office/drawing/2014/main" id="{A553F716-A50A-032C-8E61-AA966AE3D5DC}"/>
              </a:ext>
            </a:extLst>
          </p:cNvPr>
          <p:cNvSpPr txBox="1"/>
          <p:nvPr/>
        </p:nvSpPr>
        <p:spPr>
          <a:xfrm>
            <a:off x="7969843" y="6330739"/>
            <a:ext cx="11847060" cy="4723986"/>
          </a:xfrm>
          <a:prstGeom prst="rect">
            <a:avLst/>
          </a:prstGeom>
          <a:solidFill>
            <a:schemeClr val="accent2">
              <a:lumMod val="20000"/>
              <a:lumOff val="80000"/>
            </a:schemeClr>
          </a:solidFill>
        </p:spPr>
        <p:txBody>
          <a:bodyPr wrap="square" rtlCol="0">
            <a:spAutoFit/>
          </a:bodyPr>
          <a:lstStyle/>
          <a:p>
            <a:pPr>
              <a:lnSpc>
                <a:spcPct val="120000"/>
              </a:lnSpc>
              <a:spcBef>
                <a:spcPts val="660"/>
              </a:spcBef>
              <a:spcAft>
                <a:spcPts val="660"/>
              </a:spcAft>
            </a:pPr>
            <a:r>
              <a:rPr lang="fr-FR" sz="2803" dirty="0">
                <a:latin typeface="Arial" panose="020B0604020202020204" pitchFamily="34" charset="0"/>
                <a:cs typeface="Arial" panose="020B0604020202020204" pitchFamily="34" charset="0"/>
              </a:rPr>
              <a:t>► Les nouvelles </a:t>
            </a:r>
            <a:r>
              <a:rPr lang="fr-FR" sz="2803" b="1" dirty="0">
                <a:latin typeface="Arial" panose="020B0604020202020204" pitchFamily="34" charset="0"/>
                <a:cs typeface="Arial" panose="020B0604020202020204" pitchFamily="34" charset="0"/>
              </a:rPr>
              <a:t>directives sur le financement des vaccins de </a:t>
            </a:r>
            <a:r>
              <a:rPr lang="fr-FR" sz="2803" b="1" dirty="0" err="1">
                <a:latin typeface="Arial" panose="020B0604020202020204" pitchFamily="34" charset="0"/>
                <a:cs typeface="Arial" panose="020B0604020202020204" pitchFamily="34" charset="0"/>
              </a:rPr>
              <a:t>Gavi</a:t>
            </a:r>
            <a:r>
              <a:rPr lang="fr-FR" sz="2803" b="1" dirty="0">
                <a:latin typeface="Arial" panose="020B0604020202020204" pitchFamily="34" charset="0"/>
                <a:cs typeface="Arial" panose="020B0604020202020204" pitchFamily="34" charset="0"/>
              </a:rPr>
              <a:t> </a:t>
            </a:r>
            <a:r>
              <a:rPr lang="fr-FR" sz="2803" dirty="0">
                <a:latin typeface="Arial" panose="020B0604020202020204" pitchFamily="34" charset="0"/>
                <a:cs typeface="Arial" panose="020B0604020202020204" pitchFamily="34" charset="0"/>
              </a:rPr>
              <a:t>permettent aux pays de la ceinture de la méningite de solliciter un soutien pour l'introduction du Men5CV</a:t>
            </a:r>
          </a:p>
          <a:p>
            <a:pPr>
              <a:lnSpc>
                <a:spcPct val="120000"/>
              </a:lnSpc>
              <a:spcBef>
                <a:spcPts val="660"/>
              </a:spcBef>
              <a:spcAft>
                <a:spcPts val="660"/>
              </a:spcAft>
            </a:pPr>
            <a:r>
              <a:rPr lang="fr-FR" sz="2803" dirty="0">
                <a:latin typeface="Arial" panose="020B0604020202020204" pitchFamily="34" charset="0"/>
                <a:cs typeface="Arial" panose="020B0604020202020204" pitchFamily="34" charset="0"/>
              </a:rPr>
              <a:t>► Disponibilité de Men5CV pour le déploiement de la vaccination</a:t>
            </a:r>
          </a:p>
          <a:p>
            <a:pPr>
              <a:lnSpc>
                <a:spcPct val="120000"/>
              </a:lnSpc>
              <a:spcBef>
                <a:spcPts val="660"/>
              </a:spcBef>
              <a:spcAft>
                <a:spcPts val="660"/>
              </a:spcAft>
            </a:pPr>
            <a:r>
              <a:rPr lang="fr-FR" sz="2803" dirty="0">
                <a:latin typeface="Arial" panose="020B0604020202020204" pitchFamily="34" charset="0"/>
                <a:cs typeface="Arial" panose="020B0604020202020204" pitchFamily="34" charset="0"/>
              </a:rPr>
              <a:t>► La prévention des épidémies est largement plus efficace que la réponse aux épidémies.</a:t>
            </a:r>
          </a:p>
          <a:p>
            <a:pPr>
              <a:lnSpc>
                <a:spcPct val="120000"/>
              </a:lnSpc>
              <a:spcBef>
                <a:spcPts val="660"/>
              </a:spcBef>
              <a:spcAft>
                <a:spcPts val="660"/>
              </a:spcAft>
            </a:pPr>
            <a:r>
              <a:rPr lang="fr-FR" sz="2803" dirty="0">
                <a:latin typeface="Arial" panose="020B0604020202020204" pitchFamily="34" charset="0"/>
                <a:cs typeface="Arial" panose="020B0604020202020204" pitchFamily="34" charset="0"/>
              </a:rPr>
              <a:t>► </a:t>
            </a:r>
            <a:r>
              <a:rPr lang="fr-FR" sz="2803" b="1" dirty="0">
                <a:latin typeface="Arial" panose="020B0604020202020204" pitchFamily="34" charset="0"/>
                <a:cs typeface="Arial" panose="020B0604020202020204" pitchFamily="34" charset="0"/>
              </a:rPr>
              <a:t>L'élimination des épidémies de méningite et reléguer la ceinture de méningite aux livres d’histoire est maintenant à portée de main.</a:t>
            </a:r>
          </a:p>
        </p:txBody>
      </p:sp>
      <p:sp>
        <p:nvSpPr>
          <p:cNvPr id="10" name="TextBox 9">
            <a:extLst>
              <a:ext uri="{FF2B5EF4-FFF2-40B4-BE49-F238E27FC236}">
                <a16:creationId xmlns:a16="http://schemas.microsoft.com/office/drawing/2014/main" id="{0E6A8289-E174-D4AE-1659-932E2778D564}"/>
              </a:ext>
            </a:extLst>
          </p:cNvPr>
          <p:cNvSpPr txBox="1"/>
          <p:nvPr/>
        </p:nvSpPr>
        <p:spPr>
          <a:xfrm>
            <a:off x="215399" y="7877547"/>
            <a:ext cx="7395435" cy="3111686"/>
          </a:xfrm>
          <a:prstGeom prst="rect">
            <a:avLst/>
          </a:prstGeom>
          <a:solidFill>
            <a:srgbClr val="F2F2F2"/>
          </a:solidFill>
        </p:spPr>
        <p:txBody>
          <a:bodyPr wrap="square">
            <a:spAutoFit/>
          </a:bodyPr>
          <a:lstStyle/>
          <a:p>
            <a:pPr algn="ctr"/>
            <a:r>
              <a:rPr lang="fr-FR" sz="2803" dirty="0">
                <a:latin typeface="Arial" panose="020B0604020202020204" pitchFamily="34" charset="0"/>
                <a:cs typeface="Arial" panose="020B0604020202020204" pitchFamily="34" charset="0"/>
              </a:rPr>
              <a:t>Pays qui </a:t>
            </a:r>
            <a:r>
              <a:rPr lang="fr-FR" sz="2803" i="1" u="sng" dirty="0">
                <a:latin typeface="Arial" panose="020B0604020202020204" pitchFamily="34" charset="0"/>
                <a:cs typeface="Arial" panose="020B0604020202020204" pitchFamily="34" charset="0"/>
              </a:rPr>
              <a:t>n’ont pas encore introduit</a:t>
            </a:r>
            <a:r>
              <a:rPr lang="fr-FR" sz="2803" dirty="0">
                <a:latin typeface="Arial" panose="020B0604020202020204" pitchFamily="34" charset="0"/>
                <a:cs typeface="Arial" panose="020B0604020202020204" pitchFamily="34" charset="0"/>
              </a:rPr>
              <a:t> le MenACV:</a:t>
            </a:r>
          </a:p>
          <a:p>
            <a:pPr algn="ctr"/>
            <a:r>
              <a:rPr lang="fr-FR" sz="2803" b="1" dirty="0">
                <a:latin typeface="Arial" panose="020B0604020202020204" pitchFamily="34" charset="0"/>
                <a:cs typeface="Arial" panose="020B0604020202020204" pitchFamily="34" charset="0"/>
              </a:rPr>
              <a:t> introduction du MenACV</a:t>
            </a:r>
          </a:p>
          <a:p>
            <a:pPr algn="ctr"/>
            <a:r>
              <a:rPr lang="fr-FR" sz="2803" dirty="0">
                <a:latin typeface="Arial" panose="020B0604020202020204" pitchFamily="34" charset="0"/>
                <a:cs typeface="Arial" panose="020B0604020202020204" pitchFamily="34" charset="0"/>
              </a:rPr>
              <a:t>avec une campagne de rattrapage pour maintenir la protection collective contre le </a:t>
            </a:r>
            <a:r>
              <a:rPr lang="fr-FR" sz="2803" dirty="0" err="1">
                <a:latin typeface="Arial" panose="020B0604020202020204" pitchFamily="34" charset="0"/>
                <a:cs typeface="Arial" panose="020B0604020202020204" pitchFamily="34" charset="0"/>
              </a:rPr>
              <a:t>NmA</a:t>
            </a:r>
            <a:r>
              <a:rPr lang="fr-FR" sz="2803" dirty="0">
                <a:latin typeface="Arial" panose="020B0604020202020204" pitchFamily="34" charset="0"/>
                <a:cs typeface="Arial" panose="020B0604020202020204" pitchFamily="34" charset="0"/>
              </a:rPr>
              <a:t>, sans attendre que le Men5CV soit disponible </a:t>
            </a:r>
          </a:p>
        </p:txBody>
      </p:sp>
    </p:spTree>
    <p:extLst>
      <p:ext uri="{BB962C8B-B14F-4D97-AF65-F5344CB8AC3E}">
        <p14:creationId xmlns:p14="http://schemas.microsoft.com/office/powerpoint/2010/main" val="3219225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A2253A-5F1D-E747-D9B5-B07015E2D745}"/>
              </a:ext>
            </a:extLst>
          </p:cNvPr>
          <p:cNvSpPr>
            <a:spLocks noGrp="1"/>
          </p:cNvSpPr>
          <p:nvPr>
            <p:ph type="sldNum" sz="quarter" idx="12"/>
          </p:nvPr>
        </p:nvSpPr>
        <p:spPr/>
        <p:txBody>
          <a:bodyPr/>
          <a:lstStyle/>
          <a:p>
            <a:pPr defTabSz="2010411"/>
            <a:fld id="{E2E31AFC-DF42-41A5-B57C-06A83BBA6616}" type="slidenum">
              <a:rPr lang="en-GB">
                <a:solidFill>
                  <a:srgbClr val="000000">
                    <a:tint val="75000"/>
                  </a:srgbClr>
                </a:solidFill>
              </a:rPr>
              <a:pPr defTabSz="2010411"/>
              <a:t>18</a:t>
            </a:fld>
            <a:endParaRPr lang="en-GB">
              <a:solidFill>
                <a:srgbClr val="000000">
                  <a:tint val="75000"/>
                </a:srgbClr>
              </a:solidFill>
            </a:endParaRPr>
          </a:p>
        </p:txBody>
      </p:sp>
      <p:sp>
        <p:nvSpPr>
          <p:cNvPr id="4" name="Title 3">
            <a:extLst>
              <a:ext uri="{FF2B5EF4-FFF2-40B4-BE49-F238E27FC236}">
                <a16:creationId xmlns:a16="http://schemas.microsoft.com/office/drawing/2014/main" id="{1B16295D-03D0-0329-88A6-6B982D7AFD04}"/>
              </a:ext>
            </a:extLst>
          </p:cNvPr>
          <p:cNvSpPr>
            <a:spLocks noGrp="1"/>
          </p:cNvSpPr>
          <p:nvPr>
            <p:ph type="title"/>
          </p:nvPr>
        </p:nvSpPr>
        <p:spPr>
          <a:xfrm>
            <a:off x="1237986" y="126509"/>
            <a:ext cx="18005209" cy="614829"/>
          </a:xfrm>
        </p:spPr>
        <p:txBody>
          <a:bodyPr>
            <a:noAutofit/>
          </a:bodyPr>
          <a:lstStyle/>
          <a:p>
            <a:pPr>
              <a:spcBef>
                <a:spcPts val="600"/>
              </a:spcBef>
              <a:spcAft>
                <a:spcPts val="600"/>
              </a:spcAft>
            </a:pPr>
            <a:r>
              <a:rPr lang="en-GB" sz="4617" dirty="0" err="1">
                <a:solidFill>
                  <a:srgbClr val="1E7FB8"/>
                </a:solidFill>
                <a:latin typeface="Arial" panose="020B0604020202020204" pitchFamily="34" charset="0"/>
                <a:ea typeface="DengXian" panose="02010600030101010101" pitchFamily="2" charset="-122"/>
                <a:cs typeface="Arial" panose="020B0604020202020204" pitchFamily="34" charset="0"/>
              </a:rPr>
              <a:t>Vaccin</a:t>
            </a:r>
            <a:r>
              <a:rPr lang="en-GB" sz="4617" dirty="0">
                <a:solidFill>
                  <a:srgbClr val="1E7FB8"/>
                </a:solidFill>
                <a:latin typeface="Arial" panose="020B0604020202020204" pitchFamily="34" charset="0"/>
                <a:ea typeface="DengXian" panose="02010600030101010101" pitchFamily="2" charset="-122"/>
                <a:cs typeface="Arial" panose="020B0604020202020204" pitchFamily="34" charset="0"/>
              </a:rPr>
              <a:t> </a:t>
            </a:r>
            <a:r>
              <a:rPr lang="en-GB" sz="4617" dirty="0" err="1">
                <a:solidFill>
                  <a:srgbClr val="1E7FB8"/>
                </a:solidFill>
                <a:latin typeface="Arial" panose="020B0604020202020204" pitchFamily="34" charset="0"/>
                <a:ea typeface="DengXian" panose="02010600030101010101" pitchFamily="2" charset="-122"/>
                <a:cs typeface="Arial" panose="020B0604020202020204" pitchFamily="34" charset="0"/>
              </a:rPr>
              <a:t>conjugué</a:t>
            </a:r>
            <a:r>
              <a:rPr lang="en-GB" sz="4617" dirty="0">
                <a:solidFill>
                  <a:srgbClr val="1E7FB8"/>
                </a:solidFill>
                <a:latin typeface="Arial" panose="020B0604020202020204" pitchFamily="34" charset="0"/>
                <a:ea typeface="DengXian" panose="02010600030101010101" pitchFamily="2" charset="-122"/>
                <a:cs typeface="Arial" panose="020B0604020202020204" pitchFamily="34" charset="0"/>
              </a:rPr>
              <a:t> </a:t>
            </a:r>
            <a:r>
              <a:rPr lang="en-GB" sz="4617" dirty="0" err="1">
                <a:solidFill>
                  <a:srgbClr val="1E7FB8"/>
                </a:solidFill>
                <a:latin typeface="Arial" panose="020B0604020202020204" pitchFamily="34" charset="0"/>
                <a:ea typeface="DengXian" panose="02010600030101010101" pitchFamily="2" charset="-122"/>
                <a:cs typeface="Arial" panose="020B0604020202020204" pitchFamily="34" charset="0"/>
              </a:rPr>
              <a:t>antipneumococcique</a:t>
            </a:r>
            <a:r>
              <a:rPr lang="en-GB" sz="4617" dirty="0">
                <a:solidFill>
                  <a:srgbClr val="1E7FB8"/>
                </a:solidFill>
                <a:latin typeface="Arial" panose="020B0604020202020204" pitchFamily="34" charset="0"/>
                <a:ea typeface="DengXian" panose="02010600030101010101" pitchFamily="2" charset="-122"/>
                <a:cs typeface="Arial" panose="020B0604020202020204" pitchFamily="34" charset="0"/>
              </a:rPr>
              <a:t> (PCV) :</a:t>
            </a:r>
            <a:br>
              <a:rPr lang="en-GB" sz="4617" dirty="0">
                <a:solidFill>
                  <a:srgbClr val="1E7FB8"/>
                </a:solidFill>
                <a:latin typeface="Arial" panose="020B0604020202020204" pitchFamily="34" charset="0"/>
                <a:ea typeface="DengXian" panose="02010600030101010101" pitchFamily="2" charset="-122"/>
                <a:cs typeface="Arial" panose="020B0604020202020204" pitchFamily="34" charset="0"/>
              </a:rPr>
            </a:br>
            <a:br>
              <a:rPr lang="en-GB" sz="4617" dirty="0">
                <a:solidFill>
                  <a:srgbClr val="1E7FB8"/>
                </a:solidFill>
                <a:latin typeface="Arial" panose="020B0604020202020204" pitchFamily="34" charset="0"/>
                <a:ea typeface="DengXian" panose="02010600030101010101" pitchFamily="2" charset="-122"/>
                <a:cs typeface="Arial" panose="020B0604020202020204" pitchFamily="34" charset="0"/>
              </a:rPr>
            </a:br>
            <a:r>
              <a:rPr lang="en-GB" sz="4617" dirty="0">
                <a:solidFill>
                  <a:srgbClr val="1E7FB8"/>
                </a:solidFill>
                <a:latin typeface="Arial" panose="020B0604020202020204" pitchFamily="34" charset="0"/>
                <a:ea typeface="DengXian" panose="02010600030101010101" pitchFamily="2" charset="-122"/>
                <a:cs typeface="Arial" panose="020B0604020202020204" pitchFamily="34" charset="0"/>
              </a:rPr>
              <a:t> Futures mises à jour possibles des </a:t>
            </a:r>
            <a:r>
              <a:rPr lang="en-GB" sz="4617" dirty="0" err="1">
                <a:solidFill>
                  <a:srgbClr val="1E7FB8"/>
                </a:solidFill>
                <a:latin typeface="Arial" panose="020B0604020202020204" pitchFamily="34" charset="0"/>
                <a:ea typeface="DengXian" panose="02010600030101010101" pitchFamily="2" charset="-122"/>
                <a:cs typeface="Arial" panose="020B0604020202020204" pitchFamily="34" charset="0"/>
              </a:rPr>
              <a:t>recommandations</a:t>
            </a:r>
            <a:r>
              <a:rPr lang="en-GB" sz="4617" dirty="0">
                <a:solidFill>
                  <a:srgbClr val="1E7FB8"/>
                </a:solidFill>
                <a:latin typeface="Arial" panose="020B0604020202020204" pitchFamily="34" charset="0"/>
                <a:ea typeface="DengXian" panose="02010600030101010101" pitchFamily="2" charset="-122"/>
                <a:cs typeface="Arial" panose="020B0604020202020204" pitchFamily="34" charset="0"/>
              </a:rPr>
              <a:t> de la politique du PCV</a:t>
            </a:r>
            <a:br>
              <a:rPr lang="en-GB" sz="4617" dirty="0">
                <a:solidFill>
                  <a:srgbClr val="1E7FB8"/>
                </a:solidFill>
                <a:latin typeface="Arial" panose="020B0604020202020204" pitchFamily="34" charset="0"/>
                <a:ea typeface="DengXian" panose="02010600030101010101" pitchFamily="2" charset="-122"/>
                <a:cs typeface="Arial" panose="020B0604020202020204" pitchFamily="34" charset="0"/>
              </a:rPr>
            </a:br>
            <a:endParaRPr lang="en-GB" sz="4617" dirty="0">
              <a:solidFill>
                <a:srgbClr val="1E7FB8"/>
              </a:solidFill>
              <a:latin typeface="Arial" panose="020B0604020202020204" pitchFamily="34" charset="0"/>
              <a:ea typeface="DengXian" panose="02010600030101010101" pitchFamily="2" charset="-122"/>
              <a:cs typeface="Arial" panose="020B0604020202020204" pitchFamily="34" charset="0"/>
            </a:endParaRPr>
          </a:p>
        </p:txBody>
      </p:sp>
      <p:sp>
        <p:nvSpPr>
          <p:cNvPr id="5" name="TextBox 4">
            <a:extLst>
              <a:ext uri="{FF2B5EF4-FFF2-40B4-BE49-F238E27FC236}">
                <a16:creationId xmlns:a16="http://schemas.microsoft.com/office/drawing/2014/main" id="{35303541-FEAC-459D-B10E-ED82510F2581}"/>
              </a:ext>
            </a:extLst>
          </p:cNvPr>
          <p:cNvSpPr txBox="1"/>
          <p:nvPr/>
        </p:nvSpPr>
        <p:spPr>
          <a:xfrm>
            <a:off x="449091" y="3394557"/>
            <a:ext cx="18313927" cy="6410986"/>
          </a:xfrm>
          <a:prstGeom prst="rect">
            <a:avLst/>
          </a:prstGeom>
          <a:noFill/>
        </p:spPr>
        <p:txBody>
          <a:bodyPr wrap="square" rtlCol="0">
            <a:spAutoFit/>
          </a:bodyPr>
          <a:lstStyle/>
          <a:p>
            <a:pPr marL="503999" lvl="1" defTabSz="914334">
              <a:lnSpc>
                <a:spcPct val="120000"/>
              </a:lnSpc>
              <a:spcBef>
                <a:spcPts val="1200"/>
              </a:spcBef>
              <a:spcAft>
                <a:spcPts val="1200"/>
              </a:spcAft>
              <a:buClr>
                <a:srgbClr val="009CDE"/>
              </a:buClr>
              <a:buSzPct val="110000"/>
              <a:defRPr/>
            </a:pPr>
            <a:r>
              <a:rPr lang="en-US" sz="3200" dirty="0">
                <a:solidFill>
                  <a:srgbClr val="000000"/>
                </a:solidFill>
                <a:latin typeface="Poppins"/>
                <a:ea typeface="Roboto"/>
                <a:cs typeface="Poppins"/>
              </a:rPr>
              <a:t>Un </a:t>
            </a:r>
            <a:r>
              <a:rPr lang="en-US" sz="3200" dirty="0" err="1">
                <a:solidFill>
                  <a:srgbClr val="000000"/>
                </a:solidFill>
                <a:latin typeface="Poppins"/>
                <a:ea typeface="Roboto"/>
                <a:cs typeface="Poppins"/>
              </a:rPr>
              <a:t>groupe</a:t>
            </a:r>
            <a:r>
              <a:rPr lang="en-US" sz="3200" dirty="0">
                <a:solidFill>
                  <a:srgbClr val="000000"/>
                </a:solidFill>
                <a:latin typeface="Poppins"/>
                <a:ea typeface="Roboto"/>
                <a:cs typeface="Poppins"/>
              </a:rPr>
              <a:t> de travail de SAGE </a:t>
            </a:r>
            <a:r>
              <a:rPr lang="en-US" sz="3200" b="1" dirty="0">
                <a:solidFill>
                  <a:srgbClr val="000000"/>
                </a:solidFill>
                <a:latin typeface="Poppins"/>
                <a:ea typeface="Roboto"/>
                <a:cs typeface="Poppins"/>
              </a:rPr>
              <a:t>sur les </a:t>
            </a:r>
            <a:r>
              <a:rPr lang="en-US" sz="3200" b="1" dirty="0" err="1">
                <a:solidFill>
                  <a:srgbClr val="000000"/>
                </a:solidFill>
                <a:latin typeface="Poppins"/>
                <a:ea typeface="Roboto"/>
                <a:cs typeface="Poppins"/>
              </a:rPr>
              <a:t>vaccins</a:t>
            </a:r>
            <a:r>
              <a:rPr lang="en-US" sz="3200" b="1" dirty="0">
                <a:solidFill>
                  <a:srgbClr val="000000"/>
                </a:solidFill>
                <a:latin typeface="Poppins"/>
                <a:ea typeface="Roboto"/>
                <a:cs typeface="Poppins"/>
              </a:rPr>
              <a:t> </a:t>
            </a:r>
            <a:r>
              <a:rPr lang="en-US" sz="3200" b="1" dirty="0" err="1">
                <a:solidFill>
                  <a:srgbClr val="000000"/>
                </a:solidFill>
                <a:latin typeface="Poppins"/>
                <a:ea typeface="Roboto"/>
                <a:cs typeface="Poppins"/>
              </a:rPr>
              <a:t>antipneumococciques</a:t>
            </a:r>
            <a:r>
              <a:rPr lang="en-US" sz="3200" b="1" dirty="0">
                <a:solidFill>
                  <a:srgbClr val="000000"/>
                </a:solidFill>
                <a:latin typeface="Poppins"/>
                <a:ea typeface="Roboto"/>
                <a:cs typeface="Poppins"/>
              </a:rPr>
              <a:t> examine </a:t>
            </a:r>
            <a:r>
              <a:rPr lang="en-US" sz="3200" b="1" dirty="0" err="1">
                <a:solidFill>
                  <a:srgbClr val="000000"/>
                </a:solidFill>
                <a:latin typeface="Poppins"/>
                <a:ea typeface="Roboto"/>
                <a:cs typeface="Poppins"/>
              </a:rPr>
              <a:t>actuellement</a:t>
            </a:r>
            <a:r>
              <a:rPr lang="en-US" sz="3200" b="1" dirty="0">
                <a:solidFill>
                  <a:srgbClr val="000000"/>
                </a:solidFill>
                <a:latin typeface="Poppins"/>
                <a:ea typeface="Roboto"/>
                <a:cs typeface="Poppins"/>
              </a:rPr>
              <a:t> les données les plus </a:t>
            </a:r>
            <a:r>
              <a:rPr lang="en-US" sz="3200" b="1" dirty="0" err="1">
                <a:solidFill>
                  <a:srgbClr val="000000"/>
                </a:solidFill>
                <a:latin typeface="Poppins"/>
                <a:ea typeface="Roboto"/>
                <a:cs typeface="Poppins"/>
              </a:rPr>
              <a:t>récentes</a:t>
            </a:r>
            <a:r>
              <a:rPr lang="en-US" sz="3200" b="1" dirty="0">
                <a:solidFill>
                  <a:srgbClr val="000000"/>
                </a:solidFill>
                <a:latin typeface="Poppins"/>
                <a:ea typeface="Roboto"/>
                <a:cs typeface="Poppins"/>
              </a:rPr>
              <a:t> sur les points </a:t>
            </a:r>
            <a:r>
              <a:rPr lang="en-US" sz="3200" b="1" dirty="0" err="1">
                <a:solidFill>
                  <a:srgbClr val="000000"/>
                </a:solidFill>
                <a:latin typeface="Poppins"/>
                <a:ea typeface="Roboto"/>
                <a:cs typeface="Poppins"/>
              </a:rPr>
              <a:t>suivants</a:t>
            </a:r>
            <a:r>
              <a:rPr lang="en-US" sz="3200" b="1" dirty="0">
                <a:solidFill>
                  <a:srgbClr val="000000"/>
                </a:solidFill>
                <a:latin typeface="Poppins"/>
                <a:ea typeface="Roboto"/>
                <a:cs typeface="Poppins"/>
              </a:rPr>
              <a:t> :</a:t>
            </a:r>
          </a:p>
          <a:p>
            <a:pPr marL="503999" lvl="1" defTabSz="914334">
              <a:lnSpc>
                <a:spcPct val="120000"/>
              </a:lnSpc>
              <a:spcBef>
                <a:spcPts val="1200"/>
              </a:spcBef>
              <a:spcAft>
                <a:spcPts val="1200"/>
              </a:spcAft>
              <a:buClr>
                <a:srgbClr val="009CDE"/>
              </a:buClr>
              <a:buSzPct val="110000"/>
              <a:defRPr/>
            </a:pPr>
            <a:r>
              <a:rPr lang="en-US" sz="2800" b="1" dirty="0" err="1">
                <a:solidFill>
                  <a:srgbClr val="000000"/>
                </a:solidFill>
                <a:latin typeface="Poppins"/>
                <a:ea typeface="Roboto"/>
                <a:cs typeface="Poppins"/>
              </a:rPr>
              <a:t>Calendriers</a:t>
            </a:r>
            <a:r>
              <a:rPr lang="en-US" sz="2800" b="1" dirty="0">
                <a:solidFill>
                  <a:srgbClr val="000000"/>
                </a:solidFill>
                <a:latin typeface="Poppins"/>
                <a:ea typeface="Roboto"/>
                <a:cs typeface="Poppins"/>
              </a:rPr>
              <a:t> </a:t>
            </a:r>
            <a:r>
              <a:rPr lang="en-US" sz="2800" b="1" dirty="0" err="1">
                <a:solidFill>
                  <a:srgbClr val="000000"/>
                </a:solidFill>
                <a:latin typeface="Poppins"/>
                <a:ea typeface="Roboto"/>
                <a:cs typeface="Poppins"/>
              </a:rPr>
              <a:t>optimisés</a:t>
            </a:r>
            <a:r>
              <a:rPr lang="en-US" sz="2800" b="1" dirty="0">
                <a:solidFill>
                  <a:srgbClr val="000000"/>
                </a:solidFill>
                <a:latin typeface="Poppins"/>
                <a:ea typeface="Roboto"/>
                <a:cs typeface="Poppins"/>
              </a:rPr>
              <a:t> dans </a:t>
            </a:r>
            <a:r>
              <a:rPr lang="en-US" sz="2800" b="1" dirty="0" err="1">
                <a:solidFill>
                  <a:srgbClr val="000000"/>
                </a:solidFill>
                <a:latin typeface="Poppins"/>
                <a:ea typeface="Roboto"/>
                <a:cs typeface="Poppins"/>
              </a:rPr>
              <a:t>l'enfance</a:t>
            </a:r>
            <a:r>
              <a:rPr lang="en-US" sz="2800" b="1" dirty="0">
                <a:solidFill>
                  <a:srgbClr val="000000"/>
                </a:solidFill>
                <a:latin typeface="Poppins"/>
                <a:ea typeface="Roboto"/>
                <a:cs typeface="Poppins"/>
              </a:rPr>
              <a:t> (2+1 vs 3+0 et dose </a:t>
            </a:r>
            <a:r>
              <a:rPr lang="en-US" sz="2800" b="1" dirty="0" err="1">
                <a:solidFill>
                  <a:srgbClr val="000000"/>
                </a:solidFill>
                <a:latin typeface="Poppins"/>
                <a:ea typeface="Roboto"/>
                <a:cs typeface="Poppins"/>
              </a:rPr>
              <a:t>réduite</a:t>
            </a:r>
            <a:r>
              <a:rPr lang="en-US" sz="2800" b="1" dirty="0">
                <a:solidFill>
                  <a:srgbClr val="000000"/>
                </a:solidFill>
                <a:latin typeface="Poppins"/>
                <a:ea typeface="Roboto"/>
                <a:cs typeface="Poppins"/>
              </a:rPr>
              <a:t> 1+1)</a:t>
            </a:r>
          </a:p>
          <a:p>
            <a:pPr marL="503999" lvl="1" defTabSz="914334">
              <a:lnSpc>
                <a:spcPct val="120000"/>
              </a:lnSpc>
              <a:spcBef>
                <a:spcPts val="1200"/>
              </a:spcBef>
              <a:spcAft>
                <a:spcPts val="1200"/>
              </a:spcAft>
              <a:buClr>
                <a:srgbClr val="009CDE"/>
              </a:buClr>
              <a:buSzPct val="110000"/>
              <a:defRPr/>
            </a:pPr>
            <a:r>
              <a:rPr lang="en-US" sz="2800" b="1" dirty="0" err="1">
                <a:solidFill>
                  <a:srgbClr val="000000"/>
                </a:solidFill>
                <a:latin typeface="Poppins"/>
                <a:ea typeface="Roboto"/>
                <a:cs typeface="Poppins"/>
              </a:rPr>
              <a:t>Utilisation</a:t>
            </a:r>
            <a:r>
              <a:rPr lang="en-US" sz="2800" b="1" dirty="0">
                <a:solidFill>
                  <a:srgbClr val="000000"/>
                </a:solidFill>
                <a:latin typeface="Poppins"/>
                <a:ea typeface="Roboto"/>
                <a:cs typeface="Poppins"/>
              </a:rPr>
              <a:t> de doses </a:t>
            </a:r>
            <a:r>
              <a:rPr lang="en-US" sz="2800" b="1" dirty="0" err="1">
                <a:solidFill>
                  <a:srgbClr val="000000"/>
                </a:solidFill>
                <a:latin typeface="Poppins"/>
                <a:ea typeface="Roboto"/>
                <a:cs typeface="Poppins"/>
              </a:rPr>
              <a:t>fractionnées</a:t>
            </a:r>
            <a:r>
              <a:rPr lang="en-US" sz="2800" b="1" dirty="0">
                <a:solidFill>
                  <a:srgbClr val="000000"/>
                </a:solidFill>
                <a:latin typeface="Poppins"/>
                <a:ea typeface="Roboto"/>
                <a:cs typeface="Poppins"/>
              </a:rPr>
              <a:t> de PCV </a:t>
            </a:r>
            <a:r>
              <a:rPr lang="en-US" sz="2800" dirty="0" err="1">
                <a:solidFill>
                  <a:srgbClr val="000000"/>
                </a:solidFill>
                <a:latin typeface="Poppins"/>
                <a:ea typeface="Roboto"/>
                <a:cs typeface="Poppins"/>
              </a:rPr>
              <a:t>en</a:t>
            </a:r>
            <a:r>
              <a:rPr lang="en-US" sz="2800" dirty="0">
                <a:solidFill>
                  <a:srgbClr val="000000"/>
                </a:solidFill>
                <a:latin typeface="Poppins"/>
                <a:ea typeface="Roboto"/>
                <a:cs typeface="Poppins"/>
              </a:rPr>
              <a:t> </a:t>
            </a:r>
            <a:r>
              <a:rPr lang="en-US" sz="2800" dirty="0" err="1">
                <a:solidFill>
                  <a:srgbClr val="000000"/>
                </a:solidFill>
                <a:latin typeface="Poppins"/>
                <a:ea typeface="Roboto"/>
                <a:cs typeface="Poppins"/>
              </a:rPr>
              <a:t>cas</a:t>
            </a:r>
            <a:r>
              <a:rPr lang="en-US" sz="2800" dirty="0">
                <a:solidFill>
                  <a:srgbClr val="000000"/>
                </a:solidFill>
                <a:latin typeface="Poppins"/>
                <a:ea typeface="Roboto"/>
                <a:cs typeface="Poppins"/>
              </a:rPr>
              <a:t> de </a:t>
            </a:r>
            <a:r>
              <a:rPr lang="en-US" sz="2800" dirty="0" err="1">
                <a:solidFill>
                  <a:srgbClr val="000000"/>
                </a:solidFill>
                <a:latin typeface="Poppins"/>
                <a:ea typeface="Roboto"/>
                <a:cs typeface="Poppins"/>
              </a:rPr>
              <a:t>pénurie</a:t>
            </a:r>
            <a:r>
              <a:rPr lang="en-US" sz="2800" dirty="0">
                <a:solidFill>
                  <a:srgbClr val="000000"/>
                </a:solidFill>
                <a:latin typeface="Poppins"/>
                <a:ea typeface="Roboto"/>
                <a:cs typeface="Poppins"/>
              </a:rPr>
              <a:t> </a:t>
            </a:r>
            <a:r>
              <a:rPr lang="en-US" sz="2800" dirty="0" err="1">
                <a:solidFill>
                  <a:srgbClr val="000000"/>
                </a:solidFill>
                <a:latin typeface="Poppins"/>
                <a:ea typeface="Roboto"/>
                <a:cs typeface="Poppins"/>
              </a:rPr>
              <a:t>ou</a:t>
            </a:r>
            <a:r>
              <a:rPr lang="en-US" sz="2800" dirty="0">
                <a:solidFill>
                  <a:srgbClr val="000000"/>
                </a:solidFill>
                <a:latin typeface="Poppins"/>
                <a:ea typeface="Roboto"/>
                <a:cs typeface="Poppins"/>
              </a:rPr>
              <a:t> pour </a:t>
            </a:r>
            <a:r>
              <a:rPr lang="en-US" sz="2800" dirty="0" err="1">
                <a:solidFill>
                  <a:srgbClr val="000000"/>
                </a:solidFill>
                <a:latin typeface="Poppins"/>
                <a:ea typeface="Roboto"/>
                <a:cs typeface="Poppins"/>
              </a:rPr>
              <a:t>réaliser</a:t>
            </a:r>
            <a:r>
              <a:rPr lang="en-US" sz="2800" dirty="0">
                <a:solidFill>
                  <a:srgbClr val="000000"/>
                </a:solidFill>
                <a:latin typeface="Poppins"/>
                <a:ea typeface="Roboto"/>
                <a:cs typeface="Poppins"/>
              </a:rPr>
              <a:t> des </a:t>
            </a:r>
            <a:r>
              <a:rPr lang="en-US" sz="2800" dirty="0" err="1">
                <a:solidFill>
                  <a:srgbClr val="000000"/>
                </a:solidFill>
                <a:latin typeface="Poppins"/>
                <a:ea typeface="Roboto"/>
                <a:cs typeface="Poppins"/>
              </a:rPr>
              <a:t>économies</a:t>
            </a:r>
            <a:endParaRPr lang="en-US" sz="2800" dirty="0">
              <a:solidFill>
                <a:srgbClr val="000000"/>
              </a:solidFill>
              <a:latin typeface="Poppins"/>
              <a:ea typeface="Roboto"/>
              <a:cs typeface="Poppins"/>
            </a:endParaRPr>
          </a:p>
          <a:p>
            <a:pPr marL="503999" lvl="1" defTabSz="914334">
              <a:lnSpc>
                <a:spcPct val="120000"/>
              </a:lnSpc>
              <a:spcBef>
                <a:spcPts val="1200"/>
              </a:spcBef>
              <a:spcAft>
                <a:spcPts val="1200"/>
              </a:spcAft>
              <a:buClr>
                <a:srgbClr val="009CDE"/>
              </a:buClr>
              <a:buSzPct val="110000"/>
              <a:defRPr/>
            </a:pPr>
            <a:r>
              <a:rPr lang="en-US" sz="2800" b="1" dirty="0" err="1">
                <a:solidFill>
                  <a:srgbClr val="000000"/>
                </a:solidFill>
                <a:latin typeface="Poppins"/>
                <a:ea typeface="Roboto"/>
                <a:cs typeface="Poppins"/>
              </a:rPr>
              <a:t>Campagnes</a:t>
            </a:r>
            <a:r>
              <a:rPr lang="en-US" sz="2800" b="1" dirty="0">
                <a:solidFill>
                  <a:srgbClr val="000000"/>
                </a:solidFill>
                <a:latin typeface="Poppins"/>
                <a:ea typeface="Roboto"/>
                <a:cs typeface="Poppins"/>
              </a:rPr>
              <a:t> de vaccination par le PCV de </a:t>
            </a:r>
            <a:r>
              <a:rPr lang="en-US" sz="2800" dirty="0" err="1">
                <a:solidFill>
                  <a:srgbClr val="000000"/>
                </a:solidFill>
                <a:latin typeface="Poppins"/>
                <a:ea typeface="Roboto"/>
                <a:cs typeface="Poppins"/>
              </a:rPr>
              <a:t>cohortes</a:t>
            </a:r>
            <a:r>
              <a:rPr lang="en-US" sz="2800" dirty="0">
                <a:solidFill>
                  <a:srgbClr val="000000"/>
                </a:solidFill>
                <a:latin typeface="Poppins"/>
                <a:ea typeface="Roboto"/>
                <a:cs typeface="Poppins"/>
              </a:rPr>
              <a:t> </a:t>
            </a:r>
            <a:r>
              <a:rPr lang="en-US" sz="2800" dirty="0" err="1">
                <a:solidFill>
                  <a:srgbClr val="000000"/>
                </a:solidFill>
                <a:latin typeface="Poppins"/>
                <a:ea typeface="Roboto"/>
                <a:cs typeface="Poppins"/>
              </a:rPr>
              <a:t>d'âges</a:t>
            </a:r>
            <a:r>
              <a:rPr lang="en-US" sz="2800" dirty="0">
                <a:solidFill>
                  <a:srgbClr val="000000"/>
                </a:solidFill>
                <a:latin typeface="Poppins"/>
                <a:ea typeface="Roboto"/>
                <a:cs typeface="Poppins"/>
              </a:rPr>
              <a:t> multiples </a:t>
            </a:r>
            <a:r>
              <a:rPr lang="en-US" sz="2800" dirty="0" err="1">
                <a:solidFill>
                  <a:srgbClr val="000000"/>
                </a:solidFill>
                <a:latin typeface="Poppins"/>
                <a:ea typeface="Roboto"/>
                <a:cs typeface="Poppins"/>
              </a:rPr>
              <a:t>en</a:t>
            </a:r>
            <a:r>
              <a:rPr lang="en-US" sz="2800" dirty="0">
                <a:solidFill>
                  <a:srgbClr val="000000"/>
                </a:solidFill>
                <a:latin typeface="Poppins"/>
                <a:ea typeface="Roboto"/>
                <a:cs typeface="Poppins"/>
              </a:rPr>
              <a:t> </a:t>
            </a:r>
            <a:r>
              <a:rPr lang="en-US" sz="2800" dirty="0" err="1">
                <a:solidFill>
                  <a:srgbClr val="000000"/>
                </a:solidFill>
                <a:latin typeface="Poppins"/>
                <a:ea typeface="Roboto"/>
                <a:cs typeface="Poppins"/>
              </a:rPr>
              <a:t>réponse</a:t>
            </a:r>
            <a:r>
              <a:rPr lang="en-US" sz="2800" dirty="0">
                <a:solidFill>
                  <a:srgbClr val="000000"/>
                </a:solidFill>
                <a:latin typeface="Poppins"/>
                <a:ea typeface="Roboto"/>
                <a:cs typeface="Poppins"/>
              </a:rPr>
              <a:t> à des </a:t>
            </a:r>
            <a:r>
              <a:rPr lang="en-US" sz="2800" dirty="0" err="1">
                <a:solidFill>
                  <a:srgbClr val="000000"/>
                </a:solidFill>
                <a:latin typeface="Poppins"/>
                <a:ea typeface="Roboto"/>
                <a:cs typeface="Poppins"/>
              </a:rPr>
              <a:t>épidémies</a:t>
            </a:r>
            <a:r>
              <a:rPr lang="en-US" sz="2800" dirty="0">
                <a:solidFill>
                  <a:srgbClr val="000000"/>
                </a:solidFill>
                <a:latin typeface="Poppins"/>
                <a:ea typeface="Roboto"/>
                <a:cs typeface="Poppins"/>
              </a:rPr>
              <a:t>, dans des </a:t>
            </a:r>
            <a:r>
              <a:rPr lang="en-US" sz="2800" dirty="0" err="1">
                <a:solidFill>
                  <a:srgbClr val="000000"/>
                </a:solidFill>
                <a:latin typeface="Poppins"/>
                <a:ea typeface="Roboto"/>
                <a:cs typeface="Poppins"/>
              </a:rPr>
              <a:t>contextes</a:t>
            </a:r>
            <a:r>
              <a:rPr lang="en-US" sz="2800" dirty="0">
                <a:solidFill>
                  <a:srgbClr val="000000"/>
                </a:solidFill>
                <a:latin typeface="Poppins"/>
                <a:ea typeface="Roboto"/>
                <a:cs typeface="Poppins"/>
              </a:rPr>
              <a:t> </a:t>
            </a:r>
            <a:r>
              <a:rPr lang="en-US" sz="2800" dirty="0" err="1">
                <a:solidFill>
                  <a:srgbClr val="000000"/>
                </a:solidFill>
                <a:latin typeface="Poppins"/>
                <a:ea typeface="Roboto"/>
                <a:cs typeface="Poppins"/>
              </a:rPr>
              <a:t>humanitaires</a:t>
            </a:r>
            <a:r>
              <a:rPr lang="en-US" sz="2800" dirty="0">
                <a:solidFill>
                  <a:srgbClr val="000000"/>
                </a:solidFill>
                <a:latin typeface="Poppins"/>
                <a:ea typeface="Roboto"/>
                <a:cs typeface="Poppins"/>
              </a:rPr>
              <a:t> </a:t>
            </a:r>
            <a:r>
              <a:rPr lang="en-US" sz="2800" dirty="0" err="1">
                <a:solidFill>
                  <a:srgbClr val="000000"/>
                </a:solidFill>
                <a:latin typeface="Poppins"/>
                <a:ea typeface="Roboto"/>
                <a:cs typeface="Poppins"/>
              </a:rPr>
              <a:t>ou</a:t>
            </a:r>
            <a:r>
              <a:rPr lang="en-US" sz="2800" dirty="0">
                <a:solidFill>
                  <a:srgbClr val="000000"/>
                </a:solidFill>
                <a:latin typeface="Poppins"/>
                <a:ea typeface="Roboto"/>
                <a:cs typeface="Poppins"/>
              </a:rPr>
              <a:t> dans des zones </a:t>
            </a:r>
            <a:r>
              <a:rPr lang="en-US" sz="2800" dirty="0" err="1">
                <a:solidFill>
                  <a:srgbClr val="000000"/>
                </a:solidFill>
                <a:latin typeface="Poppins"/>
                <a:ea typeface="Roboto"/>
                <a:cs typeface="Poppins"/>
              </a:rPr>
              <a:t>où</a:t>
            </a:r>
            <a:r>
              <a:rPr lang="en-US" sz="2800" dirty="0">
                <a:solidFill>
                  <a:srgbClr val="000000"/>
                </a:solidFill>
                <a:latin typeface="Poppins"/>
                <a:ea typeface="Roboto"/>
                <a:cs typeface="Poppins"/>
              </a:rPr>
              <a:t> la participation </a:t>
            </a:r>
            <a:r>
              <a:rPr lang="en-US" sz="2800" dirty="0" err="1">
                <a:solidFill>
                  <a:srgbClr val="000000"/>
                </a:solidFill>
                <a:latin typeface="Poppins"/>
                <a:ea typeface="Roboto"/>
                <a:cs typeface="Poppins"/>
              </a:rPr>
              <a:t>est</a:t>
            </a:r>
            <a:r>
              <a:rPr lang="en-US" sz="2800" dirty="0">
                <a:solidFill>
                  <a:srgbClr val="000000"/>
                </a:solidFill>
                <a:latin typeface="Poppins"/>
                <a:ea typeface="Roboto"/>
                <a:cs typeface="Poppins"/>
              </a:rPr>
              <a:t> très </a:t>
            </a:r>
            <a:r>
              <a:rPr lang="en-US" sz="2800" dirty="0" err="1">
                <a:solidFill>
                  <a:srgbClr val="000000"/>
                </a:solidFill>
                <a:latin typeface="Poppins"/>
                <a:ea typeface="Roboto"/>
                <a:cs typeface="Poppins"/>
              </a:rPr>
              <a:t>faible</a:t>
            </a:r>
            <a:r>
              <a:rPr lang="en-US" sz="2800" dirty="0">
                <a:solidFill>
                  <a:srgbClr val="000000"/>
                </a:solidFill>
                <a:latin typeface="Poppins"/>
                <a:ea typeface="Roboto"/>
                <a:cs typeface="Poppins"/>
              </a:rPr>
              <a:t>.</a:t>
            </a:r>
          </a:p>
          <a:p>
            <a:pPr marL="503999" lvl="1" defTabSz="914334">
              <a:lnSpc>
                <a:spcPct val="120000"/>
              </a:lnSpc>
              <a:spcBef>
                <a:spcPts val="1200"/>
              </a:spcBef>
              <a:spcAft>
                <a:spcPts val="1200"/>
              </a:spcAft>
              <a:buClr>
                <a:srgbClr val="009CDE"/>
              </a:buClr>
              <a:buSzPct val="110000"/>
              <a:defRPr/>
            </a:pPr>
            <a:r>
              <a:rPr lang="en-US" sz="2800" b="1" dirty="0">
                <a:solidFill>
                  <a:srgbClr val="000000"/>
                </a:solidFill>
                <a:latin typeface="Poppins"/>
                <a:ea typeface="Roboto"/>
                <a:cs typeface="Poppins"/>
              </a:rPr>
              <a:t>De nouveaux </a:t>
            </a:r>
            <a:r>
              <a:rPr lang="en-US" sz="2800" b="1" dirty="0" err="1">
                <a:solidFill>
                  <a:srgbClr val="000000"/>
                </a:solidFill>
                <a:latin typeface="Poppins"/>
                <a:ea typeface="Roboto"/>
                <a:cs typeface="Poppins"/>
              </a:rPr>
              <a:t>produits</a:t>
            </a:r>
            <a:r>
              <a:rPr lang="en-US" sz="2800" b="1" dirty="0">
                <a:solidFill>
                  <a:srgbClr val="000000"/>
                </a:solidFill>
                <a:latin typeface="Poppins"/>
                <a:ea typeface="Roboto"/>
                <a:cs typeface="Poppins"/>
              </a:rPr>
              <a:t> PCV (y </a:t>
            </a:r>
            <a:r>
              <a:rPr lang="en-US" sz="2800" b="1" dirty="0" err="1">
                <a:solidFill>
                  <a:srgbClr val="000000"/>
                </a:solidFill>
                <a:latin typeface="Poppins"/>
                <a:ea typeface="Roboto"/>
                <a:cs typeface="Poppins"/>
              </a:rPr>
              <a:t>compris</a:t>
            </a:r>
            <a:r>
              <a:rPr lang="en-US" sz="2800" b="1" dirty="0">
                <a:solidFill>
                  <a:srgbClr val="000000"/>
                </a:solidFill>
                <a:latin typeface="Poppins"/>
                <a:ea typeface="Roboto"/>
                <a:cs typeface="Poppins"/>
              </a:rPr>
              <a:t> à valence plus </a:t>
            </a:r>
            <a:r>
              <a:rPr lang="en-US" sz="2800" b="1" dirty="0" err="1">
                <a:solidFill>
                  <a:srgbClr val="000000"/>
                </a:solidFill>
                <a:latin typeface="Poppins"/>
                <a:ea typeface="Roboto"/>
                <a:cs typeface="Poppins"/>
              </a:rPr>
              <a:t>élevée</a:t>
            </a:r>
            <a:r>
              <a:rPr lang="en-US" sz="2800" b="1" dirty="0">
                <a:solidFill>
                  <a:srgbClr val="000000"/>
                </a:solidFill>
                <a:latin typeface="Poppins"/>
                <a:ea typeface="Roboto"/>
                <a:cs typeface="Poppins"/>
              </a:rPr>
              <a:t>) </a:t>
            </a:r>
            <a:r>
              <a:rPr lang="en-US" sz="2800" dirty="0" err="1">
                <a:solidFill>
                  <a:srgbClr val="000000"/>
                </a:solidFill>
                <a:latin typeface="Poppins"/>
                <a:ea typeface="Roboto"/>
                <a:cs typeface="Poppins"/>
              </a:rPr>
              <a:t>seront</a:t>
            </a:r>
            <a:r>
              <a:rPr lang="en-US" sz="2800" dirty="0">
                <a:solidFill>
                  <a:srgbClr val="000000"/>
                </a:solidFill>
                <a:latin typeface="Poppins"/>
                <a:ea typeface="Roboto"/>
                <a:cs typeface="Poppins"/>
              </a:rPr>
              <a:t> mis sur le </a:t>
            </a:r>
            <a:r>
              <a:rPr lang="en-US" sz="2800" dirty="0" err="1">
                <a:solidFill>
                  <a:srgbClr val="000000"/>
                </a:solidFill>
                <a:latin typeface="Poppins"/>
                <a:ea typeface="Roboto"/>
                <a:cs typeface="Poppins"/>
              </a:rPr>
              <a:t>marché</a:t>
            </a:r>
            <a:r>
              <a:rPr lang="en-US" sz="2800" dirty="0">
                <a:solidFill>
                  <a:srgbClr val="000000"/>
                </a:solidFill>
                <a:latin typeface="Poppins"/>
                <a:ea typeface="Roboto"/>
                <a:cs typeface="Poppins"/>
              </a:rPr>
              <a:t> au </a:t>
            </a:r>
            <a:r>
              <a:rPr lang="en-US" sz="2800" dirty="0" err="1">
                <a:solidFill>
                  <a:srgbClr val="000000"/>
                </a:solidFill>
                <a:latin typeface="Poppins"/>
                <a:ea typeface="Roboto"/>
                <a:cs typeface="Poppins"/>
              </a:rPr>
              <a:t>cours</a:t>
            </a:r>
            <a:r>
              <a:rPr lang="en-US" sz="2800" dirty="0">
                <a:solidFill>
                  <a:srgbClr val="000000"/>
                </a:solidFill>
                <a:latin typeface="Poppins"/>
                <a:ea typeface="Roboto"/>
                <a:cs typeface="Poppins"/>
              </a:rPr>
              <a:t> des </a:t>
            </a:r>
            <a:r>
              <a:rPr lang="en-US" sz="2800" dirty="0" err="1">
                <a:solidFill>
                  <a:srgbClr val="000000"/>
                </a:solidFill>
                <a:latin typeface="Poppins"/>
                <a:ea typeface="Roboto"/>
                <a:cs typeface="Poppins"/>
              </a:rPr>
              <a:t>prochaines</a:t>
            </a:r>
            <a:r>
              <a:rPr lang="en-US" sz="2800" dirty="0">
                <a:solidFill>
                  <a:srgbClr val="000000"/>
                </a:solidFill>
                <a:latin typeface="Poppins"/>
                <a:ea typeface="Roboto"/>
                <a:cs typeface="Poppins"/>
              </a:rPr>
              <a:t> </a:t>
            </a:r>
            <a:r>
              <a:rPr lang="en-US" sz="2800" dirty="0" err="1">
                <a:solidFill>
                  <a:srgbClr val="000000"/>
                </a:solidFill>
                <a:latin typeface="Poppins"/>
                <a:ea typeface="Roboto"/>
                <a:cs typeface="Poppins"/>
              </a:rPr>
              <a:t>années</a:t>
            </a:r>
            <a:r>
              <a:rPr lang="en-US" sz="2800" dirty="0">
                <a:solidFill>
                  <a:srgbClr val="000000"/>
                </a:solidFill>
                <a:latin typeface="Poppins"/>
                <a:ea typeface="Roboto"/>
                <a:cs typeface="Poppins"/>
              </a:rPr>
              <a:t> avec </a:t>
            </a:r>
            <a:r>
              <a:rPr lang="en-US" sz="2800" dirty="0" err="1">
                <a:solidFill>
                  <a:srgbClr val="000000"/>
                </a:solidFill>
                <a:latin typeface="Poppins"/>
                <a:ea typeface="Roboto"/>
                <a:cs typeface="Poppins"/>
              </a:rPr>
              <a:t>une</a:t>
            </a:r>
            <a:r>
              <a:rPr lang="en-US" sz="2800" dirty="0">
                <a:solidFill>
                  <a:srgbClr val="000000"/>
                </a:solidFill>
                <a:latin typeface="Poppins"/>
                <a:ea typeface="Roboto"/>
                <a:cs typeface="Poppins"/>
              </a:rPr>
              <a:t> indication </a:t>
            </a:r>
            <a:r>
              <a:rPr lang="en-US" sz="2800" dirty="0" err="1">
                <a:solidFill>
                  <a:srgbClr val="000000"/>
                </a:solidFill>
                <a:latin typeface="Poppins"/>
                <a:ea typeface="Roboto"/>
                <a:cs typeface="Poppins"/>
              </a:rPr>
              <a:t>pédiatrique</a:t>
            </a:r>
            <a:r>
              <a:rPr lang="en-US" sz="2800" dirty="0">
                <a:solidFill>
                  <a:srgbClr val="000000"/>
                </a:solidFill>
                <a:latin typeface="Poppins"/>
                <a:ea typeface="Roboto"/>
                <a:cs typeface="Poppins"/>
              </a:rPr>
              <a:t>.</a:t>
            </a:r>
          </a:p>
          <a:p>
            <a:pPr marL="503999" lvl="1" defTabSz="914334">
              <a:lnSpc>
                <a:spcPct val="120000"/>
              </a:lnSpc>
              <a:spcBef>
                <a:spcPts val="1200"/>
              </a:spcBef>
              <a:spcAft>
                <a:spcPts val="1200"/>
              </a:spcAft>
              <a:buClr>
                <a:srgbClr val="009CDE"/>
              </a:buClr>
              <a:buSzPct val="110000"/>
              <a:defRPr/>
            </a:pPr>
            <a:r>
              <a:rPr lang="en-US" sz="2800" dirty="0">
                <a:solidFill>
                  <a:srgbClr val="FF0000"/>
                </a:solidFill>
                <a:latin typeface="Poppins"/>
                <a:ea typeface="Roboto"/>
                <a:cs typeface="Poppins"/>
              </a:rPr>
              <a:t>**** </a:t>
            </a:r>
            <a:r>
              <a:rPr lang="en-US" sz="2800" dirty="0" err="1">
                <a:solidFill>
                  <a:srgbClr val="FF0000"/>
                </a:solidFill>
                <a:latin typeface="Poppins"/>
                <a:ea typeface="Roboto"/>
                <a:cs typeface="Poppins"/>
              </a:rPr>
              <a:t>Recommandations</a:t>
            </a:r>
            <a:r>
              <a:rPr lang="en-US" sz="2800" dirty="0">
                <a:solidFill>
                  <a:srgbClr val="FF0000"/>
                </a:solidFill>
                <a:latin typeface="Poppins"/>
                <a:ea typeface="Roboto"/>
                <a:cs typeface="Poppins"/>
              </a:rPr>
              <a:t> </a:t>
            </a:r>
            <a:r>
              <a:rPr lang="en-US" sz="2800" dirty="0" err="1">
                <a:solidFill>
                  <a:srgbClr val="FF0000"/>
                </a:solidFill>
                <a:latin typeface="Poppins"/>
                <a:ea typeface="Roboto"/>
                <a:cs typeface="Poppins"/>
              </a:rPr>
              <a:t>attendues</a:t>
            </a:r>
            <a:r>
              <a:rPr lang="en-US" sz="2800" dirty="0">
                <a:solidFill>
                  <a:srgbClr val="FF0000"/>
                </a:solidFill>
                <a:latin typeface="Poppins"/>
                <a:ea typeface="Roboto"/>
                <a:cs typeface="Poppins"/>
              </a:rPr>
              <a:t> pour la </a:t>
            </a:r>
            <a:r>
              <a:rPr lang="en-US" sz="2800" dirty="0" err="1">
                <a:solidFill>
                  <a:srgbClr val="FF0000"/>
                </a:solidFill>
                <a:latin typeface="Poppins"/>
                <a:ea typeface="Roboto"/>
                <a:cs typeface="Poppins"/>
              </a:rPr>
              <a:t>réunion</a:t>
            </a:r>
            <a:r>
              <a:rPr lang="en-US" sz="2800" dirty="0">
                <a:solidFill>
                  <a:srgbClr val="FF0000"/>
                </a:solidFill>
                <a:latin typeface="Poppins"/>
                <a:ea typeface="Roboto"/>
                <a:cs typeface="Poppins"/>
              </a:rPr>
              <a:t> du SAGE de mars 2025 ****</a:t>
            </a:r>
          </a:p>
        </p:txBody>
      </p:sp>
      <p:sp>
        <p:nvSpPr>
          <p:cNvPr id="7" name="TextBox 6">
            <a:extLst>
              <a:ext uri="{FF2B5EF4-FFF2-40B4-BE49-F238E27FC236}">
                <a16:creationId xmlns:a16="http://schemas.microsoft.com/office/drawing/2014/main" id="{190E4B28-EB81-4D8C-BB57-FFCC6A511A49}"/>
              </a:ext>
            </a:extLst>
          </p:cNvPr>
          <p:cNvSpPr txBox="1"/>
          <p:nvPr/>
        </p:nvSpPr>
        <p:spPr>
          <a:xfrm rot="20127003">
            <a:off x="226859" y="1966477"/>
            <a:ext cx="1432387" cy="830997"/>
          </a:xfrm>
          <a:prstGeom prst="rect">
            <a:avLst/>
          </a:prstGeom>
          <a:noFill/>
          <a:ln>
            <a:solidFill>
              <a:srgbClr val="FF0000"/>
            </a:solidFill>
          </a:ln>
        </p:spPr>
        <p:txBody>
          <a:bodyPr wrap="square" rtlCol="0">
            <a:spAutoFit/>
          </a:bodyPr>
          <a:lstStyle/>
          <a:p>
            <a:r>
              <a:rPr lang="en-GB" sz="4800" b="1" dirty="0">
                <a:solidFill>
                  <a:srgbClr val="FF0000"/>
                </a:solidFill>
                <a:latin typeface="Arial Black" panose="020B0A04020102020204" pitchFamily="34" charset="0"/>
              </a:rPr>
              <a:t>FYI</a:t>
            </a:r>
            <a:endParaRPr lang="en-US" sz="4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2224137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C43347-A81F-D807-D3AF-6AC1ABD30D40}"/>
              </a:ext>
            </a:extLst>
          </p:cNvPr>
          <p:cNvSpPr>
            <a:spLocks noGrp="1"/>
          </p:cNvSpPr>
          <p:nvPr>
            <p:ph type="sldNum" sz="quarter" idx="12"/>
          </p:nvPr>
        </p:nvSpPr>
        <p:spPr/>
        <p:txBody>
          <a:bodyPr/>
          <a:lstStyle/>
          <a:p>
            <a:fld id="{E2E31AFC-DF42-41A5-B57C-06A83BBA6616}" type="slidenum">
              <a:rPr lang="en-GB" smtClean="0"/>
              <a:t>19</a:t>
            </a:fld>
            <a:endParaRPr lang="en-GB"/>
          </a:p>
        </p:txBody>
      </p:sp>
      <p:sp>
        <p:nvSpPr>
          <p:cNvPr id="4" name="Title 3">
            <a:extLst>
              <a:ext uri="{FF2B5EF4-FFF2-40B4-BE49-F238E27FC236}">
                <a16:creationId xmlns:a16="http://schemas.microsoft.com/office/drawing/2014/main" id="{9CC750BF-FCB5-1013-A5C1-9141F7D5FBA6}"/>
              </a:ext>
            </a:extLst>
          </p:cNvPr>
          <p:cNvSpPr>
            <a:spLocks noGrp="1"/>
          </p:cNvSpPr>
          <p:nvPr>
            <p:ph type="title"/>
          </p:nvPr>
        </p:nvSpPr>
        <p:spPr>
          <a:xfrm>
            <a:off x="655030" y="351219"/>
            <a:ext cx="15356977" cy="1330749"/>
          </a:xfrm>
        </p:spPr>
        <p:txBody>
          <a:bodyPr/>
          <a:lstStyle/>
          <a:p>
            <a:r>
              <a:rPr lang="en-US" sz="4782" dirty="0">
                <a:latin typeface="Poppins SemiBold"/>
                <a:ea typeface="Roboto"/>
                <a:cs typeface="Poppins SemiBold"/>
              </a:rPr>
              <a:t>De plus </a:t>
            </a:r>
            <a:r>
              <a:rPr lang="en-US" sz="4782" dirty="0" err="1">
                <a:latin typeface="Poppins SemiBold"/>
                <a:ea typeface="Roboto"/>
                <a:cs typeface="Poppins SemiBold"/>
              </a:rPr>
              <a:t>en</a:t>
            </a:r>
            <a:r>
              <a:rPr lang="en-US" sz="4782" dirty="0">
                <a:latin typeface="Poppins SemiBold"/>
                <a:ea typeface="Roboto"/>
                <a:cs typeface="Poppins SemiBold"/>
              </a:rPr>
              <a:t> plus de pays </a:t>
            </a:r>
            <a:r>
              <a:rPr lang="en-US" sz="4782" dirty="0" err="1">
                <a:latin typeface="Poppins SemiBold"/>
                <a:ea typeface="Roboto"/>
                <a:cs typeface="Poppins SemiBold"/>
              </a:rPr>
              <a:t>devront</a:t>
            </a:r>
            <a:r>
              <a:rPr lang="en-US" sz="4782" dirty="0">
                <a:latin typeface="Poppins SemiBold"/>
                <a:ea typeface="Roboto"/>
                <a:cs typeface="Poppins SemiBold"/>
              </a:rPr>
              <a:t> donner la </a:t>
            </a:r>
            <a:r>
              <a:rPr lang="en-US" sz="4782" dirty="0" err="1">
                <a:latin typeface="Poppins SemiBold"/>
                <a:ea typeface="Roboto"/>
                <a:cs typeface="Poppins SemiBold"/>
              </a:rPr>
              <a:t>priorité</a:t>
            </a:r>
            <a:r>
              <a:rPr lang="en-US" sz="4782" dirty="0">
                <a:latin typeface="Poppins SemiBold"/>
                <a:ea typeface="Roboto"/>
                <a:cs typeface="Poppins SemiBold"/>
              </a:rPr>
              <a:t> à </a:t>
            </a:r>
            <a:r>
              <a:rPr lang="en-US" sz="4782" dirty="0" err="1">
                <a:latin typeface="Poppins SemiBold"/>
                <a:ea typeface="Roboto"/>
                <a:cs typeface="Poppins SemiBold"/>
              </a:rPr>
              <a:t>l'introduction</a:t>
            </a:r>
            <a:r>
              <a:rPr lang="en-US" sz="4782" dirty="0">
                <a:latin typeface="Poppins SemiBold"/>
                <a:ea typeface="Roboto"/>
                <a:cs typeface="Poppins SemiBold"/>
              </a:rPr>
              <a:t> de nouveaux </a:t>
            </a:r>
            <a:r>
              <a:rPr lang="en-US" sz="4782" dirty="0" err="1">
                <a:latin typeface="Poppins SemiBold"/>
                <a:ea typeface="Roboto"/>
                <a:cs typeface="Poppins SemiBold"/>
              </a:rPr>
              <a:t>vaccins</a:t>
            </a:r>
            <a:r>
              <a:rPr lang="en-US" sz="4782" dirty="0">
                <a:latin typeface="Poppins SemiBold"/>
                <a:ea typeface="Roboto"/>
                <a:cs typeface="Poppins SemiBold"/>
              </a:rPr>
              <a:t> (NVI).</a:t>
            </a:r>
            <a:endParaRPr lang="nl-NL" dirty="0"/>
          </a:p>
        </p:txBody>
      </p:sp>
      <p:pic>
        <p:nvPicPr>
          <p:cNvPr id="5" name="Afbeelding 4" descr="Afbeelding met tekst, schermopname, nummer, Lettertype&#10;&#10;Automatisch gegenereerde beschrijving">
            <a:extLst>
              <a:ext uri="{FF2B5EF4-FFF2-40B4-BE49-F238E27FC236}">
                <a16:creationId xmlns:a16="http://schemas.microsoft.com/office/drawing/2014/main" id="{ABCB1D7D-5897-A90C-FAC5-F6E6D97FE348}"/>
              </a:ext>
            </a:extLst>
          </p:cNvPr>
          <p:cNvPicPr>
            <a:picLocks noChangeAspect="1"/>
          </p:cNvPicPr>
          <p:nvPr/>
        </p:nvPicPr>
        <p:blipFill>
          <a:blip r:embed="rId3"/>
          <a:stretch>
            <a:fillRect/>
          </a:stretch>
        </p:blipFill>
        <p:spPr>
          <a:xfrm>
            <a:off x="427355" y="5696710"/>
            <a:ext cx="7567380" cy="4851628"/>
          </a:xfrm>
          <a:prstGeom prst="rect">
            <a:avLst/>
          </a:prstGeom>
        </p:spPr>
      </p:pic>
      <p:sp>
        <p:nvSpPr>
          <p:cNvPr id="2" name="TextBox 1">
            <a:extLst>
              <a:ext uri="{FF2B5EF4-FFF2-40B4-BE49-F238E27FC236}">
                <a16:creationId xmlns:a16="http://schemas.microsoft.com/office/drawing/2014/main" id="{9F7EA698-2508-EA4C-FE74-37B71E527C25}"/>
              </a:ext>
            </a:extLst>
          </p:cNvPr>
          <p:cNvSpPr txBox="1"/>
          <p:nvPr/>
        </p:nvSpPr>
        <p:spPr>
          <a:xfrm>
            <a:off x="427355" y="2450372"/>
            <a:ext cx="7793981" cy="3246338"/>
          </a:xfrm>
          <a:prstGeom prst="rect">
            <a:avLst/>
          </a:prstGeom>
        </p:spPr>
        <p:style>
          <a:lnRef idx="0">
            <a:scrgbClr r="0" g="0" b="0"/>
          </a:lnRef>
          <a:fillRef idx="0">
            <a:scrgbClr r="0" g="0" b="0"/>
          </a:fillRef>
          <a:effectRef idx="0">
            <a:scrgbClr r="0" g="0" b="0"/>
          </a:effectRef>
          <a:fontRef idx="major"/>
        </p:style>
        <p:txBody>
          <a:bodyPr vert="horz" wrap="square" lIns="0" tIns="0" rIns="0" bIns="0" rtlCol="0" anchor="t" anchorCtr="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471202" indent="-471202" defTabSz="914314">
              <a:lnSpc>
                <a:spcPct val="110000"/>
              </a:lnSpc>
              <a:spcAft>
                <a:spcPts val="989"/>
              </a:spcAft>
              <a:buClr>
                <a:srgbClr val="00B0F0"/>
              </a:buClr>
              <a:buFont typeface="Wingdings" panose="05000000000000000000" pitchFamily="2" charset="2"/>
              <a:buChar char="§"/>
              <a:defRPr/>
            </a:pPr>
            <a:r>
              <a:rPr lang="en-GB" sz="2309" dirty="0" err="1">
                <a:solidFill>
                  <a:srgbClr val="F2F2F2">
                    <a:lumMod val="10000"/>
                    <a:alpha val="94000"/>
                  </a:srgbClr>
                </a:solidFill>
                <a:latin typeface="Poppins Light" pitchFamily="2" charset="77"/>
                <a:cs typeface="Poppins Light" pitchFamily="2" charset="77"/>
              </a:rPr>
              <a:t>Étant</a:t>
            </a:r>
            <a:r>
              <a:rPr lang="en-GB" sz="2309" dirty="0">
                <a:solidFill>
                  <a:srgbClr val="F2F2F2">
                    <a:lumMod val="10000"/>
                    <a:alpha val="94000"/>
                  </a:srgbClr>
                </a:solidFill>
                <a:latin typeface="Poppins Light" pitchFamily="2" charset="77"/>
                <a:cs typeface="Poppins Light" pitchFamily="2" charset="77"/>
              </a:rPr>
              <a:t> </a:t>
            </a:r>
            <a:r>
              <a:rPr lang="en-GB" sz="2309" dirty="0" err="1">
                <a:solidFill>
                  <a:srgbClr val="F2F2F2">
                    <a:lumMod val="10000"/>
                    <a:alpha val="94000"/>
                  </a:srgbClr>
                </a:solidFill>
                <a:latin typeface="Poppins Light" pitchFamily="2" charset="77"/>
                <a:cs typeface="Poppins Light" pitchFamily="2" charset="77"/>
              </a:rPr>
              <a:t>donné</a:t>
            </a:r>
            <a:r>
              <a:rPr lang="en-GB" sz="2309" dirty="0">
                <a:solidFill>
                  <a:srgbClr val="F2F2F2">
                    <a:lumMod val="10000"/>
                    <a:alpha val="94000"/>
                  </a:srgbClr>
                </a:solidFill>
                <a:latin typeface="Poppins Light" pitchFamily="2" charset="77"/>
                <a:cs typeface="Poppins Light" pitchFamily="2" charset="77"/>
              </a:rPr>
              <a:t> </a:t>
            </a:r>
            <a:r>
              <a:rPr lang="en-GB" sz="2309" dirty="0" err="1">
                <a:solidFill>
                  <a:srgbClr val="F2F2F2">
                    <a:lumMod val="10000"/>
                    <a:alpha val="94000"/>
                  </a:srgbClr>
                </a:solidFill>
                <a:latin typeface="Poppins Light" pitchFamily="2" charset="77"/>
                <a:cs typeface="Poppins Light" pitchFamily="2" charset="77"/>
              </a:rPr>
              <a:t>qu'un</a:t>
            </a:r>
            <a:r>
              <a:rPr lang="en-GB" sz="2309" dirty="0">
                <a:solidFill>
                  <a:srgbClr val="F2F2F2">
                    <a:lumMod val="10000"/>
                    <a:alpha val="94000"/>
                  </a:srgbClr>
                </a:solidFill>
                <a:latin typeface="Poppins Light" pitchFamily="2" charset="77"/>
                <a:cs typeface="Poppins Light" pitchFamily="2" charset="77"/>
              </a:rPr>
              <a:t> plus grand </a:t>
            </a:r>
            <a:r>
              <a:rPr lang="en-GB" sz="2309" dirty="0" err="1">
                <a:solidFill>
                  <a:srgbClr val="F2F2F2">
                    <a:lumMod val="10000"/>
                    <a:alpha val="94000"/>
                  </a:srgbClr>
                </a:solidFill>
                <a:latin typeface="Poppins Light" pitchFamily="2" charset="77"/>
                <a:cs typeface="Poppins Light" pitchFamily="2" charset="77"/>
              </a:rPr>
              <a:t>nombre</a:t>
            </a:r>
            <a:r>
              <a:rPr lang="en-GB" sz="2309" dirty="0">
                <a:solidFill>
                  <a:srgbClr val="F2F2F2">
                    <a:lumMod val="10000"/>
                    <a:alpha val="94000"/>
                  </a:srgbClr>
                </a:solidFill>
                <a:latin typeface="Poppins Light" pitchFamily="2" charset="77"/>
                <a:cs typeface="Poppins Light" pitchFamily="2" charset="77"/>
              </a:rPr>
              <a:t> de </a:t>
            </a:r>
            <a:r>
              <a:rPr lang="en-GB" sz="2309" dirty="0" err="1">
                <a:solidFill>
                  <a:srgbClr val="F2F2F2">
                    <a:lumMod val="10000"/>
                    <a:alpha val="94000"/>
                  </a:srgbClr>
                </a:solidFill>
                <a:latin typeface="Poppins Light" pitchFamily="2" charset="77"/>
                <a:cs typeface="Poppins Light" pitchFamily="2" charset="77"/>
              </a:rPr>
              <a:t>vaccins</a:t>
            </a:r>
            <a:r>
              <a:rPr lang="en-GB" sz="2309" dirty="0">
                <a:solidFill>
                  <a:srgbClr val="F2F2F2">
                    <a:lumMod val="10000"/>
                    <a:alpha val="94000"/>
                  </a:srgbClr>
                </a:solidFill>
                <a:latin typeface="Poppins Light" pitchFamily="2" charset="77"/>
                <a:cs typeface="Poppins Light" pitchFamily="2" charset="77"/>
              </a:rPr>
              <a:t> </a:t>
            </a:r>
            <a:r>
              <a:rPr lang="en-GB" sz="2309" dirty="0" err="1">
                <a:solidFill>
                  <a:srgbClr val="F2F2F2">
                    <a:lumMod val="10000"/>
                    <a:alpha val="94000"/>
                  </a:srgbClr>
                </a:solidFill>
                <a:latin typeface="Poppins Light" pitchFamily="2" charset="77"/>
                <a:cs typeface="Poppins Light" pitchFamily="2" charset="77"/>
              </a:rPr>
              <a:t>devraient</a:t>
            </a:r>
            <a:r>
              <a:rPr lang="en-GB" sz="2309" dirty="0">
                <a:solidFill>
                  <a:srgbClr val="F2F2F2">
                    <a:lumMod val="10000"/>
                    <a:alpha val="94000"/>
                  </a:srgbClr>
                </a:solidFill>
                <a:latin typeface="Poppins Light" pitchFamily="2" charset="77"/>
                <a:cs typeface="Poppins Light" pitchFamily="2" charset="77"/>
              </a:rPr>
              <a:t> </a:t>
            </a:r>
            <a:r>
              <a:rPr lang="en-GB" sz="2309" dirty="0" err="1">
                <a:solidFill>
                  <a:srgbClr val="F2F2F2">
                    <a:lumMod val="10000"/>
                    <a:alpha val="94000"/>
                  </a:srgbClr>
                </a:solidFill>
                <a:latin typeface="Poppins Light" pitchFamily="2" charset="77"/>
                <a:cs typeface="Poppins Light" pitchFamily="2" charset="77"/>
              </a:rPr>
              <a:t>être</a:t>
            </a:r>
            <a:r>
              <a:rPr lang="en-GB" sz="2309" dirty="0">
                <a:solidFill>
                  <a:srgbClr val="F2F2F2">
                    <a:lumMod val="10000"/>
                    <a:alpha val="94000"/>
                  </a:srgbClr>
                </a:solidFill>
                <a:latin typeface="Poppins Light" pitchFamily="2" charset="77"/>
                <a:cs typeface="Poppins Light" pitchFamily="2" charset="77"/>
              </a:rPr>
              <a:t> </a:t>
            </a:r>
            <a:r>
              <a:rPr lang="en-GB" sz="2309" dirty="0" err="1">
                <a:solidFill>
                  <a:srgbClr val="F2F2F2">
                    <a:lumMod val="10000"/>
                    <a:alpha val="94000"/>
                  </a:srgbClr>
                </a:solidFill>
                <a:latin typeface="Poppins Light" pitchFamily="2" charset="77"/>
                <a:cs typeface="Poppins Light" pitchFamily="2" charset="77"/>
              </a:rPr>
              <a:t>disponibles</a:t>
            </a:r>
            <a:r>
              <a:rPr lang="en-GB" sz="2309" dirty="0">
                <a:solidFill>
                  <a:srgbClr val="F2F2F2">
                    <a:lumMod val="10000"/>
                    <a:alpha val="94000"/>
                  </a:srgbClr>
                </a:solidFill>
                <a:latin typeface="Poppins Light" pitchFamily="2" charset="77"/>
                <a:cs typeface="Poppins Light" pitchFamily="2" charset="77"/>
              </a:rPr>
              <a:t> dans les </a:t>
            </a:r>
            <a:r>
              <a:rPr lang="en-GB" sz="2309" dirty="0" err="1">
                <a:solidFill>
                  <a:srgbClr val="F2F2F2">
                    <a:lumMod val="10000"/>
                    <a:alpha val="94000"/>
                  </a:srgbClr>
                </a:solidFill>
                <a:latin typeface="Poppins Light" pitchFamily="2" charset="77"/>
                <a:cs typeface="Poppins Light" pitchFamily="2" charset="77"/>
              </a:rPr>
              <a:t>années</a:t>
            </a:r>
            <a:r>
              <a:rPr lang="en-GB" sz="2309" dirty="0">
                <a:solidFill>
                  <a:srgbClr val="F2F2F2">
                    <a:lumMod val="10000"/>
                    <a:alpha val="94000"/>
                  </a:srgbClr>
                </a:solidFill>
                <a:latin typeface="Poppins Light" pitchFamily="2" charset="77"/>
                <a:cs typeface="Poppins Light" pitchFamily="2" charset="77"/>
              </a:rPr>
              <a:t> à </a:t>
            </a:r>
            <a:r>
              <a:rPr lang="en-GB" sz="2309" dirty="0" err="1">
                <a:solidFill>
                  <a:srgbClr val="F2F2F2">
                    <a:lumMod val="10000"/>
                    <a:alpha val="94000"/>
                  </a:srgbClr>
                </a:solidFill>
                <a:latin typeface="Poppins Light" pitchFamily="2" charset="77"/>
                <a:cs typeface="Poppins Light" pitchFamily="2" charset="77"/>
              </a:rPr>
              <a:t>venir</a:t>
            </a:r>
            <a:r>
              <a:rPr lang="en-GB" sz="2309" dirty="0">
                <a:solidFill>
                  <a:srgbClr val="F2F2F2">
                    <a:lumMod val="10000"/>
                    <a:alpha val="94000"/>
                  </a:srgbClr>
                </a:solidFill>
                <a:latin typeface="Poppins Light" pitchFamily="2" charset="77"/>
                <a:cs typeface="Poppins Light" pitchFamily="2" charset="77"/>
              </a:rPr>
              <a:t>, les pays </a:t>
            </a:r>
            <a:r>
              <a:rPr lang="en-GB" sz="2309" dirty="0" err="1">
                <a:solidFill>
                  <a:srgbClr val="F2F2F2">
                    <a:lumMod val="10000"/>
                    <a:alpha val="94000"/>
                  </a:srgbClr>
                </a:solidFill>
                <a:latin typeface="Poppins Light" pitchFamily="2" charset="77"/>
                <a:cs typeface="Poppins Light" pitchFamily="2" charset="77"/>
              </a:rPr>
              <a:t>doivent</a:t>
            </a:r>
            <a:r>
              <a:rPr lang="en-GB" sz="2309" dirty="0">
                <a:solidFill>
                  <a:srgbClr val="F2F2F2">
                    <a:lumMod val="10000"/>
                    <a:alpha val="94000"/>
                  </a:srgbClr>
                </a:solidFill>
                <a:latin typeface="Poppins Light" pitchFamily="2" charset="77"/>
                <a:cs typeface="Poppins Light" pitchFamily="2" charset="77"/>
              </a:rPr>
              <a:t> </a:t>
            </a:r>
            <a:r>
              <a:rPr lang="en-GB" sz="2309" dirty="0" err="1">
                <a:solidFill>
                  <a:srgbClr val="F2F2F2">
                    <a:lumMod val="10000"/>
                    <a:alpha val="94000"/>
                  </a:srgbClr>
                </a:solidFill>
                <a:latin typeface="Poppins Light" pitchFamily="2" charset="77"/>
                <a:cs typeface="Poppins Light" pitchFamily="2" charset="77"/>
              </a:rPr>
              <a:t>établir</a:t>
            </a:r>
            <a:r>
              <a:rPr lang="en-GB" sz="2309" dirty="0">
                <a:solidFill>
                  <a:srgbClr val="F2F2F2">
                    <a:lumMod val="10000"/>
                    <a:alpha val="94000"/>
                  </a:srgbClr>
                </a:solidFill>
                <a:latin typeface="Poppins Light" pitchFamily="2" charset="77"/>
                <a:cs typeface="Poppins Light" pitchFamily="2" charset="77"/>
              </a:rPr>
              <a:t> des </a:t>
            </a:r>
            <a:r>
              <a:rPr lang="en-GB" sz="2309" dirty="0" err="1">
                <a:solidFill>
                  <a:srgbClr val="F2F2F2">
                    <a:lumMod val="10000"/>
                    <a:alpha val="94000"/>
                  </a:srgbClr>
                </a:solidFill>
                <a:latin typeface="Poppins Light" pitchFamily="2" charset="77"/>
                <a:cs typeface="Poppins Light" pitchFamily="2" charset="77"/>
              </a:rPr>
              <a:t>priorités</a:t>
            </a:r>
            <a:r>
              <a:rPr lang="en-GB" sz="2309" dirty="0">
                <a:solidFill>
                  <a:srgbClr val="F2F2F2">
                    <a:lumMod val="10000"/>
                    <a:alpha val="94000"/>
                  </a:srgbClr>
                </a:solidFill>
                <a:latin typeface="Poppins Light" pitchFamily="2" charset="77"/>
                <a:cs typeface="Poppins Light" pitchFamily="2" charset="77"/>
              </a:rPr>
              <a:t> </a:t>
            </a:r>
            <a:r>
              <a:rPr lang="en-GB" sz="2309" dirty="0" err="1">
                <a:solidFill>
                  <a:srgbClr val="F2F2F2">
                    <a:lumMod val="10000"/>
                    <a:alpha val="94000"/>
                  </a:srgbClr>
                </a:solidFill>
                <a:latin typeface="Poppins Light" pitchFamily="2" charset="77"/>
                <a:cs typeface="Poppins Light" pitchFamily="2" charset="77"/>
              </a:rPr>
              <a:t>en</a:t>
            </a:r>
            <a:r>
              <a:rPr lang="en-GB" sz="2309" dirty="0">
                <a:solidFill>
                  <a:srgbClr val="F2F2F2">
                    <a:lumMod val="10000"/>
                    <a:alpha val="94000"/>
                  </a:srgbClr>
                </a:solidFill>
                <a:latin typeface="Poppins Light" pitchFamily="2" charset="77"/>
                <a:cs typeface="Poppins Light" pitchFamily="2" charset="77"/>
              </a:rPr>
              <a:t> </a:t>
            </a:r>
            <a:r>
              <a:rPr lang="en-GB" sz="2309" dirty="0" err="1">
                <a:solidFill>
                  <a:srgbClr val="F2F2F2">
                    <a:lumMod val="10000"/>
                    <a:alpha val="94000"/>
                  </a:srgbClr>
                </a:solidFill>
                <a:latin typeface="Poppins Light" pitchFamily="2" charset="77"/>
                <a:cs typeface="Poppins Light" pitchFamily="2" charset="77"/>
              </a:rPr>
              <a:t>fonction</a:t>
            </a:r>
            <a:r>
              <a:rPr lang="en-GB" sz="2309" dirty="0">
                <a:solidFill>
                  <a:srgbClr val="F2F2F2">
                    <a:lumMod val="10000"/>
                    <a:alpha val="94000"/>
                  </a:srgbClr>
                </a:solidFill>
                <a:latin typeface="Poppins Light" pitchFamily="2" charset="77"/>
                <a:cs typeface="Poppins Light" pitchFamily="2" charset="77"/>
              </a:rPr>
              <a:t> de </a:t>
            </a:r>
            <a:r>
              <a:rPr lang="en-GB" sz="2309" dirty="0" err="1">
                <a:solidFill>
                  <a:srgbClr val="F2F2F2">
                    <a:lumMod val="10000"/>
                    <a:alpha val="94000"/>
                  </a:srgbClr>
                </a:solidFill>
                <a:latin typeface="Poppins Light" pitchFamily="2" charset="77"/>
                <a:cs typeface="Poppins Light" pitchFamily="2" charset="77"/>
              </a:rPr>
              <a:t>leur</a:t>
            </a:r>
            <a:r>
              <a:rPr lang="en-GB" sz="2309" dirty="0">
                <a:solidFill>
                  <a:srgbClr val="F2F2F2">
                    <a:lumMod val="10000"/>
                    <a:alpha val="94000"/>
                  </a:srgbClr>
                </a:solidFill>
                <a:latin typeface="Poppins Light" pitchFamily="2" charset="77"/>
                <a:cs typeface="Poppins Light" pitchFamily="2" charset="77"/>
              </a:rPr>
              <a:t> </a:t>
            </a:r>
            <a:r>
              <a:rPr lang="en-GB" sz="2309" dirty="0" err="1">
                <a:solidFill>
                  <a:srgbClr val="F2F2F2">
                    <a:lumMod val="10000"/>
                    <a:alpha val="94000"/>
                  </a:srgbClr>
                </a:solidFill>
                <a:latin typeface="Poppins Light" pitchFamily="2" charset="77"/>
                <a:cs typeface="Poppins Light" pitchFamily="2" charset="77"/>
              </a:rPr>
              <a:t>contexte</a:t>
            </a:r>
            <a:r>
              <a:rPr lang="en-GB" sz="2309" dirty="0">
                <a:solidFill>
                  <a:srgbClr val="F2F2F2">
                    <a:lumMod val="10000"/>
                    <a:alpha val="94000"/>
                  </a:srgbClr>
                </a:solidFill>
                <a:latin typeface="Poppins Light" pitchFamily="2" charset="77"/>
                <a:cs typeface="Poppins Light" pitchFamily="2" charset="77"/>
              </a:rPr>
              <a:t> et de </a:t>
            </a:r>
            <a:r>
              <a:rPr lang="en-GB" sz="2309" dirty="0" err="1">
                <a:solidFill>
                  <a:srgbClr val="F2F2F2">
                    <a:lumMod val="10000"/>
                    <a:alpha val="94000"/>
                  </a:srgbClr>
                </a:solidFill>
                <a:latin typeface="Poppins Light" pitchFamily="2" charset="77"/>
                <a:cs typeface="Poppins Light" pitchFamily="2" charset="77"/>
              </a:rPr>
              <a:t>leurs</a:t>
            </a:r>
            <a:r>
              <a:rPr lang="en-GB" sz="2309" dirty="0">
                <a:solidFill>
                  <a:srgbClr val="F2F2F2">
                    <a:lumMod val="10000"/>
                    <a:alpha val="94000"/>
                  </a:srgbClr>
                </a:solidFill>
                <a:latin typeface="Poppins Light" pitchFamily="2" charset="77"/>
                <a:cs typeface="Poppins Light" pitchFamily="2" charset="77"/>
              </a:rPr>
              <a:t> </a:t>
            </a:r>
            <a:r>
              <a:rPr lang="en-GB" sz="2309" dirty="0" err="1">
                <a:solidFill>
                  <a:srgbClr val="F2F2F2">
                    <a:lumMod val="10000"/>
                    <a:alpha val="94000"/>
                  </a:srgbClr>
                </a:solidFill>
                <a:latin typeface="Poppins Light" pitchFamily="2" charset="77"/>
                <a:cs typeface="Poppins Light" pitchFamily="2" charset="77"/>
              </a:rPr>
              <a:t>besoins</a:t>
            </a:r>
            <a:r>
              <a:rPr lang="en-GB" sz="2309" dirty="0">
                <a:solidFill>
                  <a:srgbClr val="F2F2F2">
                    <a:lumMod val="10000"/>
                    <a:alpha val="94000"/>
                  </a:srgbClr>
                </a:solidFill>
                <a:latin typeface="Poppins Light" pitchFamily="2" charset="77"/>
                <a:cs typeface="Poppins Light" pitchFamily="2" charset="77"/>
              </a:rPr>
              <a:t> </a:t>
            </a:r>
            <a:r>
              <a:rPr lang="en-GB" sz="2309" dirty="0" err="1">
                <a:solidFill>
                  <a:srgbClr val="F2F2F2">
                    <a:lumMod val="10000"/>
                    <a:alpha val="94000"/>
                  </a:srgbClr>
                </a:solidFill>
                <a:latin typeface="Poppins Light" pitchFamily="2" charset="77"/>
                <a:cs typeface="Poppins Light" pitchFamily="2" charset="77"/>
              </a:rPr>
              <a:t>spécifiques</a:t>
            </a:r>
            <a:r>
              <a:rPr lang="en-GB" sz="2309" dirty="0">
                <a:solidFill>
                  <a:srgbClr val="F2F2F2">
                    <a:lumMod val="10000"/>
                    <a:alpha val="94000"/>
                  </a:srgbClr>
                </a:solidFill>
                <a:latin typeface="Poppins Light" pitchFamily="2" charset="77"/>
                <a:cs typeface="Poppins Light" pitchFamily="2" charset="77"/>
              </a:rPr>
              <a:t>.</a:t>
            </a:r>
          </a:p>
          <a:p>
            <a:pPr marL="471202" indent="-471202" defTabSz="914314">
              <a:lnSpc>
                <a:spcPct val="110000"/>
              </a:lnSpc>
              <a:spcAft>
                <a:spcPts val="989"/>
              </a:spcAft>
              <a:buClr>
                <a:srgbClr val="00B0F0"/>
              </a:buClr>
              <a:buFont typeface="Wingdings" panose="05000000000000000000" pitchFamily="2" charset="2"/>
              <a:buChar char="§"/>
              <a:defRPr/>
            </a:pPr>
            <a:r>
              <a:rPr lang="en-GB" sz="2309" dirty="0">
                <a:solidFill>
                  <a:srgbClr val="F2F2F2">
                    <a:lumMod val="10000"/>
                    <a:alpha val="94000"/>
                  </a:srgbClr>
                </a:solidFill>
                <a:latin typeface="Poppins Light" pitchFamily="2" charset="77"/>
                <a:cs typeface="Poppins Light" pitchFamily="2" charset="77"/>
              </a:rPr>
              <a:t>De </a:t>
            </a:r>
            <a:r>
              <a:rPr lang="en-GB" sz="2309" dirty="0" err="1">
                <a:solidFill>
                  <a:srgbClr val="F2F2F2">
                    <a:lumMod val="10000"/>
                    <a:alpha val="94000"/>
                  </a:srgbClr>
                </a:solidFill>
                <a:latin typeface="Poppins Light" pitchFamily="2" charset="77"/>
                <a:cs typeface="Poppins Light" pitchFamily="2" charset="77"/>
              </a:rPr>
              <a:t>nouvelles</a:t>
            </a:r>
            <a:r>
              <a:rPr lang="en-GB" sz="2309" dirty="0">
                <a:solidFill>
                  <a:srgbClr val="F2F2F2">
                    <a:lumMod val="10000"/>
                    <a:alpha val="94000"/>
                  </a:srgbClr>
                </a:solidFill>
                <a:latin typeface="Poppins Light" pitchFamily="2" charset="77"/>
                <a:cs typeface="Poppins Light" pitchFamily="2" charset="77"/>
              </a:rPr>
              <a:t> </a:t>
            </a:r>
            <a:r>
              <a:rPr lang="en-GB" sz="2309" dirty="0" err="1">
                <a:solidFill>
                  <a:srgbClr val="F2F2F2">
                    <a:lumMod val="10000"/>
                    <a:alpha val="94000"/>
                  </a:srgbClr>
                </a:solidFill>
                <a:latin typeface="Poppins Light" pitchFamily="2" charset="77"/>
                <a:cs typeface="Poppins Light" pitchFamily="2" charset="77"/>
              </a:rPr>
              <a:t>présentations</a:t>
            </a:r>
            <a:r>
              <a:rPr lang="en-GB" sz="2309" dirty="0">
                <a:solidFill>
                  <a:srgbClr val="F2F2F2">
                    <a:lumMod val="10000"/>
                    <a:alpha val="94000"/>
                  </a:srgbClr>
                </a:solidFill>
                <a:latin typeface="Poppins Light" pitchFamily="2" charset="77"/>
                <a:cs typeface="Poppins Light" pitchFamily="2" charset="77"/>
              </a:rPr>
              <a:t> et de nouveaux </a:t>
            </a:r>
            <a:r>
              <a:rPr lang="en-GB" sz="2309" dirty="0" err="1">
                <a:solidFill>
                  <a:srgbClr val="F2F2F2">
                    <a:lumMod val="10000"/>
                    <a:alpha val="94000"/>
                  </a:srgbClr>
                </a:solidFill>
                <a:latin typeface="Poppins Light" pitchFamily="2" charset="77"/>
                <a:cs typeface="Poppins Light" pitchFamily="2" charset="77"/>
              </a:rPr>
              <a:t>produits</a:t>
            </a:r>
            <a:r>
              <a:rPr lang="en-GB" sz="2309" dirty="0">
                <a:solidFill>
                  <a:srgbClr val="F2F2F2">
                    <a:lumMod val="10000"/>
                    <a:alpha val="94000"/>
                  </a:srgbClr>
                </a:solidFill>
                <a:latin typeface="Poppins Light" pitchFamily="2" charset="77"/>
                <a:cs typeface="Poppins Light" pitchFamily="2" charset="77"/>
              </a:rPr>
              <a:t> </a:t>
            </a:r>
            <a:r>
              <a:rPr lang="en-GB" sz="2309" dirty="0" err="1">
                <a:solidFill>
                  <a:srgbClr val="F2F2F2">
                    <a:lumMod val="10000"/>
                    <a:alpha val="94000"/>
                  </a:srgbClr>
                </a:solidFill>
                <a:latin typeface="Poppins Light" pitchFamily="2" charset="77"/>
                <a:cs typeface="Poppins Light" pitchFamily="2" charset="77"/>
              </a:rPr>
              <a:t>doivent</a:t>
            </a:r>
            <a:r>
              <a:rPr lang="en-GB" sz="2309" dirty="0">
                <a:solidFill>
                  <a:srgbClr val="F2F2F2">
                    <a:lumMod val="10000"/>
                    <a:alpha val="94000"/>
                  </a:srgbClr>
                </a:solidFill>
                <a:latin typeface="Poppins Light" pitchFamily="2" charset="77"/>
                <a:cs typeface="Poppins Light" pitchFamily="2" charset="77"/>
              </a:rPr>
              <a:t> </a:t>
            </a:r>
            <a:r>
              <a:rPr lang="en-GB" sz="2309" dirty="0" err="1">
                <a:solidFill>
                  <a:srgbClr val="F2F2F2">
                    <a:lumMod val="10000"/>
                    <a:alpha val="94000"/>
                  </a:srgbClr>
                </a:solidFill>
                <a:latin typeface="Poppins Light" pitchFamily="2" charset="77"/>
                <a:cs typeface="Poppins Light" pitchFamily="2" charset="77"/>
              </a:rPr>
              <a:t>également</a:t>
            </a:r>
            <a:r>
              <a:rPr lang="en-GB" sz="2309" dirty="0">
                <a:solidFill>
                  <a:srgbClr val="F2F2F2">
                    <a:lumMod val="10000"/>
                    <a:alpha val="94000"/>
                  </a:srgbClr>
                </a:solidFill>
                <a:latin typeface="Poppins Light" pitchFamily="2" charset="77"/>
                <a:cs typeface="Poppins Light" pitchFamily="2" charset="77"/>
              </a:rPr>
              <a:t> </a:t>
            </a:r>
            <a:r>
              <a:rPr lang="en-GB" sz="2309" dirty="0" err="1">
                <a:solidFill>
                  <a:srgbClr val="F2F2F2">
                    <a:lumMod val="10000"/>
                    <a:alpha val="94000"/>
                  </a:srgbClr>
                </a:solidFill>
                <a:latin typeface="Poppins Light" pitchFamily="2" charset="77"/>
                <a:cs typeface="Poppins Light" pitchFamily="2" charset="77"/>
              </a:rPr>
              <a:t>être</a:t>
            </a:r>
            <a:r>
              <a:rPr lang="en-GB" sz="2309" dirty="0">
                <a:solidFill>
                  <a:srgbClr val="F2F2F2">
                    <a:lumMod val="10000"/>
                    <a:alpha val="94000"/>
                  </a:srgbClr>
                </a:solidFill>
                <a:latin typeface="Poppins Light" pitchFamily="2" charset="77"/>
                <a:cs typeface="Poppins Light" pitchFamily="2" charset="77"/>
              </a:rPr>
              <a:t> </a:t>
            </a:r>
            <a:r>
              <a:rPr lang="en-GB" sz="2309" dirty="0" err="1">
                <a:solidFill>
                  <a:srgbClr val="F2F2F2">
                    <a:lumMod val="10000"/>
                    <a:alpha val="94000"/>
                  </a:srgbClr>
                </a:solidFill>
                <a:latin typeface="Poppins Light" pitchFamily="2" charset="77"/>
                <a:cs typeface="Poppins Light" pitchFamily="2" charset="77"/>
              </a:rPr>
              <a:t>envisagés</a:t>
            </a:r>
            <a:r>
              <a:rPr lang="en-GB" sz="2309" dirty="0">
                <a:solidFill>
                  <a:srgbClr val="F2F2F2">
                    <a:lumMod val="10000"/>
                    <a:alpha val="94000"/>
                  </a:srgbClr>
                </a:solidFill>
                <a:latin typeface="Poppins Light" pitchFamily="2" charset="77"/>
                <a:cs typeface="Poppins Light" pitchFamily="2" charset="77"/>
              </a:rPr>
              <a:t> pour que les pays </a:t>
            </a:r>
            <a:r>
              <a:rPr lang="en-GB" sz="2309" dirty="0" err="1">
                <a:solidFill>
                  <a:srgbClr val="F2F2F2">
                    <a:lumMod val="10000"/>
                    <a:alpha val="94000"/>
                  </a:srgbClr>
                </a:solidFill>
                <a:latin typeface="Poppins Light" pitchFamily="2" charset="77"/>
                <a:cs typeface="Poppins Light" pitchFamily="2" charset="77"/>
              </a:rPr>
              <a:t>puissent</a:t>
            </a:r>
            <a:r>
              <a:rPr lang="en-GB" sz="2309" dirty="0">
                <a:solidFill>
                  <a:srgbClr val="F2F2F2">
                    <a:lumMod val="10000"/>
                    <a:alpha val="94000"/>
                  </a:srgbClr>
                </a:solidFill>
                <a:latin typeface="Poppins Light" pitchFamily="2" charset="77"/>
                <a:cs typeface="Poppins Light" pitchFamily="2" charset="77"/>
              </a:rPr>
              <a:t> optimiser </a:t>
            </a:r>
            <a:r>
              <a:rPr lang="en-GB" sz="2309" dirty="0" err="1">
                <a:solidFill>
                  <a:srgbClr val="F2F2F2">
                    <a:lumMod val="10000"/>
                    <a:alpha val="94000"/>
                  </a:srgbClr>
                </a:solidFill>
                <a:latin typeface="Poppins Light" pitchFamily="2" charset="77"/>
                <a:cs typeface="Poppins Light" pitchFamily="2" charset="77"/>
              </a:rPr>
              <a:t>leur</a:t>
            </a:r>
            <a:r>
              <a:rPr lang="en-GB" sz="2309" dirty="0">
                <a:solidFill>
                  <a:srgbClr val="F2F2F2">
                    <a:lumMod val="10000"/>
                    <a:alpha val="94000"/>
                  </a:srgbClr>
                </a:solidFill>
                <a:latin typeface="Poppins Light" pitchFamily="2" charset="77"/>
                <a:cs typeface="Poppins Light" pitchFamily="2" charset="77"/>
              </a:rPr>
              <a:t> </a:t>
            </a:r>
            <a:r>
              <a:rPr lang="en-GB" sz="2309" dirty="0" err="1">
                <a:solidFill>
                  <a:srgbClr val="F2F2F2">
                    <a:lumMod val="10000"/>
                    <a:alpha val="94000"/>
                  </a:srgbClr>
                </a:solidFill>
                <a:latin typeface="Poppins Light" pitchFamily="2" charset="77"/>
                <a:cs typeface="Poppins Light" pitchFamily="2" charset="77"/>
              </a:rPr>
              <a:t>portefeuille</a:t>
            </a:r>
            <a:r>
              <a:rPr lang="en-GB" sz="2309" dirty="0">
                <a:solidFill>
                  <a:srgbClr val="F2F2F2">
                    <a:lumMod val="10000"/>
                    <a:alpha val="94000"/>
                  </a:srgbClr>
                </a:solidFill>
                <a:latin typeface="Poppins Light" pitchFamily="2" charset="77"/>
                <a:cs typeface="Poppins Light" pitchFamily="2" charset="77"/>
              </a:rPr>
              <a:t>.</a:t>
            </a:r>
            <a:endParaRPr lang="en-GB" sz="2309" dirty="0">
              <a:solidFill>
                <a:srgbClr val="F2F2F2">
                  <a:lumMod val="10000"/>
                  <a:alpha val="94000"/>
                </a:srgbClr>
              </a:solidFill>
              <a:latin typeface="Poppins SemiBold" panose="00000700000000000000" pitchFamily="2" charset="0"/>
              <a:cs typeface="Poppins SemiBold" panose="00000700000000000000" pitchFamily="2" charset="0"/>
            </a:endParaRPr>
          </a:p>
        </p:txBody>
      </p:sp>
      <p:sp>
        <p:nvSpPr>
          <p:cNvPr id="7" name="TextBox 6">
            <a:extLst>
              <a:ext uri="{FF2B5EF4-FFF2-40B4-BE49-F238E27FC236}">
                <a16:creationId xmlns:a16="http://schemas.microsoft.com/office/drawing/2014/main" id="{EFCA9B27-BFA0-2F95-301B-64843BC9CB3A}"/>
              </a:ext>
            </a:extLst>
          </p:cNvPr>
          <p:cNvSpPr txBox="1"/>
          <p:nvPr/>
        </p:nvSpPr>
        <p:spPr>
          <a:xfrm>
            <a:off x="9290966" y="2296118"/>
            <a:ext cx="9448929" cy="4536498"/>
          </a:xfrm>
          <a:prstGeom prst="rect">
            <a:avLst/>
          </a:prstGeom>
          <a:noFill/>
        </p:spPr>
        <p:txBody>
          <a:bodyPr wrap="square">
            <a:spAutoFit/>
          </a:bodyPr>
          <a:lstStyle/>
          <a:p>
            <a:pPr defTabSz="1507846">
              <a:spcAft>
                <a:spcPts val="989"/>
              </a:spcAft>
              <a:defRPr/>
            </a:pPr>
            <a:r>
              <a:rPr lang="en-US" sz="2638" dirty="0">
                <a:solidFill>
                  <a:srgbClr val="000000"/>
                </a:solidFill>
                <a:latin typeface="Poppins SemiBold" panose="00000700000000000000" pitchFamily="2" charset="0"/>
                <a:ea typeface="Times New Roman" panose="02020603050405020304" pitchFamily="18" charset="0"/>
                <a:cs typeface="Poppins SemiBold" panose="00000700000000000000" pitchFamily="2" charset="0"/>
              </a:rPr>
              <a:t>L'OMS </a:t>
            </a:r>
            <a:r>
              <a:rPr lang="en-US" sz="2638" dirty="0" err="1">
                <a:solidFill>
                  <a:srgbClr val="000000"/>
                </a:solidFill>
                <a:latin typeface="Poppins SemiBold" panose="00000700000000000000" pitchFamily="2" charset="0"/>
                <a:ea typeface="Times New Roman" panose="02020603050405020304" pitchFamily="18" charset="0"/>
                <a:cs typeface="Poppins SemiBold" panose="00000700000000000000" pitchFamily="2" charset="0"/>
              </a:rPr>
              <a:t>entend</a:t>
            </a:r>
            <a:r>
              <a:rPr lang="en-US" sz="2638" dirty="0">
                <a:solidFill>
                  <a:srgbClr val="000000"/>
                </a:solidFill>
                <a:latin typeface="Poppins SemiBold" panose="00000700000000000000" pitchFamily="2" charset="0"/>
                <a:ea typeface="Times New Roman" panose="02020603050405020304" pitchFamily="18" charset="0"/>
                <a:cs typeface="Poppins SemiBold" panose="00000700000000000000" pitchFamily="2" charset="0"/>
              </a:rPr>
              <a:t> aider les pays à </a:t>
            </a:r>
            <a:r>
              <a:rPr lang="en-US" sz="2638" dirty="0" err="1">
                <a:solidFill>
                  <a:srgbClr val="000000"/>
                </a:solidFill>
                <a:latin typeface="Poppins SemiBold" panose="00000700000000000000" pitchFamily="2" charset="0"/>
                <a:ea typeface="Times New Roman" panose="02020603050405020304" pitchFamily="18" charset="0"/>
                <a:cs typeface="Poppins SemiBold" panose="00000700000000000000" pitchFamily="2" charset="0"/>
              </a:rPr>
              <a:t>ancrer</a:t>
            </a:r>
            <a:r>
              <a:rPr lang="en-US" sz="2638" dirty="0">
                <a:solidFill>
                  <a:srgbClr val="000000"/>
                </a:solidFill>
                <a:latin typeface="Poppins SemiBold" panose="00000700000000000000" pitchFamily="2" charset="0"/>
                <a:ea typeface="Times New Roman" panose="02020603050405020304" pitchFamily="18" charset="0"/>
                <a:cs typeface="Poppins SemiBold" panose="00000700000000000000" pitchFamily="2" charset="0"/>
              </a:rPr>
              <a:t> la </a:t>
            </a:r>
            <a:r>
              <a:rPr lang="en-US" sz="2638" dirty="0" err="1">
                <a:solidFill>
                  <a:srgbClr val="000000"/>
                </a:solidFill>
                <a:latin typeface="Poppins SemiBold" panose="00000700000000000000" pitchFamily="2" charset="0"/>
                <a:ea typeface="Times New Roman" panose="02020603050405020304" pitchFamily="18" charset="0"/>
                <a:cs typeface="Poppins SemiBold" panose="00000700000000000000" pitchFamily="2" charset="0"/>
              </a:rPr>
              <a:t>priorisation</a:t>
            </a:r>
            <a:r>
              <a:rPr lang="en-US" sz="2638" dirty="0">
                <a:solidFill>
                  <a:srgbClr val="000000"/>
                </a:solidFill>
                <a:latin typeface="Poppins SemiBold" panose="00000700000000000000" pitchFamily="2" charset="0"/>
                <a:ea typeface="Times New Roman" panose="02020603050405020304" pitchFamily="18" charset="0"/>
                <a:cs typeface="Poppins SemiBold" panose="00000700000000000000" pitchFamily="2" charset="0"/>
              </a:rPr>
              <a:t> de le NVI et </a:t>
            </a:r>
            <a:r>
              <a:rPr lang="en-US" sz="2638" dirty="0" err="1">
                <a:solidFill>
                  <a:srgbClr val="000000"/>
                </a:solidFill>
                <a:latin typeface="Poppins SemiBold" panose="00000700000000000000" pitchFamily="2" charset="0"/>
                <a:ea typeface="Times New Roman" panose="02020603050405020304" pitchFamily="18" charset="0"/>
                <a:cs typeface="Poppins SemiBold" panose="00000700000000000000" pitchFamily="2" charset="0"/>
              </a:rPr>
              <a:t>l'optimisation</a:t>
            </a:r>
            <a:r>
              <a:rPr lang="en-US" sz="2638" dirty="0">
                <a:solidFill>
                  <a:srgbClr val="000000"/>
                </a:solidFill>
                <a:latin typeface="Poppins SemiBold" panose="00000700000000000000" pitchFamily="2" charset="0"/>
                <a:ea typeface="Times New Roman" panose="02020603050405020304" pitchFamily="18" charset="0"/>
                <a:cs typeface="Poppins SemiBold" panose="00000700000000000000" pitchFamily="2" charset="0"/>
              </a:rPr>
              <a:t> du </a:t>
            </a:r>
            <a:r>
              <a:rPr lang="en-US" sz="2638" dirty="0" err="1">
                <a:solidFill>
                  <a:srgbClr val="000000"/>
                </a:solidFill>
                <a:latin typeface="Poppins SemiBold" panose="00000700000000000000" pitchFamily="2" charset="0"/>
                <a:ea typeface="Times New Roman" panose="02020603050405020304" pitchFamily="18" charset="0"/>
                <a:cs typeface="Poppins SemiBold" panose="00000700000000000000" pitchFamily="2" charset="0"/>
              </a:rPr>
              <a:t>portefeuille</a:t>
            </a:r>
            <a:r>
              <a:rPr lang="en-US" sz="2638" dirty="0">
                <a:solidFill>
                  <a:srgbClr val="000000"/>
                </a:solidFill>
                <a:latin typeface="Poppins SemiBold" panose="00000700000000000000" pitchFamily="2" charset="0"/>
                <a:ea typeface="Times New Roman" panose="02020603050405020304" pitchFamily="18" charset="0"/>
                <a:cs typeface="Poppins SemiBold" panose="00000700000000000000" pitchFamily="2" charset="0"/>
              </a:rPr>
              <a:t> dans la structure de </a:t>
            </a:r>
            <a:r>
              <a:rPr lang="en-US" sz="2638" dirty="0" err="1">
                <a:solidFill>
                  <a:srgbClr val="000000"/>
                </a:solidFill>
                <a:latin typeface="Poppins SemiBold" panose="00000700000000000000" pitchFamily="2" charset="0"/>
                <a:ea typeface="Times New Roman" panose="02020603050405020304" pitchFamily="18" charset="0"/>
                <a:cs typeface="Poppins SemiBold" panose="00000700000000000000" pitchFamily="2" charset="0"/>
              </a:rPr>
              <a:t>gouvernance</a:t>
            </a:r>
            <a:r>
              <a:rPr lang="en-US" sz="2638" dirty="0">
                <a:solidFill>
                  <a:srgbClr val="000000"/>
                </a:solidFill>
                <a:latin typeface="Poppins SemiBold" panose="00000700000000000000" pitchFamily="2" charset="0"/>
                <a:ea typeface="Times New Roman" panose="02020603050405020304" pitchFamily="18" charset="0"/>
                <a:cs typeface="Poppins SemiBold" panose="00000700000000000000" pitchFamily="2" charset="0"/>
              </a:rPr>
              <a:t> </a:t>
            </a:r>
            <a:r>
              <a:rPr lang="en-US" sz="2638" dirty="0" err="1">
                <a:solidFill>
                  <a:srgbClr val="000000"/>
                </a:solidFill>
                <a:latin typeface="Poppins SemiBold" panose="00000700000000000000" pitchFamily="2" charset="0"/>
                <a:ea typeface="Times New Roman" panose="02020603050405020304" pitchFamily="18" charset="0"/>
                <a:cs typeface="Poppins SemiBold" panose="00000700000000000000" pitchFamily="2" charset="0"/>
              </a:rPr>
              <a:t>nationale</a:t>
            </a:r>
            <a:r>
              <a:rPr lang="en-US" sz="2638" dirty="0">
                <a:solidFill>
                  <a:srgbClr val="000000"/>
                </a:solidFill>
                <a:latin typeface="Poppins SemiBold" panose="00000700000000000000" pitchFamily="2" charset="0"/>
                <a:ea typeface="Times New Roman" panose="02020603050405020304" pitchFamily="18" charset="0"/>
                <a:cs typeface="Poppins SemiBold" panose="00000700000000000000" pitchFamily="2" charset="0"/>
              </a:rPr>
              <a:t> :</a:t>
            </a:r>
          </a:p>
          <a:p>
            <a:pPr defTabSz="1507846">
              <a:spcAft>
                <a:spcPts val="989"/>
              </a:spcAft>
              <a:defRPr/>
            </a:pPr>
            <a:r>
              <a:rPr lang="en-US" sz="2638" dirty="0" err="1">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S'appuyer</a:t>
            </a:r>
            <a:r>
              <a:rPr lang="en-US" sz="2638" dirty="0">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 sur des </a:t>
            </a:r>
            <a:r>
              <a:rPr lang="en-US" sz="2638" dirty="0" err="1">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organismes</a:t>
            </a:r>
            <a:r>
              <a:rPr lang="en-US" sz="2638" dirty="0">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 </a:t>
            </a:r>
            <a:r>
              <a:rPr lang="en-US" sz="2638" dirty="0" err="1">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nationaux</a:t>
            </a:r>
            <a:r>
              <a:rPr lang="en-US" sz="2638" dirty="0">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 </a:t>
            </a:r>
            <a:r>
              <a:rPr lang="en-US" sz="2638" dirty="0" err="1">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tels</a:t>
            </a:r>
            <a:r>
              <a:rPr lang="en-US" sz="2638" dirty="0">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 que les GTCV,</a:t>
            </a:r>
          </a:p>
          <a:p>
            <a:pPr defTabSz="1507846">
              <a:spcAft>
                <a:spcPts val="989"/>
              </a:spcAft>
              <a:defRPr/>
            </a:pPr>
            <a:r>
              <a:rPr lang="en-US" sz="2638" dirty="0">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En coordination avec les processus de planification </a:t>
            </a:r>
            <a:r>
              <a:rPr lang="en-US" sz="2638" dirty="0" err="1">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nationaux</a:t>
            </a:r>
            <a:r>
              <a:rPr lang="en-US" sz="2638" dirty="0">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 </a:t>
            </a:r>
            <a:r>
              <a:rPr lang="en-US" sz="2638" dirty="0" err="1">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tels</a:t>
            </a:r>
            <a:r>
              <a:rPr lang="en-US" sz="2638" dirty="0">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 que la </a:t>
            </a:r>
            <a:r>
              <a:rPr lang="en-US" sz="2638" dirty="0" err="1">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stratégie</a:t>
            </a:r>
            <a:r>
              <a:rPr lang="en-US" sz="2638" dirty="0">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 </a:t>
            </a:r>
            <a:r>
              <a:rPr lang="en-US" sz="2638" dirty="0" err="1">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nationale</a:t>
            </a:r>
            <a:r>
              <a:rPr lang="en-US" sz="2638" dirty="0">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 de vaccination (SNV).</a:t>
            </a:r>
          </a:p>
          <a:p>
            <a:pPr marL="471202" indent="-471202" defTabSz="1507846">
              <a:spcAft>
                <a:spcPts val="989"/>
              </a:spcAft>
              <a:buFont typeface="Arial" panose="020B0604020202020204" pitchFamily="34" charset="0"/>
              <a:buChar char="•"/>
              <a:defRPr/>
            </a:pPr>
            <a:r>
              <a:rPr lang="en-US" sz="2638" dirty="0">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Et </a:t>
            </a:r>
            <a:r>
              <a:rPr lang="en-US" sz="2638" dirty="0" err="1">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en</a:t>
            </a:r>
            <a:r>
              <a:rPr lang="en-US" sz="2638" dirty="0">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 </a:t>
            </a:r>
            <a:r>
              <a:rPr lang="en-US" sz="2638" dirty="0" err="1">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promouvant</a:t>
            </a:r>
            <a:r>
              <a:rPr lang="en-US" sz="2638" dirty="0">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 </a:t>
            </a:r>
            <a:r>
              <a:rPr lang="en-US" sz="2638" dirty="0" err="1">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l'utilisation</a:t>
            </a:r>
            <a:r>
              <a:rPr lang="en-US" sz="2638" dirty="0">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 de </a:t>
            </a:r>
            <a:r>
              <a:rPr lang="en-US" sz="2638" b="1" dirty="0" err="1">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l'analyse</a:t>
            </a:r>
            <a:r>
              <a:rPr lang="en-US" sz="2638" b="1" dirty="0">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 </a:t>
            </a:r>
            <a:r>
              <a:rPr lang="en-US" sz="2638" b="1" dirty="0" err="1">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décisionnelle</a:t>
            </a:r>
            <a:r>
              <a:rPr lang="en-US" sz="2638" b="1" dirty="0">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 </a:t>
            </a:r>
            <a:r>
              <a:rPr lang="en-US" sz="2638" b="1" dirty="0" err="1">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multicritères</a:t>
            </a:r>
            <a:r>
              <a:rPr lang="en-US" sz="2638" b="1" dirty="0">
                <a:solidFill>
                  <a:srgbClr val="000000"/>
                </a:solidFill>
                <a:latin typeface="Poppins Light" panose="00000400000000000000" pitchFamily="2" charset="0"/>
                <a:ea typeface="Times New Roman" panose="02020603050405020304" pitchFamily="18" charset="0"/>
                <a:cs typeface="Poppins Light" panose="00000400000000000000" pitchFamily="2" charset="0"/>
              </a:rPr>
              <a:t> (MCDA).</a:t>
            </a:r>
            <a:endParaRPr lang="en-US" sz="2638" b="1" dirty="0">
              <a:solidFill>
                <a:srgbClr val="000000"/>
              </a:solidFill>
              <a:latin typeface="Poppins SemiBold" panose="00000700000000000000" pitchFamily="2" charset="0"/>
              <a:cs typeface="Poppins SemiBold" panose="00000700000000000000" pitchFamily="2" charset="0"/>
            </a:endParaRPr>
          </a:p>
        </p:txBody>
      </p:sp>
      <p:pic>
        <p:nvPicPr>
          <p:cNvPr id="9" name="Picture 8">
            <a:extLst>
              <a:ext uri="{FF2B5EF4-FFF2-40B4-BE49-F238E27FC236}">
                <a16:creationId xmlns:a16="http://schemas.microsoft.com/office/drawing/2014/main" id="{F6241CA5-0AEC-CD36-FC97-FC238B618BCD}"/>
              </a:ext>
            </a:extLst>
          </p:cNvPr>
          <p:cNvPicPr>
            <a:picLocks noChangeAspect="1"/>
          </p:cNvPicPr>
          <p:nvPr/>
        </p:nvPicPr>
        <p:blipFill>
          <a:blip r:embed="rId4"/>
          <a:stretch>
            <a:fillRect/>
          </a:stretch>
        </p:blipFill>
        <p:spPr>
          <a:xfrm>
            <a:off x="8880951" y="6901366"/>
            <a:ext cx="10037915" cy="3128701"/>
          </a:xfrm>
          <a:prstGeom prst="rect">
            <a:avLst/>
          </a:prstGeom>
        </p:spPr>
      </p:pic>
      <p:sp>
        <p:nvSpPr>
          <p:cNvPr id="10" name="Arrow: Right 9">
            <a:extLst>
              <a:ext uri="{FF2B5EF4-FFF2-40B4-BE49-F238E27FC236}">
                <a16:creationId xmlns:a16="http://schemas.microsoft.com/office/drawing/2014/main" id="{091EDD19-3819-5489-52BF-3650E3281B13}"/>
              </a:ext>
            </a:extLst>
          </p:cNvPr>
          <p:cNvSpPr/>
          <p:nvPr/>
        </p:nvSpPr>
        <p:spPr>
          <a:xfrm>
            <a:off x="8221336" y="7897324"/>
            <a:ext cx="1148805" cy="51077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11" name="TextBox 10">
            <a:extLst>
              <a:ext uri="{FF2B5EF4-FFF2-40B4-BE49-F238E27FC236}">
                <a16:creationId xmlns:a16="http://schemas.microsoft.com/office/drawing/2014/main" id="{033980DA-A764-EB23-3D73-EB117F9E063F}"/>
              </a:ext>
            </a:extLst>
          </p:cNvPr>
          <p:cNvSpPr txBox="1"/>
          <p:nvPr/>
        </p:nvSpPr>
        <p:spPr>
          <a:xfrm>
            <a:off x="17653223" y="9074038"/>
            <a:ext cx="4047047" cy="295337"/>
          </a:xfrm>
          <a:prstGeom prst="rect">
            <a:avLst/>
          </a:prstGeom>
          <a:noFill/>
        </p:spPr>
        <p:txBody>
          <a:bodyPr wrap="square" rtlCol="0">
            <a:spAutoFit/>
          </a:bodyPr>
          <a:lstStyle/>
          <a:p>
            <a:r>
              <a:rPr lang="en-US" sz="1319" i="1"/>
              <a:t>Illustrative</a:t>
            </a:r>
          </a:p>
        </p:txBody>
      </p:sp>
    </p:spTree>
    <p:extLst>
      <p:ext uri="{BB962C8B-B14F-4D97-AF65-F5344CB8AC3E}">
        <p14:creationId xmlns:p14="http://schemas.microsoft.com/office/powerpoint/2010/main" val="50930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 1">
            <a:extLst>
              <a:ext uri="{FF2B5EF4-FFF2-40B4-BE49-F238E27FC236}">
                <a16:creationId xmlns:a16="http://schemas.microsoft.com/office/drawing/2014/main" id="{EF46AB04-3AAE-CD50-46F7-ECE6AFE55BF1}"/>
              </a:ext>
            </a:extLst>
          </p:cNvPr>
          <p:cNvSpPr/>
          <p:nvPr/>
        </p:nvSpPr>
        <p:spPr>
          <a:xfrm>
            <a:off x="-9408671" y="-4347336"/>
            <a:ext cx="29245120" cy="14866352"/>
          </a:xfrm>
          <a:prstGeom prst="arc">
            <a:avLst>
              <a:gd name="adj1" fmla="val 120003"/>
              <a:gd name="adj2" fmla="val 5767683"/>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defTabSz="914357">
              <a:defRPr/>
            </a:pPr>
            <a:endParaRPr lang="en-US" sz="1801">
              <a:solidFill>
                <a:srgbClr val="000000"/>
              </a:solidFill>
              <a:latin typeface="Poppins"/>
            </a:endParaRPr>
          </a:p>
        </p:txBody>
      </p:sp>
      <p:sp>
        <p:nvSpPr>
          <p:cNvPr id="26" name="Rectangle: Rounded Corners 25">
            <a:extLst>
              <a:ext uri="{FF2B5EF4-FFF2-40B4-BE49-F238E27FC236}">
                <a16:creationId xmlns:a16="http://schemas.microsoft.com/office/drawing/2014/main" id="{A1FB0C5D-53E1-E227-7D6B-F2BA5C0AC22F}"/>
              </a:ext>
            </a:extLst>
          </p:cNvPr>
          <p:cNvSpPr/>
          <p:nvPr/>
        </p:nvSpPr>
        <p:spPr>
          <a:xfrm>
            <a:off x="7335856" y="3072800"/>
            <a:ext cx="11612065" cy="6894870"/>
          </a:xfrm>
          <a:prstGeom prst="roundRect">
            <a:avLst>
              <a:gd name="adj" fmla="val 9088"/>
            </a:avLst>
          </a:prstGeom>
          <a:solidFill>
            <a:schemeClr val="bg1">
              <a:alpha val="78845"/>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7">
              <a:defRPr/>
            </a:pPr>
            <a:endParaRPr lang="en-US" sz="1801" dirty="0">
              <a:solidFill>
                <a:srgbClr val="FFFFFF"/>
              </a:solidFill>
              <a:latin typeface="Poppins"/>
            </a:endParaRPr>
          </a:p>
        </p:txBody>
      </p:sp>
      <p:sp>
        <p:nvSpPr>
          <p:cNvPr id="84" name="Freeform: Shape 83">
            <a:extLst>
              <a:ext uri="{FF2B5EF4-FFF2-40B4-BE49-F238E27FC236}">
                <a16:creationId xmlns:a16="http://schemas.microsoft.com/office/drawing/2014/main" id="{AEC090CC-2191-4DFE-1269-D9A9F0FCBE30}"/>
              </a:ext>
            </a:extLst>
          </p:cNvPr>
          <p:cNvSpPr/>
          <p:nvPr/>
        </p:nvSpPr>
        <p:spPr>
          <a:xfrm>
            <a:off x="7325864" y="2407523"/>
            <a:ext cx="11612065" cy="2634096"/>
          </a:xfrm>
          <a:custGeom>
            <a:avLst/>
            <a:gdLst>
              <a:gd name="connsiteX0" fmla="*/ 720519 w 12365325"/>
              <a:gd name="connsiteY0" fmla="*/ 0 h 3285214"/>
              <a:gd name="connsiteX1" fmla="*/ 11644806 w 12365325"/>
              <a:gd name="connsiteY1" fmla="*/ 0 h 3285214"/>
              <a:gd name="connsiteX2" fmla="*/ 12365325 w 12365325"/>
              <a:gd name="connsiteY2" fmla="*/ 720519 h 3285214"/>
              <a:gd name="connsiteX3" fmla="*/ 12365325 w 12365325"/>
              <a:gd name="connsiteY3" fmla="*/ 3285214 h 3285214"/>
              <a:gd name="connsiteX4" fmla="*/ 0 w 12365325"/>
              <a:gd name="connsiteY4" fmla="*/ 3285214 h 3285214"/>
              <a:gd name="connsiteX5" fmla="*/ 0 w 12365325"/>
              <a:gd name="connsiteY5" fmla="*/ 720519 h 3285214"/>
              <a:gd name="connsiteX6" fmla="*/ 720519 w 12365325"/>
              <a:gd name="connsiteY6" fmla="*/ 0 h 328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5325" h="3285214">
                <a:moveTo>
                  <a:pt x="720519" y="0"/>
                </a:moveTo>
                <a:lnTo>
                  <a:pt x="11644806" y="0"/>
                </a:lnTo>
                <a:cubicBezTo>
                  <a:pt x="12042738" y="0"/>
                  <a:pt x="12365325" y="322587"/>
                  <a:pt x="12365325" y="720519"/>
                </a:cubicBezTo>
                <a:lnTo>
                  <a:pt x="12365325" y="3285214"/>
                </a:lnTo>
                <a:lnTo>
                  <a:pt x="0" y="3285214"/>
                </a:lnTo>
                <a:lnTo>
                  <a:pt x="0" y="720519"/>
                </a:lnTo>
                <a:cubicBezTo>
                  <a:pt x="0" y="322587"/>
                  <a:pt x="322587" y="0"/>
                  <a:pt x="720519" y="0"/>
                </a:cubicBezTo>
                <a:close/>
              </a:path>
            </a:pathLst>
          </a:custGeom>
          <a:pattFill prst="wdDnDiag">
            <a:fgClr>
              <a:schemeClr val="bg2"/>
            </a:fgClr>
            <a:bgClr>
              <a:schemeClr val="bg1"/>
            </a:bgClr>
          </a:pattFill>
          <a:ln w="603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57">
              <a:defRPr/>
            </a:pPr>
            <a:endParaRPr lang="en-US" sz="1801">
              <a:solidFill>
                <a:srgbClr val="FFFFFF"/>
              </a:solidFill>
              <a:latin typeface="Poppins"/>
            </a:endParaRPr>
          </a:p>
        </p:txBody>
      </p:sp>
      <p:graphicFrame>
        <p:nvGraphicFramePr>
          <p:cNvPr id="3" name="think-cell data - do not delete" hidden="1">
            <a:extLst>
              <a:ext uri="{FF2B5EF4-FFF2-40B4-BE49-F238E27FC236}">
                <a16:creationId xmlns:a16="http://schemas.microsoft.com/office/drawing/2014/main" id="{17849EBA-0CB7-009F-5781-710C2011AB7E}"/>
              </a:ext>
            </a:extLst>
          </p:cNvPr>
          <p:cNvGraphicFramePr>
            <a:graphicFrameLocks noChangeAspect="1"/>
          </p:cNvGraphicFramePr>
          <p:nvPr>
            <p:custDataLst>
              <p:tags r:id="rId1"/>
            </p:custDataLst>
          </p:nvPr>
        </p:nvGraphicFramePr>
        <p:xfrm>
          <a:off x="3324" y="3413"/>
          <a:ext cx="2619" cy="2619"/>
        </p:xfrm>
        <a:graphic>
          <a:graphicData uri="http://schemas.openxmlformats.org/presentationml/2006/ole">
            <mc:AlternateContent xmlns:mc="http://schemas.openxmlformats.org/markup-compatibility/2006">
              <mc:Choice xmlns:v="urn:schemas-microsoft-com:vml" Requires="v">
                <p:oleObj name="think-cell Slide" r:id="rId4" imgW="443" imgH="443" progId="TCLayout.ActiveDocument.1">
                  <p:embed/>
                </p:oleObj>
              </mc:Choice>
              <mc:Fallback>
                <p:oleObj name="think-cell Slide" r:id="rId4" imgW="443" imgH="443" progId="TCLayout.ActiveDocument.1">
                  <p:embed/>
                  <p:pic>
                    <p:nvPicPr>
                      <p:cNvPr id="3" name="think-cell data - do not delete" hidden="1">
                        <a:extLst>
                          <a:ext uri="{FF2B5EF4-FFF2-40B4-BE49-F238E27FC236}">
                            <a16:creationId xmlns:a16="http://schemas.microsoft.com/office/drawing/2014/main" id="{17849EBA-0CB7-009F-5781-710C2011AB7E}"/>
                          </a:ext>
                        </a:extLst>
                      </p:cNvPr>
                      <p:cNvPicPr/>
                      <p:nvPr/>
                    </p:nvPicPr>
                    <p:blipFill>
                      <a:blip r:embed="rId5"/>
                      <a:stretch>
                        <a:fillRect/>
                      </a:stretch>
                    </p:blipFill>
                    <p:spPr>
                      <a:xfrm>
                        <a:off x="3324" y="3413"/>
                        <a:ext cx="2619" cy="2619"/>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619D6548-079F-7BCD-A87A-FA3D8998BF2D}"/>
              </a:ext>
            </a:extLst>
          </p:cNvPr>
          <p:cNvSpPr>
            <a:spLocks noGrp="1"/>
          </p:cNvSpPr>
          <p:nvPr>
            <p:ph type="sldNum" sz="quarter" idx="12"/>
          </p:nvPr>
        </p:nvSpPr>
        <p:spPr/>
        <p:txBody>
          <a:bodyPr/>
          <a:lstStyle/>
          <a:p>
            <a:pPr defTabSz="914314">
              <a:defRPr/>
            </a:pPr>
            <a:fld id="{E2E31AFC-DF42-41A5-B57C-06A83BBA6616}" type="slidenum">
              <a:rPr lang="en-GB">
                <a:solidFill>
                  <a:srgbClr val="000000">
                    <a:tint val="75000"/>
                  </a:srgbClr>
                </a:solidFill>
              </a:rPr>
              <a:pPr defTabSz="914314">
                <a:defRPr/>
              </a:pPr>
              <a:t>2</a:t>
            </a:fld>
            <a:endParaRPr lang="en-GB">
              <a:solidFill>
                <a:srgbClr val="000000">
                  <a:tint val="75000"/>
                </a:srgbClr>
              </a:solidFill>
            </a:endParaRPr>
          </a:p>
        </p:txBody>
      </p:sp>
      <p:sp>
        <p:nvSpPr>
          <p:cNvPr id="5" name="Title 4">
            <a:extLst>
              <a:ext uri="{FF2B5EF4-FFF2-40B4-BE49-F238E27FC236}">
                <a16:creationId xmlns:a16="http://schemas.microsoft.com/office/drawing/2014/main" id="{F4D97584-7DF9-8842-FB63-2389D6E01F48}"/>
              </a:ext>
            </a:extLst>
          </p:cNvPr>
          <p:cNvSpPr>
            <a:spLocks noGrp="1"/>
          </p:cNvSpPr>
          <p:nvPr>
            <p:ph type="title"/>
          </p:nvPr>
        </p:nvSpPr>
        <p:spPr>
          <a:xfrm>
            <a:off x="832727" y="380543"/>
            <a:ext cx="18425068" cy="1509644"/>
          </a:xfrm>
        </p:spPr>
        <p:txBody>
          <a:bodyPr vert="horz"/>
          <a:lstStyle/>
          <a:p>
            <a:r>
              <a:rPr lang="en-US" sz="3600" b="0" i="1" dirty="0">
                <a:solidFill>
                  <a:srgbClr val="000000"/>
                </a:solidFill>
                <a:latin typeface="Poppins SemiBold"/>
                <a:ea typeface="Roboto"/>
                <a:cs typeface="Poppins SemiBold"/>
              </a:rPr>
              <a:t>La </a:t>
            </a:r>
            <a:r>
              <a:rPr lang="en-US" sz="3600" b="0" i="1" dirty="0" err="1">
                <a:solidFill>
                  <a:srgbClr val="000000"/>
                </a:solidFill>
                <a:latin typeface="Poppins SemiBold"/>
                <a:ea typeface="Roboto"/>
                <a:cs typeface="Poppins SemiBold"/>
              </a:rPr>
              <a:t>liste</a:t>
            </a:r>
            <a:r>
              <a:rPr lang="en-US" sz="3600" b="0" i="1" dirty="0">
                <a:solidFill>
                  <a:srgbClr val="000000"/>
                </a:solidFill>
                <a:latin typeface="Poppins SemiBold"/>
                <a:ea typeface="Roboto"/>
                <a:cs typeface="Poppins SemiBold"/>
              </a:rPr>
              <a:t> des maladies </a:t>
            </a:r>
            <a:r>
              <a:rPr lang="en-US" sz="3600" b="0" i="1" dirty="0" err="1">
                <a:solidFill>
                  <a:srgbClr val="000000"/>
                </a:solidFill>
                <a:latin typeface="Poppins SemiBold"/>
                <a:ea typeface="Roboto"/>
                <a:cs typeface="Poppins SemiBold"/>
              </a:rPr>
              <a:t>évitables</a:t>
            </a:r>
            <a:r>
              <a:rPr lang="en-US" sz="3600" b="0" i="1" dirty="0">
                <a:solidFill>
                  <a:srgbClr val="000000"/>
                </a:solidFill>
                <a:latin typeface="Poppins SemiBold"/>
                <a:ea typeface="Roboto"/>
                <a:cs typeface="Poppins SemiBold"/>
              </a:rPr>
              <a:t> par la vaccination </a:t>
            </a:r>
            <a:r>
              <a:rPr lang="en-US" sz="3600" b="0" i="1" dirty="0" err="1">
                <a:solidFill>
                  <a:srgbClr val="000000"/>
                </a:solidFill>
                <a:latin typeface="Poppins SemiBold"/>
                <a:ea typeface="Roboto"/>
                <a:cs typeface="Poppins SemiBold"/>
              </a:rPr>
              <a:t>s'est</a:t>
            </a:r>
            <a:r>
              <a:rPr lang="en-US" sz="3600" b="0" i="1" dirty="0">
                <a:solidFill>
                  <a:srgbClr val="000000"/>
                </a:solidFill>
                <a:latin typeface="Poppins SemiBold"/>
                <a:ea typeface="Roboto"/>
                <a:cs typeface="Poppins SemiBold"/>
              </a:rPr>
              <a:t> </a:t>
            </a:r>
            <a:r>
              <a:rPr lang="en-US" sz="3600" b="0" i="1" dirty="0" err="1">
                <a:solidFill>
                  <a:srgbClr val="000000"/>
                </a:solidFill>
                <a:latin typeface="Poppins SemiBold"/>
                <a:ea typeface="Roboto"/>
                <a:cs typeface="Poppins SemiBold"/>
              </a:rPr>
              <a:t>massivement</a:t>
            </a:r>
            <a:r>
              <a:rPr lang="en-US" sz="3600" b="0" i="1" dirty="0">
                <a:solidFill>
                  <a:srgbClr val="000000"/>
                </a:solidFill>
                <a:latin typeface="Poppins SemiBold"/>
                <a:ea typeface="Roboto"/>
                <a:cs typeface="Poppins SemiBold"/>
              </a:rPr>
              <a:t> </a:t>
            </a:r>
            <a:r>
              <a:rPr lang="en-US" sz="3600" b="0" i="1" dirty="0" err="1">
                <a:solidFill>
                  <a:srgbClr val="000000"/>
                </a:solidFill>
                <a:latin typeface="Poppins SemiBold"/>
                <a:ea typeface="Roboto"/>
                <a:cs typeface="Poppins SemiBold"/>
              </a:rPr>
              <a:t>élargie</a:t>
            </a:r>
            <a:r>
              <a:rPr lang="en-US" sz="3600" b="0" i="1" dirty="0">
                <a:solidFill>
                  <a:srgbClr val="000000"/>
                </a:solidFill>
                <a:latin typeface="Poppins SemiBold"/>
                <a:ea typeface="Roboto"/>
                <a:cs typeface="Poppins SemiBold"/>
              </a:rPr>
              <a:t>. De 7 maladies </a:t>
            </a:r>
            <a:r>
              <a:rPr lang="en-US" sz="3600" b="0" i="1" dirty="0" err="1">
                <a:solidFill>
                  <a:srgbClr val="000000"/>
                </a:solidFill>
                <a:latin typeface="Poppins SemiBold"/>
                <a:ea typeface="Roboto"/>
                <a:cs typeface="Poppins SemiBold"/>
              </a:rPr>
              <a:t>évitables</a:t>
            </a:r>
            <a:r>
              <a:rPr lang="en-US" sz="3600" b="0" i="1" dirty="0">
                <a:solidFill>
                  <a:srgbClr val="000000"/>
                </a:solidFill>
                <a:latin typeface="Poppins SemiBold"/>
                <a:ea typeface="Roboto"/>
                <a:cs typeface="Poppins SemiBold"/>
              </a:rPr>
              <a:t> par la vaccination </a:t>
            </a:r>
            <a:r>
              <a:rPr lang="en-US" sz="3600" b="0" i="1" dirty="0" err="1">
                <a:solidFill>
                  <a:srgbClr val="000000"/>
                </a:solidFill>
                <a:latin typeface="Poppins SemiBold"/>
                <a:ea typeface="Roboto"/>
                <a:cs typeface="Poppins SemiBold"/>
              </a:rPr>
              <a:t>en</a:t>
            </a:r>
            <a:r>
              <a:rPr lang="en-US" sz="3600" b="0" i="1" dirty="0">
                <a:solidFill>
                  <a:srgbClr val="000000"/>
                </a:solidFill>
                <a:latin typeface="Poppins SemiBold"/>
                <a:ea typeface="Roboto"/>
                <a:cs typeface="Poppins SemiBold"/>
              </a:rPr>
              <a:t> 1974 (</a:t>
            </a:r>
            <a:r>
              <a:rPr lang="en-US" sz="3600" b="0" i="1" dirty="0" err="1">
                <a:solidFill>
                  <a:srgbClr val="000000"/>
                </a:solidFill>
                <a:latin typeface="Poppins SemiBold"/>
                <a:ea typeface="Roboto"/>
                <a:cs typeface="Poppins SemiBold"/>
              </a:rPr>
              <a:t>principalement</a:t>
            </a:r>
            <a:r>
              <a:rPr lang="en-US" sz="3600" b="0" i="1" dirty="0">
                <a:solidFill>
                  <a:srgbClr val="000000"/>
                </a:solidFill>
                <a:latin typeface="Poppins SemiBold"/>
                <a:ea typeface="Roboto"/>
                <a:cs typeface="Poppins SemiBold"/>
              </a:rPr>
              <a:t> pour les </a:t>
            </a:r>
            <a:r>
              <a:rPr lang="en-US" sz="3600" b="0" i="1" dirty="0" err="1">
                <a:solidFill>
                  <a:srgbClr val="000000"/>
                </a:solidFill>
                <a:latin typeface="Poppins SemiBold"/>
                <a:ea typeface="Roboto"/>
                <a:cs typeface="Poppins SemiBold"/>
              </a:rPr>
              <a:t>nourrissons</a:t>
            </a:r>
            <a:r>
              <a:rPr lang="en-US" sz="3600" b="0" i="1" dirty="0">
                <a:solidFill>
                  <a:srgbClr val="000000"/>
                </a:solidFill>
                <a:latin typeface="Poppins SemiBold"/>
                <a:ea typeface="Roboto"/>
                <a:cs typeface="Poppins SemiBold"/>
              </a:rPr>
              <a:t>)......... à &gt;13 (tout au long de la vie) </a:t>
            </a:r>
            <a:r>
              <a:rPr lang="en-US" sz="3600" b="0" i="1" dirty="0" err="1">
                <a:solidFill>
                  <a:srgbClr val="000000"/>
                </a:solidFill>
                <a:latin typeface="Poppins SemiBold"/>
                <a:ea typeface="Roboto"/>
                <a:cs typeface="Poppins SemiBold"/>
              </a:rPr>
              <a:t>en</a:t>
            </a:r>
            <a:r>
              <a:rPr lang="en-US" sz="3600" b="0" i="1" dirty="0">
                <a:solidFill>
                  <a:srgbClr val="000000"/>
                </a:solidFill>
                <a:latin typeface="Poppins SemiBold"/>
                <a:ea typeface="Roboto"/>
                <a:cs typeface="Poppins SemiBold"/>
              </a:rPr>
              <a:t> 2024.</a:t>
            </a:r>
            <a:endParaRPr lang="en-US" sz="3600" i="1" dirty="0"/>
          </a:p>
        </p:txBody>
      </p:sp>
      <p:grpSp>
        <p:nvGrpSpPr>
          <p:cNvPr id="24" name="Group 23">
            <a:extLst>
              <a:ext uri="{FF2B5EF4-FFF2-40B4-BE49-F238E27FC236}">
                <a16:creationId xmlns:a16="http://schemas.microsoft.com/office/drawing/2014/main" id="{C5496943-145F-D613-FC06-754A3878BCB9}"/>
              </a:ext>
            </a:extLst>
          </p:cNvPr>
          <p:cNvGrpSpPr/>
          <p:nvPr/>
        </p:nvGrpSpPr>
        <p:grpSpPr>
          <a:xfrm>
            <a:off x="3718555" y="10610313"/>
            <a:ext cx="2822316" cy="594318"/>
            <a:chOff x="-2584524" y="2483334"/>
            <a:chExt cx="3291840" cy="594360"/>
          </a:xfrm>
        </p:grpSpPr>
        <p:sp>
          <p:nvSpPr>
            <p:cNvPr id="12" name="Rectangle: Rounded Corners 11">
              <a:extLst>
                <a:ext uri="{FF2B5EF4-FFF2-40B4-BE49-F238E27FC236}">
                  <a16:creationId xmlns:a16="http://schemas.microsoft.com/office/drawing/2014/main" id="{0095A82C-F93A-62D2-1585-9A6389FFFD4D}"/>
                </a:ext>
              </a:extLst>
            </p:cNvPr>
            <p:cNvSpPr/>
            <p:nvPr/>
          </p:nvSpPr>
          <p:spPr>
            <a:xfrm>
              <a:off x="-2584524" y="2483334"/>
              <a:ext cx="3291840" cy="59003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7">
                <a:defRPr/>
              </a:pPr>
              <a:endParaRPr lang="en-US" sz="1600">
                <a:solidFill>
                  <a:srgbClr val="FFFFFF"/>
                </a:solidFill>
                <a:latin typeface="Poppins"/>
              </a:endParaRPr>
            </a:p>
          </p:txBody>
        </p:sp>
        <p:sp>
          <p:nvSpPr>
            <p:cNvPr id="34" name="TextBox 33">
              <a:extLst>
                <a:ext uri="{FF2B5EF4-FFF2-40B4-BE49-F238E27FC236}">
                  <a16:creationId xmlns:a16="http://schemas.microsoft.com/office/drawing/2014/main" id="{D5FC0339-579F-ED27-A428-CDA7E31817AA}"/>
                </a:ext>
              </a:extLst>
            </p:cNvPr>
            <p:cNvSpPr txBox="1"/>
            <p:nvPr/>
          </p:nvSpPr>
          <p:spPr>
            <a:xfrm>
              <a:off x="-2038188" y="2609076"/>
              <a:ext cx="1866627" cy="307799"/>
            </a:xfrm>
            <a:prstGeom prst="rect">
              <a:avLst/>
            </a:prstGeom>
            <a:noFill/>
            <a:ln>
              <a:noFill/>
            </a:ln>
          </p:spPr>
          <p:txBody>
            <a:bodyPr wrap="square" rtlCol="0">
              <a:spAutoFit/>
            </a:bodyPr>
            <a:lstStyle/>
            <a:p>
              <a:pPr defTabSz="1507776">
                <a:defRPr/>
              </a:pPr>
              <a:r>
                <a:rPr lang="fr-CH" sz="1400" dirty="0">
                  <a:solidFill>
                    <a:prstClr val="black"/>
                  </a:solidFill>
                  <a:latin typeface="Poppins Light" panose="00000400000000000000" pitchFamily="2" charset="0"/>
                  <a:cs typeface="Poppins Light" panose="00000400000000000000" pitchFamily="2" charset="0"/>
                </a:rPr>
                <a:t>Maternelle</a:t>
              </a:r>
              <a:endParaRPr lang="en-US" sz="1400" dirty="0">
                <a:solidFill>
                  <a:prstClr val="black"/>
                </a:solidFill>
                <a:latin typeface="Poppins Light" panose="00000400000000000000" pitchFamily="2" charset="0"/>
                <a:cs typeface="Poppins Light" panose="00000400000000000000" pitchFamily="2" charset="0"/>
              </a:endParaRPr>
            </a:p>
          </p:txBody>
        </p:sp>
        <p:pic>
          <p:nvPicPr>
            <p:cNvPr id="45" name="Graphic 44" descr="Pregnant lady outline">
              <a:extLst>
                <a:ext uri="{FF2B5EF4-FFF2-40B4-BE49-F238E27FC236}">
                  <a16:creationId xmlns:a16="http://schemas.microsoft.com/office/drawing/2014/main" id="{35DA3BD8-C78B-7680-CC87-D0207018D0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84524" y="2483334"/>
              <a:ext cx="594360" cy="594360"/>
            </a:xfrm>
            <a:prstGeom prst="rect">
              <a:avLst/>
            </a:prstGeom>
          </p:spPr>
        </p:pic>
      </p:grpSp>
      <p:grpSp>
        <p:nvGrpSpPr>
          <p:cNvPr id="25" name="Group 24">
            <a:extLst>
              <a:ext uri="{FF2B5EF4-FFF2-40B4-BE49-F238E27FC236}">
                <a16:creationId xmlns:a16="http://schemas.microsoft.com/office/drawing/2014/main" id="{316BA30B-42F1-2F2C-0C76-9ADF3558991D}"/>
              </a:ext>
            </a:extLst>
          </p:cNvPr>
          <p:cNvGrpSpPr/>
          <p:nvPr/>
        </p:nvGrpSpPr>
        <p:grpSpPr>
          <a:xfrm>
            <a:off x="6667237" y="10610313"/>
            <a:ext cx="2822316" cy="594318"/>
            <a:chOff x="-2595004" y="3241216"/>
            <a:chExt cx="3291840" cy="594360"/>
          </a:xfrm>
        </p:grpSpPr>
        <p:sp>
          <p:nvSpPr>
            <p:cNvPr id="14" name="Rectangle: Rounded Corners 13">
              <a:extLst>
                <a:ext uri="{FF2B5EF4-FFF2-40B4-BE49-F238E27FC236}">
                  <a16:creationId xmlns:a16="http://schemas.microsoft.com/office/drawing/2014/main" id="{0D47CE91-676F-53FB-802C-433C6D0BD13B}"/>
                </a:ext>
              </a:extLst>
            </p:cNvPr>
            <p:cNvSpPr/>
            <p:nvPr/>
          </p:nvSpPr>
          <p:spPr>
            <a:xfrm>
              <a:off x="-2595004" y="3241216"/>
              <a:ext cx="3291840" cy="59003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7">
                <a:defRPr/>
              </a:pPr>
              <a:endParaRPr lang="en-US" sz="1600">
                <a:solidFill>
                  <a:srgbClr val="FFFFFF"/>
                </a:solidFill>
                <a:latin typeface="Poppins"/>
              </a:endParaRPr>
            </a:p>
          </p:txBody>
        </p:sp>
        <p:sp>
          <p:nvSpPr>
            <p:cNvPr id="39" name="TextBox 38">
              <a:extLst>
                <a:ext uri="{FF2B5EF4-FFF2-40B4-BE49-F238E27FC236}">
                  <a16:creationId xmlns:a16="http://schemas.microsoft.com/office/drawing/2014/main" id="{C0E04108-3A4C-4AD2-92FF-ECF131055A2D}"/>
                </a:ext>
              </a:extLst>
            </p:cNvPr>
            <p:cNvSpPr txBox="1"/>
            <p:nvPr/>
          </p:nvSpPr>
          <p:spPr>
            <a:xfrm>
              <a:off x="-2048668" y="3366958"/>
              <a:ext cx="2118046" cy="338578"/>
            </a:xfrm>
            <a:prstGeom prst="rect">
              <a:avLst/>
            </a:prstGeom>
            <a:noFill/>
          </p:spPr>
          <p:txBody>
            <a:bodyPr wrap="square" rtlCol="0">
              <a:spAutoFit/>
            </a:bodyPr>
            <a:lstStyle/>
            <a:p>
              <a:pPr defTabSz="1507776">
                <a:defRPr/>
              </a:pPr>
              <a:r>
                <a:rPr lang="fr-CH" sz="1600" dirty="0" err="1">
                  <a:solidFill>
                    <a:prstClr val="black"/>
                  </a:solidFill>
                  <a:latin typeface="Poppins Light" panose="00000400000000000000" pitchFamily="2" charset="0"/>
                  <a:cs typeface="Poppins Light" panose="00000400000000000000" pitchFamily="2" charset="0"/>
                </a:rPr>
                <a:t>Nouveaux-nés</a:t>
              </a:r>
              <a:endParaRPr lang="en-US" sz="1400" dirty="0">
                <a:solidFill>
                  <a:prstClr val="black"/>
                </a:solidFill>
                <a:latin typeface="Poppins Light" panose="00000400000000000000" pitchFamily="2" charset="0"/>
                <a:cs typeface="Poppins Light" panose="00000400000000000000" pitchFamily="2" charset="0"/>
              </a:endParaRPr>
            </a:p>
          </p:txBody>
        </p:sp>
        <p:pic>
          <p:nvPicPr>
            <p:cNvPr id="46" name="Graphic 45" descr="Stork Baby outline">
              <a:extLst>
                <a:ext uri="{FF2B5EF4-FFF2-40B4-BE49-F238E27FC236}">
                  <a16:creationId xmlns:a16="http://schemas.microsoft.com/office/drawing/2014/main" id="{DF9B1431-601F-99C2-989D-F6105B3DF1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95004" y="3241216"/>
              <a:ext cx="594360" cy="594360"/>
            </a:xfrm>
            <a:prstGeom prst="rect">
              <a:avLst/>
            </a:prstGeom>
          </p:spPr>
        </p:pic>
      </p:grpSp>
      <p:pic>
        <p:nvPicPr>
          <p:cNvPr id="90" name="Graphic 89" descr="Stork Baby outline">
            <a:extLst>
              <a:ext uri="{FF2B5EF4-FFF2-40B4-BE49-F238E27FC236}">
                <a16:creationId xmlns:a16="http://schemas.microsoft.com/office/drawing/2014/main" id="{5B60FE40-4807-8899-CFF9-DAC4E1F0BBFC}"/>
              </a:ext>
            </a:extLst>
          </p:cNvPr>
          <p:cNvPicPr preferRelativeResize="0">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32544" y="7991492"/>
            <a:ext cx="640035" cy="640035"/>
          </a:xfrm>
          <a:prstGeom prst="rect">
            <a:avLst/>
          </a:prstGeom>
        </p:spPr>
      </p:pic>
      <p:sp>
        <p:nvSpPr>
          <p:cNvPr id="100" name="Rectangle: Rounded Corners 99">
            <a:extLst>
              <a:ext uri="{FF2B5EF4-FFF2-40B4-BE49-F238E27FC236}">
                <a16:creationId xmlns:a16="http://schemas.microsoft.com/office/drawing/2014/main" id="{BC40A500-5848-6B4D-AE12-1C5BCBF11274}"/>
              </a:ext>
            </a:extLst>
          </p:cNvPr>
          <p:cNvSpPr/>
          <p:nvPr/>
        </p:nvSpPr>
        <p:spPr>
          <a:xfrm>
            <a:off x="14823885" y="7519181"/>
            <a:ext cx="2013266" cy="485640"/>
          </a:xfrm>
          <a:prstGeom prst="roundRect">
            <a:avLst>
              <a:gd name="adj" fmla="val 7141"/>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57">
              <a:defRPr/>
            </a:pPr>
            <a:r>
              <a:rPr lang="en-US" sz="1801">
                <a:solidFill>
                  <a:srgbClr val="000000"/>
                </a:solidFill>
                <a:latin typeface="Poppins"/>
              </a:rPr>
              <a:t>COVID-19</a:t>
            </a:r>
          </a:p>
          <a:p>
            <a:pPr algn="ctr" defTabSz="914357">
              <a:defRPr/>
            </a:pPr>
            <a:endParaRPr lang="en-US" sz="1801">
              <a:solidFill>
                <a:srgbClr val="000000"/>
              </a:solidFill>
              <a:latin typeface="Poppins"/>
            </a:endParaRPr>
          </a:p>
        </p:txBody>
      </p:sp>
      <p:sp>
        <p:nvSpPr>
          <p:cNvPr id="95" name="Rectangle: Rounded Corners 94">
            <a:extLst>
              <a:ext uri="{FF2B5EF4-FFF2-40B4-BE49-F238E27FC236}">
                <a16:creationId xmlns:a16="http://schemas.microsoft.com/office/drawing/2014/main" id="{0D35AB75-168F-7817-21D5-B6BB3815C946}"/>
              </a:ext>
            </a:extLst>
          </p:cNvPr>
          <p:cNvSpPr/>
          <p:nvPr/>
        </p:nvSpPr>
        <p:spPr>
          <a:xfrm>
            <a:off x="11109089" y="5181604"/>
            <a:ext cx="1950001" cy="2823218"/>
          </a:xfrm>
          <a:prstGeom prst="roundRect">
            <a:avLst>
              <a:gd name="adj" fmla="val 9667"/>
            </a:avLst>
          </a:prstGeom>
          <a:solidFill>
            <a:schemeClr val="bg1"/>
          </a:solidFill>
          <a:ln>
            <a:solidFill>
              <a:srgbClr val="C10077"/>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357">
              <a:defRPr/>
            </a:pPr>
            <a:r>
              <a:rPr lang="en-US" sz="1801" dirty="0" err="1">
                <a:solidFill>
                  <a:srgbClr val="000000"/>
                </a:solidFill>
                <a:latin typeface="Poppins"/>
              </a:rPr>
              <a:t>Diphtérie</a:t>
            </a:r>
            <a:endParaRPr lang="en-US" sz="1801" dirty="0">
              <a:solidFill>
                <a:srgbClr val="000000"/>
              </a:solidFill>
              <a:latin typeface="Poppins"/>
            </a:endParaRPr>
          </a:p>
          <a:p>
            <a:pPr algn="ctr" defTabSz="914357">
              <a:defRPr/>
            </a:pPr>
            <a:r>
              <a:rPr lang="en-US" sz="1801" dirty="0">
                <a:solidFill>
                  <a:srgbClr val="000000"/>
                </a:solidFill>
                <a:latin typeface="Poppins"/>
              </a:rPr>
              <a:t>le </a:t>
            </a:r>
            <a:r>
              <a:rPr lang="en-US" sz="1801" dirty="0" err="1">
                <a:solidFill>
                  <a:srgbClr val="000000"/>
                </a:solidFill>
                <a:latin typeface="Poppins"/>
              </a:rPr>
              <a:t>tétanos</a:t>
            </a:r>
            <a:endParaRPr lang="en-US" sz="1801" dirty="0">
              <a:solidFill>
                <a:srgbClr val="000000"/>
              </a:solidFill>
              <a:latin typeface="Poppins"/>
            </a:endParaRPr>
          </a:p>
          <a:p>
            <a:pPr algn="ctr" defTabSz="914357">
              <a:defRPr/>
            </a:pPr>
            <a:r>
              <a:rPr lang="en-US" sz="1801" dirty="0" err="1">
                <a:solidFill>
                  <a:srgbClr val="000000"/>
                </a:solidFill>
                <a:latin typeface="Poppins"/>
              </a:rPr>
              <a:t>Coqueluche</a:t>
            </a:r>
            <a:endParaRPr lang="en-US" sz="1801" dirty="0">
              <a:solidFill>
                <a:srgbClr val="000000"/>
              </a:solidFill>
              <a:latin typeface="Poppins"/>
            </a:endParaRPr>
          </a:p>
          <a:p>
            <a:pPr algn="ctr" defTabSz="914357">
              <a:defRPr/>
            </a:pPr>
            <a:r>
              <a:rPr lang="en-US" sz="1801" dirty="0" err="1">
                <a:solidFill>
                  <a:srgbClr val="000000"/>
                </a:solidFill>
                <a:latin typeface="Poppins"/>
              </a:rPr>
              <a:t>Hépatite</a:t>
            </a:r>
            <a:r>
              <a:rPr lang="en-US" sz="1801" dirty="0">
                <a:solidFill>
                  <a:srgbClr val="000000"/>
                </a:solidFill>
                <a:latin typeface="Poppins"/>
              </a:rPr>
              <a:t> B</a:t>
            </a:r>
          </a:p>
          <a:p>
            <a:pPr algn="ctr" defTabSz="914357">
              <a:defRPr/>
            </a:pPr>
            <a:r>
              <a:rPr lang="en-US" sz="1801" dirty="0">
                <a:solidFill>
                  <a:srgbClr val="000000"/>
                </a:solidFill>
                <a:latin typeface="Poppins"/>
              </a:rPr>
              <a:t>Polio</a:t>
            </a:r>
          </a:p>
          <a:p>
            <a:pPr algn="ctr" defTabSz="914357">
              <a:defRPr/>
            </a:pPr>
            <a:r>
              <a:rPr lang="en-US" sz="1801" dirty="0" err="1">
                <a:solidFill>
                  <a:srgbClr val="000000"/>
                </a:solidFill>
                <a:latin typeface="Poppins"/>
              </a:rPr>
              <a:t>Rougeole</a:t>
            </a:r>
            <a:endParaRPr lang="en-US" sz="1801" dirty="0">
              <a:solidFill>
                <a:srgbClr val="000000"/>
              </a:solidFill>
              <a:latin typeface="Poppins"/>
            </a:endParaRPr>
          </a:p>
          <a:p>
            <a:pPr algn="ctr" defTabSz="914357">
              <a:defRPr/>
            </a:pPr>
            <a:r>
              <a:rPr lang="en-US" sz="1801" dirty="0" err="1">
                <a:solidFill>
                  <a:srgbClr val="000000"/>
                </a:solidFill>
                <a:latin typeface="Poppins"/>
              </a:rPr>
              <a:t>Rubéole</a:t>
            </a:r>
            <a:endParaRPr lang="en-US" sz="1801" dirty="0">
              <a:solidFill>
                <a:srgbClr val="000000"/>
              </a:solidFill>
              <a:latin typeface="Poppins"/>
            </a:endParaRPr>
          </a:p>
          <a:p>
            <a:pPr algn="ctr" defTabSz="914357">
              <a:defRPr/>
            </a:pPr>
            <a:r>
              <a:rPr lang="en-US" sz="1801" dirty="0">
                <a:solidFill>
                  <a:srgbClr val="000000"/>
                </a:solidFill>
                <a:latin typeface="Poppins"/>
              </a:rPr>
              <a:t>Hib</a:t>
            </a:r>
          </a:p>
          <a:p>
            <a:pPr algn="ctr" defTabSz="914357">
              <a:defRPr/>
            </a:pPr>
            <a:r>
              <a:rPr lang="en-US" sz="1801" dirty="0">
                <a:solidFill>
                  <a:srgbClr val="000000"/>
                </a:solidFill>
                <a:latin typeface="Poppins"/>
              </a:rPr>
              <a:t>PCV</a:t>
            </a:r>
          </a:p>
          <a:p>
            <a:pPr algn="ctr" defTabSz="914357">
              <a:defRPr/>
            </a:pPr>
            <a:r>
              <a:rPr lang="en-US" sz="1801" dirty="0">
                <a:solidFill>
                  <a:srgbClr val="000000"/>
                </a:solidFill>
                <a:latin typeface="Poppins"/>
              </a:rPr>
              <a:t>Rotavirus</a:t>
            </a:r>
          </a:p>
        </p:txBody>
      </p:sp>
      <p:sp>
        <p:nvSpPr>
          <p:cNvPr id="96" name="Rectangle: Rounded Corners 95">
            <a:extLst>
              <a:ext uri="{FF2B5EF4-FFF2-40B4-BE49-F238E27FC236}">
                <a16:creationId xmlns:a16="http://schemas.microsoft.com/office/drawing/2014/main" id="{08BF8E4F-F38D-134F-7288-6BFF4222CE28}"/>
              </a:ext>
            </a:extLst>
          </p:cNvPr>
          <p:cNvSpPr/>
          <p:nvPr/>
        </p:nvSpPr>
        <p:spPr>
          <a:xfrm>
            <a:off x="9463285" y="7357380"/>
            <a:ext cx="1645804" cy="647442"/>
          </a:xfrm>
          <a:prstGeom prst="roundRect">
            <a:avLst>
              <a:gd name="adj" fmla="val 14620"/>
            </a:avLst>
          </a:prstGeom>
          <a:solidFill>
            <a:schemeClr val="bg1"/>
          </a:solidFill>
          <a:ln>
            <a:solidFill>
              <a:srgbClr val="00785A"/>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357">
              <a:defRPr/>
            </a:pPr>
            <a:r>
              <a:rPr lang="en-US" sz="1801" dirty="0">
                <a:solidFill>
                  <a:srgbClr val="000000"/>
                </a:solidFill>
                <a:latin typeface="Poppins"/>
              </a:rPr>
              <a:t>BCG</a:t>
            </a:r>
          </a:p>
          <a:p>
            <a:pPr algn="ctr" defTabSz="914357">
              <a:defRPr/>
            </a:pPr>
            <a:r>
              <a:rPr lang="en-US" sz="1801" dirty="0">
                <a:solidFill>
                  <a:srgbClr val="000000"/>
                </a:solidFill>
                <a:latin typeface="Poppins"/>
              </a:rPr>
              <a:t>Hep B</a:t>
            </a:r>
          </a:p>
        </p:txBody>
      </p:sp>
      <p:pic>
        <p:nvPicPr>
          <p:cNvPr id="97" name="Graphic 96" descr="Stork Baby outline">
            <a:extLst>
              <a:ext uri="{FF2B5EF4-FFF2-40B4-BE49-F238E27FC236}">
                <a16:creationId xmlns:a16="http://schemas.microsoft.com/office/drawing/2014/main" id="{680B38C3-4052-BFD7-B518-148B4C7B692F}"/>
              </a:ext>
            </a:extLst>
          </p:cNvPr>
          <p:cNvPicPr preferRelativeResize="0">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68427" y="8102379"/>
            <a:ext cx="561879" cy="643440"/>
          </a:xfrm>
          <a:prstGeom prst="rect">
            <a:avLst/>
          </a:prstGeom>
        </p:spPr>
      </p:pic>
      <p:pic>
        <p:nvPicPr>
          <p:cNvPr id="98" name="Graphic 97" descr="Baby crawling outline">
            <a:extLst>
              <a:ext uri="{FF2B5EF4-FFF2-40B4-BE49-F238E27FC236}">
                <a16:creationId xmlns:a16="http://schemas.microsoft.com/office/drawing/2014/main" id="{13C25AEF-50C0-5ED8-998A-546CEB5853D0}"/>
              </a:ext>
            </a:extLst>
          </p:cNvPr>
          <p:cNvPicPr preferRelativeResize="0">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988189" y="8102379"/>
            <a:ext cx="561879" cy="643440"/>
          </a:xfrm>
          <a:prstGeom prst="rect">
            <a:avLst/>
          </a:prstGeom>
        </p:spPr>
      </p:pic>
      <p:pic>
        <p:nvPicPr>
          <p:cNvPr id="101" name="Graphic 100" descr="Man and woman outline">
            <a:extLst>
              <a:ext uri="{FF2B5EF4-FFF2-40B4-BE49-F238E27FC236}">
                <a16:creationId xmlns:a16="http://schemas.microsoft.com/office/drawing/2014/main" id="{2D9697CE-405E-9CF4-165F-9DEFC4842644}"/>
              </a:ext>
            </a:extLst>
          </p:cNvPr>
          <p:cNvPicPr preferRelativeResize="0">
            <a:picLocks/>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5397403" y="8102379"/>
            <a:ext cx="561879" cy="643440"/>
          </a:xfrm>
          <a:prstGeom prst="rect">
            <a:avLst/>
          </a:prstGeom>
        </p:spPr>
      </p:pic>
      <p:sp>
        <p:nvSpPr>
          <p:cNvPr id="103" name="Rectangle: Rounded Corners 102">
            <a:extLst>
              <a:ext uri="{FF2B5EF4-FFF2-40B4-BE49-F238E27FC236}">
                <a16:creationId xmlns:a16="http://schemas.microsoft.com/office/drawing/2014/main" id="{BBADB526-2724-4F5E-1360-E5A4B635A220}"/>
              </a:ext>
            </a:extLst>
          </p:cNvPr>
          <p:cNvSpPr/>
          <p:nvPr/>
        </p:nvSpPr>
        <p:spPr>
          <a:xfrm>
            <a:off x="7625892" y="7340644"/>
            <a:ext cx="1645804" cy="647442"/>
          </a:xfrm>
          <a:prstGeom prst="roundRect">
            <a:avLst>
              <a:gd name="adj" fmla="val 23294"/>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357">
              <a:defRPr/>
            </a:pPr>
            <a:r>
              <a:rPr lang="en-US" sz="1801" dirty="0" err="1">
                <a:solidFill>
                  <a:srgbClr val="000000"/>
                </a:solidFill>
                <a:latin typeface="Poppins"/>
              </a:rPr>
              <a:t>Tétanos</a:t>
            </a:r>
            <a:r>
              <a:rPr lang="en-US" sz="1801" dirty="0">
                <a:solidFill>
                  <a:srgbClr val="000000"/>
                </a:solidFill>
                <a:latin typeface="Poppins"/>
              </a:rPr>
              <a:t> COVID-19</a:t>
            </a:r>
          </a:p>
        </p:txBody>
      </p:sp>
      <p:pic>
        <p:nvPicPr>
          <p:cNvPr id="104" name="Graphic 103" descr="Pregnant lady outline">
            <a:extLst>
              <a:ext uri="{FF2B5EF4-FFF2-40B4-BE49-F238E27FC236}">
                <a16:creationId xmlns:a16="http://schemas.microsoft.com/office/drawing/2014/main" id="{54A7516F-AB90-0421-B0AE-10DE36414AE1}"/>
              </a:ext>
            </a:extLst>
          </p:cNvPr>
          <p:cNvPicPr preferRelativeResize="0">
            <a:picLocks/>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578975" y="8102379"/>
            <a:ext cx="561879" cy="643440"/>
          </a:xfrm>
          <a:prstGeom prst="rect">
            <a:avLst/>
          </a:prstGeom>
        </p:spPr>
      </p:pic>
      <p:pic>
        <p:nvPicPr>
          <p:cNvPr id="105" name="Graphic 104" descr="Child with balloon outline">
            <a:extLst>
              <a:ext uri="{FF2B5EF4-FFF2-40B4-BE49-F238E27FC236}">
                <a16:creationId xmlns:a16="http://schemas.microsoft.com/office/drawing/2014/main" id="{0F9AB07B-0942-85E9-3320-583542B70493}"/>
              </a:ext>
            </a:extLst>
          </p:cNvPr>
          <p:cNvPicPr preferRelativeResize="0">
            <a:picLocks/>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3692797" y="8102379"/>
            <a:ext cx="561879" cy="643440"/>
          </a:xfrm>
          <a:prstGeom prst="rect">
            <a:avLst/>
          </a:prstGeom>
        </p:spPr>
      </p:pic>
      <p:grpSp>
        <p:nvGrpSpPr>
          <p:cNvPr id="22" name="Group 21">
            <a:extLst>
              <a:ext uri="{FF2B5EF4-FFF2-40B4-BE49-F238E27FC236}">
                <a16:creationId xmlns:a16="http://schemas.microsoft.com/office/drawing/2014/main" id="{EC1AFCC9-561E-9E10-94E2-6EFE93D5A2AF}"/>
              </a:ext>
            </a:extLst>
          </p:cNvPr>
          <p:cNvGrpSpPr/>
          <p:nvPr/>
        </p:nvGrpSpPr>
        <p:grpSpPr>
          <a:xfrm>
            <a:off x="9615921" y="10610308"/>
            <a:ext cx="2822316" cy="648953"/>
            <a:chOff x="-8759972" y="5865641"/>
            <a:chExt cx="3291840" cy="649000"/>
          </a:xfrm>
        </p:grpSpPr>
        <p:sp>
          <p:nvSpPr>
            <p:cNvPr id="15" name="Rectangle: Rounded Corners 14">
              <a:extLst>
                <a:ext uri="{FF2B5EF4-FFF2-40B4-BE49-F238E27FC236}">
                  <a16:creationId xmlns:a16="http://schemas.microsoft.com/office/drawing/2014/main" id="{BA45E5BB-1EFA-837F-D601-B0A95ED9F877}"/>
                </a:ext>
              </a:extLst>
            </p:cNvPr>
            <p:cNvSpPr/>
            <p:nvPr/>
          </p:nvSpPr>
          <p:spPr>
            <a:xfrm>
              <a:off x="-8759972" y="5865641"/>
              <a:ext cx="3291840" cy="59003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7">
                <a:defRPr/>
              </a:pPr>
              <a:endParaRPr lang="en-US" sz="1600">
                <a:solidFill>
                  <a:srgbClr val="FFFFFF"/>
                </a:solidFill>
                <a:latin typeface="Poppins"/>
              </a:endParaRPr>
            </a:p>
          </p:txBody>
        </p:sp>
        <p:pic>
          <p:nvPicPr>
            <p:cNvPr id="47" name="Graphic 46" descr="Baby crawling outline">
              <a:extLst>
                <a:ext uri="{FF2B5EF4-FFF2-40B4-BE49-F238E27FC236}">
                  <a16:creationId xmlns:a16="http://schemas.microsoft.com/office/drawing/2014/main" id="{A1A22CCC-DDDC-282B-7B9D-21C980446F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759972" y="5865641"/>
              <a:ext cx="594360" cy="594360"/>
            </a:xfrm>
            <a:prstGeom prst="rect">
              <a:avLst/>
            </a:prstGeom>
          </p:spPr>
        </p:pic>
        <p:sp>
          <p:nvSpPr>
            <p:cNvPr id="40" name="TextBox 39">
              <a:extLst>
                <a:ext uri="{FF2B5EF4-FFF2-40B4-BE49-F238E27FC236}">
                  <a16:creationId xmlns:a16="http://schemas.microsoft.com/office/drawing/2014/main" id="{8F28F898-357B-8621-9793-688DA48B774F}"/>
                </a:ext>
              </a:extLst>
            </p:cNvPr>
            <p:cNvSpPr txBox="1"/>
            <p:nvPr/>
          </p:nvSpPr>
          <p:spPr>
            <a:xfrm>
              <a:off x="-8213636" y="5991383"/>
              <a:ext cx="2478563" cy="523258"/>
            </a:xfrm>
            <a:prstGeom prst="rect">
              <a:avLst/>
            </a:prstGeom>
            <a:noFill/>
          </p:spPr>
          <p:txBody>
            <a:bodyPr wrap="square" rtlCol="0">
              <a:spAutoFit/>
            </a:bodyPr>
            <a:lstStyle/>
            <a:p>
              <a:pPr defTabSz="1507776">
                <a:defRPr/>
              </a:pPr>
              <a:r>
                <a:rPr lang="fr-CH" sz="1400" dirty="0">
                  <a:solidFill>
                    <a:prstClr val="black"/>
                  </a:solidFill>
                  <a:latin typeface="Poppins Light" panose="00000400000000000000" pitchFamily="2" charset="0"/>
                  <a:cs typeface="Poppins Light" panose="00000400000000000000" pitchFamily="2" charset="0"/>
                </a:rPr>
                <a:t>Nourrissons et enfants en bas âge</a:t>
              </a:r>
              <a:endParaRPr lang="en-US" sz="1400" dirty="0">
                <a:solidFill>
                  <a:prstClr val="black"/>
                </a:solidFill>
                <a:latin typeface="Poppins Light" panose="00000400000000000000" pitchFamily="2" charset="0"/>
                <a:cs typeface="Poppins Light" panose="00000400000000000000" pitchFamily="2" charset="0"/>
              </a:endParaRPr>
            </a:p>
          </p:txBody>
        </p:sp>
      </p:grpSp>
      <p:grpSp>
        <p:nvGrpSpPr>
          <p:cNvPr id="21" name="Group 20">
            <a:extLst>
              <a:ext uri="{FF2B5EF4-FFF2-40B4-BE49-F238E27FC236}">
                <a16:creationId xmlns:a16="http://schemas.microsoft.com/office/drawing/2014/main" id="{4EFAC524-F366-EE84-6568-99CDF4BA7296}"/>
              </a:ext>
            </a:extLst>
          </p:cNvPr>
          <p:cNvGrpSpPr/>
          <p:nvPr/>
        </p:nvGrpSpPr>
        <p:grpSpPr>
          <a:xfrm>
            <a:off x="12630322" y="10610305"/>
            <a:ext cx="3341103" cy="594317"/>
            <a:chOff x="-8759972" y="6873466"/>
            <a:chExt cx="3896934" cy="594360"/>
          </a:xfrm>
        </p:grpSpPr>
        <p:sp>
          <p:nvSpPr>
            <p:cNvPr id="16" name="Rectangle: Rounded Corners 15">
              <a:extLst>
                <a:ext uri="{FF2B5EF4-FFF2-40B4-BE49-F238E27FC236}">
                  <a16:creationId xmlns:a16="http://schemas.microsoft.com/office/drawing/2014/main" id="{363F6FAF-7127-4C46-8459-6E64EEE1D27B}"/>
                </a:ext>
              </a:extLst>
            </p:cNvPr>
            <p:cNvSpPr/>
            <p:nvPr/>
          </p:nvSpPr>
          <p:spPr>
            <a:xfrm>
              <a:off x="-8759972" y="6873466"/>
              <a:ext cx="3291840" cy="59003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7">
                <a:defRPr/>
              </a:pPr>
              <a:endParaRPr lang="en-US" sz="1600">
                <a:solidFill>
                  <a:srgbClr val="FFFFFF"/>
                </a:solidFill>
                <a:latin typeface="Poppins"/>
              </a:endParaRPr>
            </a:p>
          </p:txBody>
        </p:sp>
        <p:pic>
          <p:nvPicPr>
            <p:cNvPr id="48" name="Graphic 47" descr="Child with balloon outline">
              <a:extLst>
                <a:ext uri="{FF2B5EF4-FFF2-40B4-BE49-F238E27FC236}">
                  <a16:creationId xmlns:a16="http://schemas.microsoft.com/office/drawing/2014/main" id="{FC0C7F15-00AA-6F81-1EB5-A68B9F7F4A1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759972" y="6873466"/>
              <a:ext cx="611299" cy="594360"/>
            </a:xfrm>
            <a:prstGeom prst="rect">
              <a:avLst/>
            </a:prstGeom>
          </p:spPr>
        </p:pic>
        <p:sp>
          <p:nvSpPr>
            <p:cNvPr id="43" name="TextBox 42">
              <a:extLst>
                <a:ext uri="{FF2B5EF4-FFF2-40B4-BE49-F238E27FC236}">
                  <a16:creationId xmlns:a16="http://schemas.microsoft.com/office/drawing/2014/main" id="{5CC122BE-7EFE-E53A-A914-058297D71917}"/>
                </a:ext>
              </a:extLst>
            </p:cNvPr>
            <p:cNvSpPr txBox="1"/>
            <p:nvPr/>
          </p:nvSpPr>
          <p:spPr>
            <a:xfrm>
              <a:off x="-8213635" y="6999208"/>
              <a:ext cx="3350597" cy="307799"/>
            </a:xfrm>
            <a:prstGeom prst="rect">
              <a:avLst/>
            </a:prstGeom>
            <a:noFill/>
          </p:spPr>
          <p:txBody>
            <a:bodyPr wrap="square" rtlCol="0">
              <a:spAutoFit/>
            </a:bodyPr>
            <a:lstStyle/>
            <a:p>
              <a:pPr defTabSz="1507776">
                <a:defRPr/>
              </a:pPr>
              <a:r>
                <a:rPr lang="fr-CH" sz="1400" dirty="0">
                  <a:solidFill>
                    <a:prstClr val="black"/>
                  </a:solidFill>
                  <a:latin typeface="Poppins Light" panose="00000400000000000000" pitchFamily="2" charset="0"/>
                  <a:cs typeface="Poppins Light" panose="00000400000000000000" pitchFamily="2" charset="0"/>
                </a:rPr>
                <a:t>Enfants et adolescents</a:t>
              </a:r>
              <a:endParaRPr lang="en-US" sz="1400" dirty="0">
                <a:solidFill>
                  <a:prstClr val="black"/>
                </a:solidFill>
                <a:latin typeface="Poppins Light" panose="00000400000000000000" pitchFamily="2" charset="0"/>
                <a:cs typeface="Poppins Light" panose="00000400000000000000" pitchFamily="2" charset="0"/>
              </a:endParaRPr>
            </a:p>
          </p:txBody>
        </p:sp>
      </p:grpSp>
      <p:grpSp>
        <p:nvGrpSpPr>
          <p:cNvPr id="18" name="Group 17">
            <a:extLst>
              <a:ext uri="{FF2B5EF4-FFF2-40B4-BE49-F238E27FC236}">
                <a16:creationId xmlns:a16="http://schemas.microsoft.com/office/drawing/2014/main" id="{BDDD13B5-7585-ED3C-2D7C-491DAE5D082B}"/>
              </a:ext>
            </a:extLst>
          </p:cNvPr>
          <p:cNvGrpSpPr/>
          <p:nvPr/>
        </p:nvGrpSpPr>
        <p:grpSpPr>
          <a:xfrm>
            <a:off x="15565154" y="10610304"/>
            <a:ext cx="2890312" cy="648953"/>
            <a:chOff x="-8759972" y="7797309"/>
            <a:chExt cx="3371149" cy="649000"/>
          </a:xfrm>
        </p:grpSpPr>
        <p:sp>
          <p:nvSpPr>
            <p:cNvPr id="17" name="Rectangle: Rounded Corners 16">
              <a:extLst>
                <a:ext uri="{FF2B5EF4-FFF2-40B4-BE49-F238E27FC236}">
                  <a16:creationId xmlns:a16="http://schemas.microsoft.com/office/drawing/2014/main" id="{6FCEEA97-A9CA-F254-7059-C6775AAEA204}"/>
                </a:ext>
              </a:extLst>
            </p:cNvPr>
            <p:cNvSpPr/>
            <p:nvPr/>
          </p:nvSpPr>
          <p:spPr>
            <a:xfrm>
              <a:off x="-8759972" y="7797309"/>
              <a:ext cx="3291840" cy="59003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7">
                <a:defRPr/>
              </a:pPr>
              <a:endParaRPr lang="en-US" sz="1600">
                <a:solidFill>
                  <a:srgbClr val="FFFFFF"/>
                </a:solidFill>
                <a:latin typeface="Poppins"/>
              </a:endParaRPr>
            </a:p>
          </p:txBody>
        </p:sp>
        <p:pic>
          <p:nvPicPr>
            <p:cNvPr id="59" name="Graphic 58" descr="Man and woman outline">
              <a:extLst>
                <a:ext uri="{FF2B5EF4-FFF2-40B4-BE49-F238E27FC236}">
                  <a16:creationId xmlns:a16="http://schemas.microsoft.com/office/drawing/2014/main" id="{41534742-AA4A-35D4-8E91-74AB41202B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59972" y="7797309"/>
              <a:ext cx="594360" cy="594360"/>
            </a:xfrm>
            <a:prstGeom prst="rect">
              <a:avLst/>
            </a:prstGeom>
          </p:spPr>
        </p:pic>
        <p:sp>
          <p:nvSpPr>
            <p:cNvPr id="44" name="TextBox 43">
              <a:extLst>
                <a:ext uri="{FF2B5EF4-FFF2-40B4-BE49-F238E27FC236}">
                  <a16:creationId xmlns:a16="http://schemas.microsoft.com/office/drawing/2014/main" id="{EF9984A6-F2C1-404A-0C7B-92F072AFD293}"/>
                </a:ext>
              </a:extLst>
            </p:cNvPr>
            <p:cNvSpPr txBox="1"/>
            <p:nvPr/>
          </p:nvSpPr>
          <p:spPr>
            <a:xfrm>
              <a:off x="-8213635" y="7923051"/>
              <a:ext cx="2824812" cy="523258"/>
            </a:xfrm>
            <a:prstGeom prst="rect">
              <a:avLst/>
            </a:prstGeom>
            <a:noFill/>
          </p:spPr>
          <p:txBody>
            <a:bodyPr wrap="square" rtlCol="0">
              <a:spAutoFit/>
            </a:bodyPr>
            <a:lstStyle/>
            <a:p>
              <a:pPr defTabSz="1507776">
                <a:defRPr/>
              </a:pPr>
              <a:r>
                <a:rPr lang="fr-CH" sz="1400" dirty="0">
                  <a:solidFill>
                    <a:prstClr val="black"/>
                  </a:solidFill>
                  <a:latin typeface="Poppins Light" panose="00000400000000000000" pitchFamily="2" charset="0"/>
                  <a:cs typeface="Poppins Light" panose="00000400000000000000" pitchFamily="2" charset="0"/>
                </a:rPr>
                <a:t>Adultes et personnes âgées</a:t>
              </a:r>
              <a:endParaRPr lang="en-US" sz="1400" dirty="0">
                <a:solidFill>
                  <a:prstClr val="black"/>
                </a:solidFill>
                <a:latin typeface="Poppins Light" panose="00000400000000000000" pitchFamily="2" charset="0"/>
                <a:cs typeface="Poppins Light" panose="00000400000000000000" pitchFamily="2" charset="0"/>
              </a:endParaRPr>
            </a:p>
          </p:txBody>
        </p:sp>
      </p:grpSp>
      <p:sp>
        <p:nvSpPr>
          <p:cNvPr id="9" name="TextBox 8">
            <a:extLst>
              <a:ext uri="{FF2B5EF4-FFF2-40B4-BE49-F238E27FC236}">
                <a16:creationId xmlns:a16="http://schemas.microsoft.com/office/drawing/2014/main" id="{3F4A0C18-B9FD-70F3-A506-67632EF59148}"/>
              </a:ext>
            </a:extLst>
          </p:cNvPr>
          <p:cNvSpPr txBox="1"/>
          <p:nvPr/>
        </p:nvSpPr>
        <p:spPr>
          <a:xfrm>
            <a:off x="10674883" y="8975172"/>
            <a:ext cx="6123222" cy="809452"/>
          </a:xfrm>
          <a:prstGeom prst="rect">
            <a:avLst/>
          </a:prstGeom>
          <a:noFill/>
        </p:spPr>
        <p:txBody>
          <a:bodyPr wrap="square" rtlCol="0">
            <a:spAutoFit/>
          </a:bodyPr>
          <a:lstStyle/>
          <a:p>
            <a:pPr algn="r" defTabSz="914314">
              <a:defRPr/>
            </a:pPr>
            <a:r>
              <a:rPr lang="en-US" sz="2000" dirty="0" err="1">
                <a:solidFill>
                  <a:srgbClr val="000000"/>
                </a:solidFill>
                <a:latin typeface="Poppins"/>
              </a:rPr>
              <a:t>Programme</a:t>
            </a:r>
            <a:r>
              <a:rPr lang="en-US" sz="2000" dirty="0">
                <a:solidFill>
                  <a:srgbClr val="000000"/>
                </a:solidFill>
                <a:latin typeface="Poppins"/>
              </a:rPr>
              <a:t> </a:t>
            </a:r>
            <a:r>
              <a:rPr lang="en-US" sz="2000" dirty="0" err="1">
                <a:solidFill>
                  <a:srgbClr val="000000"/>
                </a:solidFill>
                <a:latin typeface="Poppins"/>
              </a:rPr>
              <a:t>essentiel</a:t>
            </a:r>
            <a:r>
              <a:rPr lang="en-US" sz="2000" dirty="0">
                <a:solidFill>
                  <a:srgbClr val="000000"/>
                </a:solidFill>
                <a:latin typeface="Poppins"/>
              </a:rPr>
              <a:t> de vaccination</a:t>
            </a:r>
          </a:p>
          <a:p>
            <a:pPr algn="r" defTabSz="914314">
              <a:defRPr/>
            </a:pPr>
            <a:r>
              <a:rPr lang="en-US" sz="2000" dirty="0">
                <a:solidFill>
                  <a:srgbClr val="000000"/>
                </a:solidFill>
                <a:latin typeface="Poppins"/>
              </a:rPr>
              <a:t> </a:t>
            </a:r>
            <a:r>
              <a:rPr lang="en-US" sz="2000" b="1" dirty="0">
                <a:solidFill>
                  <a:srgbClr val="000000"/>
                </a:solidFill>
                <a:latin typeface="Poppins"/>
              </a:rPr>
              <a:t>les </a:t>
            </a:r>
            <a:r>
              <a:rPr lang="en-US" sz="2000" b="1" dirty="0" err="1">
                <a:solidFill>
                  <a:srgbClr val="000000"/>
                </a:solidFill>
                <a:latin typeface="Poppins"/>
              </a:rPr>
              <a:t>vaccins</a:t>
            </a:r>
            <a:r>
              <a:rPr lang="en-US" sz="2000" b="1" dirty="0">
                <a:solidFill>
                  <a:srgbClr val="000000"/>
                </a:solidFill>
                <a:latin typeface="Poppins"/>
              </a:rPr>
              <a:t> tout au long de la vie</a:t>
            </a:r>
          </a:p>
          <a:p>
            <a:pPr algn="r" defTabSz="914314">
              <a:defRPr/>
            </a:pPr>
            <a:endParaRPr lang="en-US" sz="660" b="1" dirty="0">
              <a:solidFill>
                <a:srgbClr val="000000"/>
              </a:solidFill>
              <a:latin typeface="Poppins"/>
            </a:endParaRPr>
          </a:p>
        </p:txBody>
      </p:sp>
      <p:sp>
        <p:nvSpPr>
          <p:cNvPr id="20" name="TextBox 19">
            <a:extLst>
              <a:ext uri="{FF2B5EF4-FFF2-40B4-BE49-F238E27FC236}">
                <a16:creationId xmlns:a16="http://schemas.microsoft.com/office/drawing/2014/main" id="{2E87FB13-EEFC-F5ED-520E-B74A6837ABF4}"/>
              </a:ext>
            </a:extLst>
          </p:cNvPr>
          <p:cNvSpPr txBox="1"/>
          <p:nvPr/>
        </p:nvSpPr>
        <p:spPr>
          <a:xfrm>
            <a:off x="8368057" y="9129718"/>
            <a:ext cx="1848517" cy="646331"/>
          </a:xfrm>
          <a:prstGeom prst="rect">
            <a:avLst/>
          </a:prstGeom>
          <a:noFill/>
        </p:spPr>
        <p:txBody>
          <a:bodyPr wrap="square" rtlCol="0">
            <a:spAutoFit/>
          </a:bodyPr>
          <a:lstStyle/>
          <a:p>
            <a:pPr defTabSz="914314">
              <a:defRPr/>
            </a:pPr>
            <a:r>
              <a:rPr lang="en-US" sz="3600" b="1" spc="300">
                <a:solidFill>
                  <a:srgbClr val="000000"/>
                </a:solidFill>
                <a:latin typeface="Poppins"/>
              </a:rPr>
              <a:t>2024</a:t>
            </a:r>
            <a:endParaRPr lang="en-US" sz="1600" b="1" spc="300">
              <a:solidFill>
                <a:srgbClr val="000000"/>
              </a:solidFill>
              <a:latin typeface="Poppins"/>
            </a:endParaRPr>
          </a:p>
        </p:txBody>
      </p:sp>
      <p:pic>
        <p:nvPicPr>
          <p:cNvPr id="32" name="Graphic 31" descr="Baby crawling outline">
            <a:extLst>
              <a:ext uri="{FF2B5EF4-FFF2-40B4-BE49-F238E27FC236}">
                <a16:creationId xmlns:a16="http://schemas.microsoft.com/office/drawing/2014/main" id="{B70BD282-9D31-4ED1-B792-3DC2DEE731DB}"/>
              </a:ext>
            </a:extLst>
          </p:cNvPr>
          <p:cNvPicPr preferRelativeResize="0">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40747" y="7974016"/>
            <a:ext cx="561879" cy="657511"/>
          </a:xfrm>
          <a:prstGeom prst="rect">
            <a:avLst/>
          </a:prstGeom>
        </p:spPr>
      </p:pic>
      <p:sp>
        <p:nvSpPr>
          <p:cNvPr id="65" name="Rectangle: Rounded Corners 64">
            <a:extLst>
              <a:ext uri="{FF2B5EF4-FFF2-40B4-BE49-F238E27FC236}">
                <a16:creationId xmlns:a16="http://schemas.microsoft.com/office/drawing/2014/main" id="{2AAA16FC-C964-C9D8-2523-487F75FFAA82}"/>
              </a:ext>
            </a:extLst>
          </p:cNvPr>
          <p:cNvSpPr/>
          <p:nvPr/>
        </p:nvSpPr>
        <p:spPr>
          <a:xfrm>
            <a:off x="13118586" y="6105566"/>
            <a:ext cx="1645804" cy="1899255"/>
          </a:xfrm>
          <a:prstGeom prst="roundRect">
            <a:avLst>
              <a:gd name="adj" fmla="val 9501"/>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357">
              <a:defRPr/>
            </a:pPr>
            <a:r>
              <a:rPr lang="en-US" sz="1801" dirty="0" err="1">
                <a:solidFill>
                  <a:srgbClr val="000000"/>
                </a:solidFill>
                <a:latin typeface="Poppins"/>
              </a:rPr>
              <a:t>Diphtérie</a:t>
            </a:r>
            <a:endParaRPr lang="en-US" sz="1801" dirty="0">
              <a:solidFill>
                <a:srgbClr val="000000"/>
              </a:solidFill>
              <a:latin typeface="Poppins"/>
            </a:endParaRPr>
          </a:p>
          <a:p>
            <a:pPr algn="ctr" defTabSz="914357">
              <a:defRPr/>
            </a:pPr>
            <a:r>
              <a:rPr lang="en-US" sz="1801" dirty="0" err="1">
                <a:solidFill>
                  <a:srgbClr val="000000"/>
                </a:solidFill>
                <a:latin typeface="Poppins"/>
              </a:rPr>
              <a:t>Tétanos</a:t>
            </a:r>
            <a:endParaRPr lang="en-US" sz="1801" dirty="0">
              <a:solidFill>
                <a:srgbClr val="000000"/>
              </a:solidFill>
              <a:latin typeface="Poppins"/>
            </a:endParaRPr>
          </a:p>
          <a:p>
            <a:pPr algn="ctr" defTabSz="914357">
              <a:defRPr/>
            </a:pPr>
            <a:r>
              <a:rPr lang="en-US" sz="1801" dirty="0">
                <a:solidFill>
                  <a:srgbClr val="000000"/>
                </a:solidFill>
                <a:latin typeface="Poppins"/>
              </a:rPr>
              <a:t>HPV</a:t>
            </a:r>
          </a:p>
        </p:txBody>
      </p:sp>
      <p:sp>
        <p:nvSpPr>
          <p:cNvPr id="68" name="Rectangle: Rounded Corners 67">
            <a:extLst>
              <a:ext uri="{FF2B5EF4-FFF2-40B4-BE49-F238E27FC236}">
                <a16:creationId xmlns:a16="http://schemas.microsoft.com/office/drawing/2014/main" id="{F45BF5E0-77E1-F928-DD20-C8888F720E3B}"/>
              </a:ext>
            </a:extLst>
          </p:cNvPr>
          <p:cNvSpPr/>
          <p:nvPr/>
        </p:nvSpPr>
        <p:spPr>
          <a:xfrm>
            <a:off x="14823884" y="2403202"/>
            <a:ext cx="2180261" cy="2635255"/>
          </a:xfrm>
          <a:prstGeom prst="roundRect">
            <a:avLst>
              <a:gd name="adj" fmla="val 7141"/>
            </a:avLst>
          </a:prstGeom>
          <a:solidFill>
            <a:schemeClr val="accent4">
              <a:alpha val="1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defTabSz="914357">
              <a:defRPr/>
            </a:pPr>
            <a:r>
              <a:rPr lang="en-US" sz="1649" dirty="0">
                <a:solidFill>
                  <a:srgbClr val="000000"/>
                </a:solidFill>
                <a:latin typeface="Poppins"/>
              </a:rPr>
              <a:t>Zona</a:t>
            </a:r>
          </a:p>
          <a:p>
            <a:pPr algn="r" defTabSz="914357">
              <a:defRPr/>
            </a:pPr>
            <a:r>
              <a:rPr lang="en-US" sz="1649" dirty="0">
                <a:solidFill>
                  <a:srgbClr val="000000"/>
                </a:solidFill>
                <a:latin typeface="Poppins"/>
              </a:rPr>
              <a:t>RSV</a:t>
            </a:r>
          </a:p>
          <a:p>
            <a:pPr algn="r" defTabSz="914357">
              <a:defRPr/>
            </a:pPr>
            <a:r>
              <a:rPr lang="en-US" sz="1649" dirty="0">
                <a:solidFill>
                  <a:srgbClr val="000000"/>
                </a:solidFill>
                <a:latin typeface="Poppins"/>
              </a:rPr>
              <a:t>Dengue</a:t>
            </a:r>
          </a:p>
          <a:p>
            <a:pPr algn="r" defTabSz="914357">
              <a:defRPr/>
            </a:pPr>
            <a:r>
              <a:rPr lang="en-US" sz="1649" dirty="0">
                <a:solidFill>
                  <a:srgbClr val="000000"/>
                </a:solidFill>
                <a:latin typeface="Poppins"/>
              </a:rPr>
              <a:t>La grippe</a:t>
            </a:r>
          </a:p>
          <a:p>
            <a:pPr algn="r" defTabSz="914357">
              <a:defRPr/>
            </a:pPr>
            <a:r>
              <a:rPr lang="en-US" sz="1649" dirty="0" err="1">
                <a:solidFill>
                  <a:srgbClr val="000000"/>
                </a:solidFill>
                <a:latin typeface="Poppins"/>
              </a:rPr>
              <a:t>Méningite</a:t>
            </a:r>
            <a:endParaRPr lang="en-US" sz="1649" dirty="0">
              <a:solidFill>
                <a:srgbClr val="000000"/>
              </a:solidFill>
              <a:latin typeface="Poppins"/>
            </a:endParaRPr>
          </a:p>
          <a:p>
            <a:pPr algn="r" defTabSz="914357">
              <a:defRPr/>
            </a:pPr>
            <a:r>
              <a:rPr lang="en-US" sz="1649" dirty="0">
                <a:solidFill>
                  <a:srgbClr val="000000"/>
                </a:solidFill>
                <a:latin typeface="Poppins"/>
              </a:rPr>
              <a:t>Mpox</a:t>
            </a:r>
          </a:p>
          <a:p>
            <a:pPr algn="r" defTabSz="914357">
              <a:defRPr/>
            </a:pPr>
            <a:r>
              <a:rPr lang="en-US" sz="1649" dirty="0" err="1">
                <a:solidFill>
                  <a:srgbClr val="000000"/>
                </a:solidFill>
                <a:latin typeface="Poppins"/>
              </a:rPr>
              <a:t>Pneumocoque</a:t>
            </a:r>
            <a:endParaRPr lang="en-US" sz="1649" dirty="0">
              <a:solidFill>
                <a:srgbClr val="000000"/>
              </a:solidFill>
              <a:latin typeface="Poppins"/>
            </a:endParaRPr>
          </a:p>
          <a:p>
            <a:pPr algn="r" defTabSz="914357">
              <a:defRPr/>
            </a:pPr>
            <a:r>
              <a:rPr lang="en-US" sz="1649" dirty="0" err="1">
                <a:solidFill>
                  <a:srgbClr val="000000"/>
                </a:solidFill>
                <a:latin typeface="Poppins"/>
              </a:rPr>
              <a:t>Choléra</a:t>
            </a:r>
            <a:endParaRPr lang="en-US" sz="1649" dirty="0">
              <a:solidFill>
                <a:srgbClr val="000000"/>
              </a:solidFill>
              <a:latin typeface="Poppins"/>
            </a:endParaRPr>
          </a:p>
          <a:p>
            <a:pPr algn="r" defTabSz="914357">
              <a:defRPr/>
            </a:pPr>
            <a:r>
              <a:rPr lang="en-US" sz="1649" dirty="0">
                <a:solidFill>
                  <a:srgbClr val="000000"/>
                </a:solidFill>
                <a:latin typeface="Poppins"/>
              </a:rPr>
              <a:t>Rage</a:t>
            </a:r>
          </a:p>
          <a:p>
            <a:pPr algn="r" defTabSz="914357">
              <a:defRPr/>
            </a:pPr>
            <a:r>
              <a:rPr lang="en-US" sz="1649" dirty="0">
                <a:solidFill>
                  <a:srgbClr val="000000"/>
                </a:solidFill>
                <a:latin typeface="Poppins"/>
              </a:rPr>
              <a:t>Chikungunya</a:t>
            </a:r>
          </a:p>
        </p:txBody>
      </p:sp>
      <p:sp>
        <p:nvSpPr>
          <p:cNvPr id="69" name="Rectangle: Rounded Corners 68">
            <a:extLst>
              <a:ext uri="{FF2B5EF4-FFF2-40B4-BE49-F238E27FC236}">
                <a16:creationId xmlns:a16="http://schemas.microsoft.com/office/drawing/2014/main" id="{482BF0D1-EA7A-9529-A67A-A3B35910D7AC}"/>
              </a:ext>
            </a:extLst>
          </p:cNvPr>
          <p:cNvSpPr/>
          <p:nvPr/>
        </p:nvSpPr>
        <p:spPr>
          <a:xfrm>
            <a:off x="10613271" y="3312419"/>
            <a:ext cx="2445819" cy="1726036"/>
          </a:xfrm>
          <a:prstGeom prst="roundRect">
            <a:avLst>
              <a:gd name="adj" fmla="val 9667"/>
            </a:avLst>
          </a:prstGeom>
          <a:solidFill>
            <a:srgbClr val="C10077">
              <a:alpha val="10000"/>
            </a:srgbClr>
          </a:solidFill>
          <a:ln>
            <a:solidFill>
              <a:srgbClr val="C10077"/>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b"/>
          <a:lstStyle/>
          <a:p>
            <a:pPr algn="r" defTabSz="914357">
              <a:defRPr/>
            </a:pPr>
            <a:r>
              <a:rPr lang="en-US" sz="1731">
                <a:solidFill>
                  <a:srgbClr val="000000"/>
                </a:solidFill>
                <a:latin typeface="Poppins"/>
              </a:rPr>
              <a:t>RSV </a:t>
            </a:r>
            <a:r>
              <a:rPr lang="en-US" sz="1731" err="1">
                <a:solidFill>
                  <a:srgbClr val="000000"/>
                </a:solidFill>
                <a:latin typeface="Poppins"/>
              </a:rPr>
              <a:t>mAb</a:t>
            </a:r>
            <a:endParaRPr lang="en-US" sz="1731">
              <a:solidFill>
                <a:srgbClr val="000000"/>
              </a:solidFill>
              <a:latin typeface="Poppins"/>
            </a:endParaRPr>
          </a:p>
          <a:p>
            <a:pPr algn="r" defTabSz="914357">
              <a:defRPr/>
            </a:pPr>
            <a:r>
              <a:rPr lang="en-US" sz="1731">
                <a:solidFill>
                  <a:srgbClr val="000000"/>
                </a:solidFill>
                <a:latin typeface="Poppins"/>
              </a:rPr>
              <a:t>Mumps</a:t>
            </a:r>
            <a:endParaRPr lang="en-US" sz="1731">
              <a:solidFill>
                <a:srgbClr val="000000"/>
              </a:solidFill>
              <a:latin typeface="Poppins"/>
              <a:cs typeface="Poppins"/>
            </a:endParaRPr>
          </a:p>
          <a:p>
            <a:pPr algn="r" defTabSz="914357">
              <a:defRPr/>
            </a:pPr>
            <a:r>
              <a:rPr lang="en-US" sz="1731">
                <a:solidFill>
                  <a:srgbClr val="000000"/>
                </a:solidFill>
                <a:latin typeface="Poppins"/>
              </a:rPr>
              <a:t>Cholera</a:t>
            </a:r>
            <a:endParaRPr lang="en-US" sz="1731">
              <a:solidFill>
                <a:srgbClr val="000000"/>
              </a:solidFill>
              <a:latin typeface="Poppins"/>
              <a:cs typeface="Poppins"/>
            </a:endParaRPr>
          </a:p>
          <a:p>
            <a:pPr algn="r" defTabSz="914357">
              <a:defRPr/>
            </a:pPr>
            <a:r>
              <a:rPr lang="en-US" sz="1731">
                <a:solidFill>
                  <a:srgbClr val="000000"/>
                </a:solidFill>
                <a:latin typeface="Poppins"/>
              </a:rPr>
              <a:t>TBE</a:t>
            </a:r>
            <a:endParaRPr lang="en-US" sz="1731">
              <a:solidFill>
                <a:srgbClr val="000000"/>
              </a:solidFill>
              <a:latin typeface="Poppins"/>
              <a:cs typeface="Poppins"/>
            </a:endParaRPr>
          </a:p>
          <a:p>
            <a:pPr algn="r" defTabSz="914357">
              <a:defRPr/>
            </a:pPr>
            <a:r>
              <a:rPr lang="en-US" sz="1731">
                <a:solidFill>
                  <a:srgbClr val="000000"/>
                </a:solidFill>
                <a:latin typeface="Poppins"/>
              </a:rPr>
              <a:t>Varicella</a:t>
            </a:r>
            <a:endParaRPr lang="en-US" sz="1731">
              <a:solidFill>
                <a:srgbClr val="000000"/>
              </a:solidFill>
              <a:latin typeface="Poppins"/>
              <a:cs typeface="Poppins"/>
            </a:endParaRPr>
          </a:p>
          <a:p>
            <a:pPr algn="r" defTabSz="914357">
              <a:defRPr/>
            </a:pPr>
            <a:r>
              <a:rPr lang="en-US" sz="1731">
                <a:solidFill>
                  <a:srgbClr val="000000"/>
                </a:solidFill>
                <a:latin typeface="Poppins"/>
              </a:rPr>
              <a:t>Hep A</a:t>
            </a:r>
            <a:endParaRPr lang="en-US" sz="1801">
              <a:solidFill>
                <a:srgbClr val="000000"/>
              </a:solidFill>
              <a:latin typeface="Poppins"/>
              <a:cs typeface="Poppins"/>
            </a:endParaRPr>
          </a:p>
        </p:txBody>
      </p:sp>
      <p:sp>
        <p:nvSpPr>
          <p:cNvPr id="71" name="Rectangle: Rounded Corners 70">
            <a:extLst>
              <a:ext uri="{FF2B5EF4-FFF2-40B4-BE49-F238E27FC236}">
                <a16:creationId xmlns:a16="http://schemas.microsoft.com/office/drawing/2014/main" id="{E8AD04C5-00F6-1BB0-D01F-F124C313A900}"/>
              </a:ext>
            </a:extLst>
          </p:cNvPr>
          <p:cNvSpPr/>
          <p:nvPr/>
        </p:nvSpPr>
        <p:spPr>
          <a:xfrm>
            <a:off x="8002687" y="3946308"/>
            <a:ext cx="1645804" cy="1092148"/>
          </a:xfrm>
          <a:prstGeom prst="roundRect">
            <a:avLst>
              <a:gd name="adj" fmla="val 23294"/>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7">
              <a:defRPr/>
            </a:pPr>
            <a:r>
              <a:rPr lang="en-US" sz="1731" dirty="0" err="1">
                <a:solidFill>
                  <a:srgbClr val="000000"/>
                </a:solidFill>
                <a:latin typeface="Poppins"/>
              </a:rPr>
              <a:t>coqueluche</a:t>
            </a:r>
            <a:r>
              <a:rPr lang="en-US" sz="1731" dirty="0">
                <a:solidFill>
                  <a:srgbClr val="000000"/>
                </a:solidFill>
                <a:latin typeface="Poppins"/>
              </a:rPr>
              <a:t> </a:t>
            </a:r>
            <a:r>
              <a:rPr lang="en-US" sz="1731" dirty="0" err="1">
                <a:solidFill>
                  <a:srgbClr val="000000"/>
                </a:solidFill>
                <a:latin typeface="Poppins"/>
              </a:rPr>
              <a:t>acellulaire</a:t>
            </a:r>
            <a:endParaRPr lang="en-US" sz="1731" dirty="0">
              <a:solidFill>
                <a:srgbClr val="000000"/>
              </a:solidFill>
              <a:latin typeface="Poppins"/>
            </a:endParaRPr>
          </a:p>
          <a:p>
            <a:pPr algn="ctr" defTabSz="914357">
              <a:defRPr/>
            </a:pPr>
            <a:r>
              <a:rPr lang="en-US" sz="1731" dirty="0">
                <a:solidFill>
                  <a:srgbClr val="000000"/>
                </a:solidFill>
                <a:latin typeface="Poppins"/>
              </a:rPr>
              <a:t>Grippe</a:t>
            </a:r>
          </a:p>
          <a:p>
            <a:pPr algn="ctr" defTabSz="914357">
              <a:defRPr/>
            </a:pPr>
            <a:r>
              <a:rPr lang="en-US" sz="1731" dirty="0">
                <a:solidFill>
                  <a:srgbClr val="000000"/>
                </a:solidFill>
                <a:latin typeface="Poppins"/>
              </a:rPr>
              <a:t>VRS</a:t>
            </a:r>
            <a:endParaRPr lang="en-US" sz="1801" dirty="0">
              <a:solidFill>
                <a:srgbClr val="000000"/>
              </a:solidFill>
              <a:latin typeface="Poppins"/>
            </a:endParaRPr>
          </a:p>
        </p:txBody>
      </p:sp>
      <p:sp>
        <p:nvSpPr>
          <p:cNvPr id="72" name="Rectangle: Rounded Corners 71">
            <a:extLst>
              <a:ext uri="{FF2B5EF4-FFF2-40B4-BE49-F238E27FC236}">
                <a16:creationId xmlns:a16="http://schemas.microsoft.com/office/drawing/2014/main" id="{920A4916-08B0-45E1-A627-1D1FF7658457}"/>
              </a:ext>
            </a:extLst>
          </p:cNvPr>
          <p:cNvSpPr/>
          <p:nvPr/>
        </p:nvSpPr>
        <p:spPr>
          <a:xfrm>
            <a:off x="13118586" y="3531418"/>
            <a:ext cx="1645804" cy="1507037"/>
          </a:xfrm>
          <a:prstGeom prst="roundRect">
            <a:avLst>
              <a:gd name="adj" fmla="val 9501"/>
            </a:avLst>
          </a:prstGeom>
          <a:solidFill>
            <a:schemeClr val="accent2">
              <a:alpha val="1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defTabSz="914357">
              <a:defRPr/>
            </a:pPr>
            <a:r>
              <a:rPr lang="en-US" sz="1731" dirty="0">
                <a:solidFill>
                  <a:srgbClr val="000000"/>
                </a:solidFill>
                <a:latin typeface="Poppins"/>
              </a:rPr>
              <a:t>COVID-19</a:t>
            </a:r>
          </a:p>
          <a:p>
            <a:pPr algn="r" defTabSz="914357">
              <a:defRPr/>
            </a:pPr>
            <a:r>
              <a:rPr lang="en-US" sz="1731" dirty="0">
                <a:solidFill>
                  <a:srgbClr val="000000"/>
                </a:solidFill>
                <a:latin typeface="Poppins"/>
              </a:rPr>
              <a:t>Grippe</a:t>
            </a:r>
          </a:p>
          <a:p>
            <a:pPr algn="r" defTabSz="914357">
              <a:defRPr/>
            </a:pPr>
            <a:r>
              <a:rPr lang="en-US" sz="1731" dirty="0" err="1">
                <a:solidFill>
                  <a:srgbClr val="000000"/>
                </a:solidFill>
                <a:latin typeface="Poppins"/>
              </a:rPr>
              <a:t>Méningite</a:t>
            </a:r>
            <a:endParaRPr lang="en-US" sz="1731" dirty="0">
              <a:solidFill>
                <a:srgbClr val="000000"/>
              </a:solidFill>
              <a:latin typeface="Poppins"/>
            </a:endParaRPr>
          </a:p>
          <a:p>
            <a:pPr algn="r" defTabSz="914357">
              <a:defRPr/>
            </a:pPr>
            <a:r>
              <a:rPr lang="en-US" sz="1731" dirty="0" err="1">
                <a:solidFill>
                  <a:srgbClr val="000000"/>
                </a:solidFill>
                <a:latin typeface="Poppins"/>
              </a:rPr>
              <a:t>Choléra</a:t>
            </a:r>
            <a:endParaRPr lang="en-US" sz="1731" dirty="0">
              <a:solidFill>
                <a:srgbClr val="000000"/>
              </a:solidFill>
              <a:latin typeface="Poppins"/>
            </a:endParaRPr>
          </a:p>
          <a:p>
            <a:pPr algn="r" defTabSz="914357">
              <a:defRPr/>
            </a:pPr>
            <a:r>
              <a:rPr lang="en-US" sz="1731" dirty="0">
                <a:solidFill>
                  <a:srgbClr val="000000"/>
                </a:solidFill>
                <a:latin typeface="Poppins"/>
              </a:rPr>
              <a:t>Rage</a:t>
            </a:r>
            <a:endParaRPr lang="en-US" sz="1801" dirty="0">
              <a:solidFill>
                <a:srgbClr val="000000"/>
              </a:solidFill>
              <a:latin typeface="Poppins"/>
            </a:endParaRPr>
          </a:p>
        </p:txBody>
      </p:sp>
      <p:sp>
        <p:nvSpPr>
          <p:cNvPr id="74" name="TextBox 73">
            <a:extLst>
              <a:ext uri="{FF2B5EF4-FFF2-40B4-BE49-F238E27FC236}">
                <a16:creationId xmlns:a16="http://schemas.microsoft.com/office/drawing/2014/main" id="{9264738F-3BBF-AC41-9254-87F95F5A5BE8}"/>
              </a:ext>
            </a:extLst>
          </p:cNvPr>
          <p:cNvSpPr txBox="1"/>
          <p:nvPr/>
        </p:nvSpPr>
        <p:spPr>
          <a:xfrm>
            <a:off x="10241453" y="3278362"/>
            <a:ext cx="1632571" cy="1690463"/>
          </a:xfrm>
          <a:prstGeom prst="rect">
            <a:avLst/>
          </a:prstGeom>
          <a:noFill/>
        </p:spPr>
        <p:txBody>
          <a:bodyPr wrap="square" rtlCol="0">
            <a:spAutoFit/>
          </a:bodyPr>
          <a:lstStyle/>
          <a:p>
            <a:pPr algn="r" defTabSz="914357">
              <a:defRPr/>
            </a:pPr>
            <a:r>
              <a:rPr lang="en-US" sz="1731" dirty="0">
                <a:solidFill>
                  <a:srgbClr val="000000"/>
                </a:solidFill>
                <a:latin typeface="Poppins"/>
              </a:rPr>
              <a:t>JE</a:t>
            </a:r>
          </a:p>
          <a:p>
            <a:pPr algn="r" defTabSz="914357">
              <a:defRPr/>
            </a:pPr>
            <a:r>
              <a:rPr lang="en-US" sz="1731" dirty="0">
                <a:solidFill>
                  <a:srgbClr val="000000"/>
                </a:solidFill>
                <a:latin typeface="Poppins"/>
              </a:rPr>
              <a:t>TCV</a:t>
            </a:r>
          </a:p>
          <a:p>
            <a:pPr algn="r" defTabSz="914357">
              <a:defRPr/>
            </a:pPr>
            <a:r>
              <a:rPr lang="en-US" sz="1731" dirty="0" err="1">
                <a:solidFill>
                  <a:srgbClr val="000000"/>
                </a:solidFill>
                <a:latin typeface="Poppins"/>
              </a:rPr>
              <a:t>Méningite</a:t>
            </a:r>
            <a:endParaRPr lang="en-US" sz="1731" dirty="0">
              <a:solidFill>
                <a:srgbClr val="000000"/>
              </a:solidFill>
              <a:latin typeface="Poppins"/>
            </a:endParaRPr>
          </a:p>
          <a:p>
            <a:pPr algn="r" defTabSz="914357">
              <a:defRPr/>
            </a:pPr>
            <a:r>
              <a:rPr lang="en-US" sz="1731" dirty="0">
                <a:solidFill>
                  <a:srgbClr val="000000"/>
                </a:solidFill>
                <a:latin typeface="Poppins"/>
              </a:rPr>
              <a:t>YF</a:t>
            </a:r>
          </a:p>
          <a:p>
            <a:pPr algn="r" defTabSz="914357">
              <a:defRPr/>
            </a:pPr>
            <a:r>
              <a:rPr lang="en-US" sz="1731" dirty="0" err="1">
                <a:solidFill>
                  <a:srgbClr val="000000"/>
                </a:solidFill>
                <a:latin typeface="Poppins"/>
              </a:rPr>
              <a:t>Paludisme</a:t>
            </a:r>
            <a:endParaRPr lang="en-US" sz="1731" dirty="0">
              <a:solidFill>
                <a:srgbClr val="000000"/>
              </a:solidFill>
              <a:latin typeface="Poppins"/>
            </a:endParaRPr>
          </a:p>
          <a:p>
            <a:pPr algn="r" defTabSz="914357">
              <a:defRPr/>
            </a:pPr>
            <a:r>
              <a:rPr lang="en-US" sz="1731" dirty="0">
                <a:solidFill>
                  <a:srgbClr val="000000"/>
                </a:solidFill>
                <a:latin typeface="Poppins"/>
              </a:rPr>
              <a:t>Rage</a:t>
            </a:r>
            <a:endParaRPr lang="en-US" sz="1801" dirty="0">
              <a:solidFill>
                <a:srgbClr val="000000"/>
              </a:solidFill>
              <a:latin typeface="Poppins"/>
            </a:endParaRPr>
          </a:p>
        </p:txBody>
      </p:sp>
      <p:sp>
        <p:nvSpPr>
          <p:cNvPr id="78" name="Rectangle: Rounded Corners 77">
            <a:extLst>
              <a:ext uri="{FF2B5EF4-FFF2-40B4-BE49-F238E27FC236}">
                <a16:creationId xmlns:a16="http://schemas.microsoft.com/office/drawing/2014/main" id="{615E809E-36ED-50CA-FE51-E9B86545A9FA}"/>
              </a:ext>
            </a:extLst>
          </p:cNvPr>
          <p:cNvSpPr/>
          <p:nvPr/>
        </p:nvSpPr>
        <p:spPr>
          <a:xfrm>
            <a:off x="1156179" y="5093347"/>
            <a:ext cx="5604038" cy="4804764"/>
          </a:xfrm>
          <a:prstGeom prst="roundRect">
            <a:avLst>
              <a:gd name="adj" fmla="val 1206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7">
              <a:defRPr/>
            </a:pPr>
            <a:endParaRPr lang="en-US" sz="1801">
              <a:solidFill>
                <a:srgbClr val="FFFFFF"/>
              </a:solidFill>
              <a:latin typeface="Poppins"/>
            </a:endParaRPr>
          </a:p>
        </p:txBody>
      </p:sp>
      <p:sp>
        <p:nvSpPr>
          <p:cNvPr id="7" name="TextBox 6">
            <a:extLst>
              <a:ext uri="{FF2B5EF4-FFF2-40B4-BE49-F238E27FC236}">
                <a16:creationId xmlns:a16="http://schemas.microsoft.com/office/drawing/2014/main" id="{9EB2628A-0A09-766D-2038-BC88C501C788}"/>
              </a:ext>
            </a:extLst>
          </p:cNvPr>
          <p:cNvSpPr txBox="1"/>
          <p:nvPr/>
        </p:nvSpPr>
        <p:spPr>
          <a:xfrm>
            <a:off x="1096049" y="9061049"/>
            <a:ext cx="2081300" cy="646331"/>
          </a:xfrm>
          <a:prstGeom prst="rect">
            <a:avLst/>
          </a:prstGeom>
          <a:noFill/>
        </p:spPr>
        <p:txBody>
          <a:bodyPr wrap="square" rtlCol="0">
            <a:spAutoFit/>
          </a:bodyPr>
          <a:lstStyle/>
          <a:p>
            <a:pPr algn="ctr" defTabSz="914314">
              <a:defRPr/>
            </a:pPr>
            <a:r>
              <a:rPr lang="en-US" sz="3600" b="1" spc="300">
                <a:solidFill>
                  <a:srgbClr val="000000"/>
                </a:solidFill>
                <a:latin typeface="Poppins"/>
              </a:rPr>
              <a:t>1974</a:t>
            </a:r>
            <a:endParaRPr lang="en-US" sz="1600" b="1" spc="300">
              <a:solidFill>
                <a:srgbClr val="000000"/>
              </a:solidFill>
              <a:latin typeface="Poppins"/>
            </a:endParaRPr>
          </a:p>
        </p:txBody>
      </p:sp>
      <p:sp>
        <p:nvSpPr>
          <p:cNvPr id="8" name="TextBox 7">
            <a:extLst>
              <a:ext uri="{FF2B5EF4-FFF2-40B4-BE49-F238E27FC236}">
                <a16:creationId xmlns:a16="http://schemas.microsoft.com/office/drawing/2014/main" id="{CF261E78-D432-5666-20A1-AE2DE5399F27}"/>
              </a:ext>
            </a:extLst>
          </p:cNvPr>
          <p:cNvSpPr txBox="1"/>
          <p:nvPr/>
        </p:nvSpPr>
        <p:spPr>
          <a:xfrm>
            <a:off x="2701502" y="9021021"/>
            <a:ext cx="3748777" cy="809452"/>
          </a:xfrm>
          <a:prstGeom prst="rect">
            <a:avLst/>
          </a:prstGeom>
          <a:noFill/>
        </p:spPr>
        <p:txBody>
          <a:bodyPr wrap="square" rtlCol="0">
            <a:spAutoFit/>
          </a:bodyPr>
          <a:lstStyle/>
          <a:p>
            <a:pPr algn="ctr" defTabSz="914314">
              <a:defRPr/>
            </a:pPr>
            <a:r>
              <a:rPr lang="en-US" sz="2000" dirty="0" err="1">
                <a:solidFill>
                  <a:srgbClr val="000000"/>
                </a:solidFill>
                <a:latin typeface="Poppins"/>
              </a:rPr>
              <a:t>Programme</a:t>
            </a:r>
            <a:r>
              <a:rPr lang="en-US" sz="2000" dirty="0">
                <a:solidFill>
                  <a:srgbClr val="000000"/>
                </a:solidFill>
                <a:latin typeface="Poppins"/>
              </a:rPr>
              <a:t> </a:t>
            </a:r>
            <a:r>
              <a:rPr lang="en-US" sz="2000" dirty="0" err="1">
                <a:solidFill>
                  <a:srgbClr val="000000"/>
                </a:solidFill>
                <a:latin typeface="Poppins"/>
              </a:rPr>
              <a:t>élargi</a:t>
            </a:r>
            <a:r>
              <a:rPr lang="en-US" sz="2000" dirty="0">
                <a:solidFill>
                  <a:srgbClr val="000000"/>
                </a:solidFill>
                <a:latin typeface="Poppins"/>
              </a:rPr>
              <a:t> de vaccination </a:t>
            </a:r>
            <a:r>
              <a:rPr lang="en-US" sz="2000" b="1" dirty="0" err="1">
                <a:solidFill>
                  <a:srgbClr val="000000"/>
                </a:solidFill>
                <a:latin typeface="Poppins"/>
              </a:rPr>
              <a:t>crée</a:t>
            </a:r>
            <a:endParaRPr lang="en-US" sz="2000" b="1" dirty="0">
              <a:solidFill>
                <a:srgbClr val="000000"/>
              </a:solidFill>
              <a:latin typeface="Poppins"/>
            </a:endParaRPr>
          </a:p>
          <a:p>
            <a:pPr algn="r" defTabSz="914314">
              <a:defRPr/>
            </a:pPr>
            <a:endParaRPr lang="en-US" sz="660" b="1" dirty="0">
              <a:solidFill>
                <a:srgbClr val="000000"/>
              </a:solidFill>
              <a:latin typeface="Poppins"/>
            </a:endParaRPr>
          </a:p>
        </p:txBody>
      </p:sp>
      <p:sp>
        <p:nvSpPr>
          <p:cNvPr id="88" name="Rectangle: Rounded Corners 87">
            <a:extLst>
              <a:ext uri="{FF2B5EF4-FFF2-40B4-BE49-F238E27FC236}">
                <a16:creationId xmlns:a16="http://schemas.microsoft.com/office/drawing/2014/main" id="{C5C86538-6D3B-EDBF-6707-F128BEAF4B13}"/>
              </a:ext>
            </a:extLst>
          </p:cNvPr>
          <p:cNvSpPr/>
          <p:nvPr/>
        </p:nvSpPr>
        <p:spPr>
          <a:xfrm>
            <a:off x="4656371" y="6105566"/>
            <a:ext cx="2010865" cy="1784964"/>
          </a:xfrm>
          <a:prstGeom prst="roundRect">
            <a:avLst>
              <a:gd name="adj" fmla="val 15231"/>
            </a:avLst>
          </a:prstGeom>
          <a:solidFill>
            <a:schemeClr val="bg1"/>
          </a:solidFill>
          <a:ln>
            <a:solidFill>
              <a:srgbClr val="C10077"/>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357">
              <a:defRPr/>
            </a:pPr>
            <a:r>
              <a:rPr lang="en-US" sz="1801" dirty="0" err="1">
                <a:solidFill>
                  <a:srgbClr val="000000"/>
                </a:solidFill>
                <a:latin typeface="Poppins"/>
              </a:rPr>
              <a:t>Coqueluche</a:t>
            </a:r>
            <a:endParaRPr lang="en-US" sz="1801" dirty="0">
              <a:solidFill>
                <a:srgbClr val="000000"/>
              </a:solidFill>
              <a:latin typeface="Poppins"/>
            </a:endParaRPr>
          </a:p>
          <a:p>
            <a:pPr algn="ctr" defTabSz="914357">
              <a:defRPr/>
            </a:pPr>
            <a:r>
              <a:rPr lang="en-US" sz="1801" dirty="0" err="1">
                <a:solidFill>
                  <a:srgbClr val="000000"/>
                </a:solidFill>
                <a:latin typeface="Poppins"/>
              </a:rPr>
              <a:t>Tétanos</a:t>
            </a:r>
            <a:endParaRPr lang="en-US" sz="1801" dirty="0">
              <a:solidFill>
                <a:srgbClr val="000000"/>
              </a:solidFill>
              <a:latin typeface="Poppins"/>
            </a:endParaRPr>
          </a:p>
          <a:p>
            <a:pPr algn="ctr" defTabSz="914357">
              <a:defRPr/>
            </a:pPr>
            <a:r>
              <a:rPr lang="en-US" sz="1801" dirty="0" err="1">
                <a:solidFill>
                  <a:srgbClr val="000000"/>
                </a:solidFill>
                <a:latin typeface="Poppins"/>
              </a:rPr>
              <a:t>poliomyélite</a:t>
            </a:r>
            <a:endParaRPr lang="en-US" sz="1801" dirty="0">
              <a:solidFill>
                <a:srgbClr val="000000"/>
              </a:solidFill>
              <a:latin typeface="Poppins"/>
            </a:endParaRPr>
          </a:p>
          <a:p>
            <a:pPr algn="ctr" defTabSz="914357">
              <a:defRPr/>
            </a:pPr>
            <a:r>
              <a:rPr lang="en-US" sz="1801" dirty="0" err="1">
                <a:solidFill>
                  <a:srgbClr val="000000"/>
                </a:solidFill>
                <a:latin typeface="Poppins"/>
              </a:rPr>
              <a:t>Rougeole</a:t>
            </a:r>
            <a:endParaRPr lang="en-US" sz="1801" dirty="0">
              <a:solidFill>
                <a:srgbClr val="000000"/>
              </a:solidFill>
              <a:latin typeface="Poppins"/>
            </a:endParaRPr>
          </a:p>
          <a:p>
            <a:pPr algn="ctr" defTabSz="914357">
              <a:defRPr/>
            </a:pPr>
            <a:r>
              <a:rPr lang="en-US" sz="1801" dirty="0" err="1">
                <a:solidFill>
                  <a:srgbClr val="000000"/>
                </a:solidFill>
                <a:latin typeface="Poppins"/>
              </a:rPr>
              <a:t>Diphtérie</a:t>
            </a:r>
            <a:endParaRPr lang="en-US" sz="1801" dirty="0">
              <a:solidFill>
                <a:srgbClr val="000000"/>
              </a:solidFill>
              <a:latin typeface="Poppins"/>
            </a:endParaRPr>
          </a:p>
          <a:p>
            <a:pPr algn="ctr" defTabSz="914357">
              <a:defRPr/>
            </a:pPr>
            <a:r>
              <a:rPr lang="en-US" sz="1801" dirty="0">
                <a:solidFill>
                  <a:srgbClr val="000000"/>
                </a:solidFill>
                <a:latin typeface="Poppins"/>
              </a:rPr>
              <a:t>Variole</a:t>
            </a:r>
            <a:endParaRPr lang="en-US" sz="2000" dirty="0">
              <a:solidFill>
                <a:srgbClr val="000000"/>
              </a:solidFill>
              <a:latin typeface="Poppins"/>
            </a:endParaRPr>
          </a:p>
        </p:txBody>
      </p:sp>
      <p:sp>
        <p:nvSpPr>
          <p:cNvPr id="89" name="Rectangle: Rounded Corners 88">
            <a:extLst>
              <a:ext uri="{FF2B5EF4-FFF2-40B4-BE49-F238E27FC236}">
                <a16:creationId xmlns:a16="http://schemas.microsoft.com/office/drawing/2014/main" id="{41FFB571-4284-E573-CE99-356449D1DF0B}"/>
              </a:ext>
            </a:extLst>
          </p:cNvPr>
          <p:cNvSpPr/>
          <p:nvPr/>
        </p:nvSpPr>
        <p:spPr>
          <a:xfrm>
            <a:off x="2789347" y="7404888"/>
            <a:ext cx="1645804" cy="485640"/>
          </a:xfrm>
          <a:prstGeom prst="roundRect">
            <a:avLst>
              <a:gd name="adj" fmla="val 30352"/>
            </a:avLst>
          </a:prstGeom>
          <a:solidFill>
            <a:schemeClr val="bg1"/>
          </a:solidFill>
          <a:ln>
            <a:solidFill>
              <a:srgbClr val="00785A"/>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357">
              <a:defRPr/>
            </a:pPr>
            <a:r>
              <a:rPr lang="en-US" sz="1801">
                <a:solidFill>
                  <a:srgbClr val="000000"/>
                </a:solidFill>
                <a:latin typeface="Poppins"/>
              </a:rPr>
              <a:t>BCG</a:t>
            </a:r>
          </a:p>
        </p:txBody>
      </p:sp>
      <p:sp>
        <p:nvSpPr>
          <p:cNvPr id="79" name="Rectangle 78">
            <a:extLst>
              <a:ext uri="{FF2B5EF4-FFF2-40B4-BE49-F238E27FC236}">
                <a16:creationId xmlns:a16="http://schemas.microsoft.com/office/drawing/2014/main" id="{F1082F49-201E-B1C1-D123-45E3ADD3409B}"/>
              </a:ext>
            </a:extLst>
          </p:cNvPr>
          <p:cNvSpPr/>
          <p:nvPr/>
        </p:nvSpPr>
        <p:spPr>
          <a:xfrm>
            <a:off x="1352063" y="5043987"/>
            <a:ext cx="3617960" cy="1508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7">
              <a:defRPr/>
            </a:pPr>
            <a:r>
              <a:rPr lang="en-US" sz="4800" b="1">
                <a:solidFill>
                  <a:srgbClr val="000000"/>
                </a:solidFill>
                <a:latin typeface="Poppins Medium" panose="00000600000000000000" pitchFamily="2" charset="0"/>
                <a:cs typeface="Poppins Medium" panose="00000600000000000000" pitchFamily="2" charset="0"/>
              </a:rPr>
              <a:t>7</a:t>
            </a:r>
            <a:r>
              <a:rPr lang="en-US" sz="4800">
                <a:solidFill>
                  <a:srgbClr val="000000"/>
                </a:solidFill>
                <a:latin typeface="Poppins Medium" panose="00000600000000000000" pitchFamily="2" charset="0"/>
                <a:cs typeface="Poppins Medium" panose="00000600000000000000" pitchFamily="2" charset="0"/>
              </a:rPr>
              <a:t> </a:t>
            </a:r>
            <a:r>
              <a:rPr lang="en-US" sz="2399">
                <a:solidFill>
                  <a:srgbClr val="000000"/>
                </a:solidFill>
                <a:latin typeface="Poppins Medium" panose="00000600000000000000" pitchFamily="2" charset="0"/>
                <a:cs typeface="Poppins Medium" panose="00000600000000000000" pitchFamily="2" charset="0"/>
              </a:rPr>
              <a:t>Global</a:t>
            </a:r>
            <a:r>
              <a:rPr lang="en-US" sz="4800">
                <a:solidFill>
                  <a:srgbClr val="000000"/>
                </a:solidFill>
                <a:latin typeface="Poppins Medium" panose="00000600000000000000" pitchFamily="2" charset="0"/>
                <a:cs typeface="Poppins Medium" panose="00000600000000000000" pitchFamily="2" charset="0"/>
              </a:rPr>
              <a:t> </a:t>
            </a:r>
            <a:r>
              <a:rPr lang="en-US" sz="2399">
                <a:solidFill>
                  <a:srgbClr val="000000"/>
                </a:solidFill>
                <a:latin typeface="Poppins Medium" panose="00000600000000000000" pitchFamily="2" charset="0"/>
                <a:cs typeface="Poppins Medium" panose="00000600000000000000" pitchFamily="2" charset="0"/>
              </a:rPr>
              <a:t>VPDs</a:t>
            </a:r>
          </a:p>
          <a:p>
            <a:pPr algn="ctr" defTabSz="914357">
              <a:defRPr/>
            </a:pPr>
            <a:endParaRPr lang="en-US" sz="1801">
              <a:solidFill>
                <a:srgbClr val="000000"/>
              </a:solidFill>
              <a:latin typeface="Poppins Medium" panose="00000600000000000000" pitchFamily="2" charset="0"/>
              <a:cs typeface="Poppins Medium" panose="00000600000000000000" pitchFamily="2" charset="0"/>
            </a:endParaRPr>
          </a:p>
        </p:txBody>
      </p:sp>
      <p:sp>
        <p:nvSpPr>
          <p:cNvPr id="91" name="TextBox 90">
            <a:extLst>
              <a:ext uri="{FF2B5EF4-FFF2-40B4-BE49-F238E27FC236}">
                <a16:creationId xmlns:a16="http://schemas.microsoft.com/office/drawing/2014/main" id="{C51BF67B-DCA6-04F2-6E89-89343D247B79}"/>
              </a:ext>
            </a:extLst>
          </p:cNvPr>
          <p:cNvSpPr txBox="1"/>
          <p:nvPr/>
        </p:nvSpPr>
        <p:spPr>
          <a:xfrm>
            <a:off x="16989231" y="2729547"/>
            <a:ext cx="1953768" cy="2409378"/>
          </a:xfrm>
          <a:prstGeom prst="rect">
            <a:avLst/>
          </a:prstGeom>
          <a:noFill/>
        </p:spPr>
        <p:txBody>
          <a:bodyPr wrap="square" rtlCol="0">
            <a:spAutoFit/>
          </a:bodyPr>
          <a:lstStyle/>
          <a:p>
            <a:pPr algn="r" defTabSz="914357">
              <a:defRPr/>
            </a:pPr>
            <a:r>
              <a:rPr lang="en-US" sz="4800" dirty="0">
                <a:solidFill>
                  <a:srgbClr val="000000"/>
                </a:solidFill>
                <a:latin typeface="Poppins Medium" panose="00000600000000000000" pitchFamily="2" charset="0"/>
                <a:cs typeface="Poppins Medium" panose="00000600000000000000" pitchFamily="2" charset="0"/>
              </a:rPr>
              <a:t>18+ </a:t>
            </a:r>
            <a:r>
              <a:rPr lang="en-US" sz="2399" dirty="0" err="1">
                <a:solidFill>
                  <a:srgbClr val="000000"/>
                </a:solidFill>
                <a:latin typeface="Poppins Medium" panose="00000600000000000000" pitchFamily="2" charset="0"/>
                <a:cs typeface="Poppins Medium" panose="00000600000000000000" pitchFamily="2" charset="0"/>
              </a:rPr>
              <a:t>Spécifique</a:t>
            </a:r>
            <a:r>
              <a:rPr lang="en-US" sz="2399" dirty="0">
                <a:solidFill>
                  <a:srgbClr val="000000"/>
                </a:solidFill>
                <a:latin typeface="Poppins Medium" panose="00000600000000000000" pitchFamily="2" charset="0"/>
                <a:cs typeface="Poppins Medium" panose="00000600000000000000" pitchFamily="2" charset="0"/>
              </a:rPr>
              <a:t> au </a:t>
            </a:r>
            <a:r>
              <a:rPr lang="en-US" sz="2399" dirty="0" err="1">
                <a:solidFill>
                  <a:srgbClr val="000000"/>
                </a:solidFill>
                <a:latin typeface="Poppins Medium" panose="00000600000000000000" pitchFamily="2" charset="0"/>
                <a:cs typeface="Poppins Medium" panose="00000600000000000000" pitchFamily="2" charset="0"/>
              </a:rPr>
              <a:t>contexte</a:t>
            </a:r>
            <a:r>
              <a:rPr lang="en-US" sz="2399" dirty="0">
                <a:solidFill>
                  <a:srgbClr val="000000"/>
                </a:solidFill>
                <a:latin typeface="Poppins Medium" panose="00000600000000000000" pitchFamily="2" charset="0"/>
                <a:cs typeface="Poppins Medium" panose="00000600000000000000" pitchFamily="2" charset="0"/>
              </a:rPr>
              <a:t> MEV*</a:t>
            </a:r>
          </a:p>
          <a:p>
            <a:pPr algn="r" defTabSz="914314">
              <a:defRPr/>
            </a:pPr>
            <a:endParaRPr lang="en-US" sz="660" b="1" dirty="0">
              <a:solidFill>
                <a:srgbClr val="000000"/>
              </a:solidFill>
              <a:latin typeface="Poppins"/>
            </a:endParaRPr>
          </a:p>
        </p:txBody>
      </p:sp>
      <p:sp>
        <p:nvSpPr>
          <p:cNvPr id="92" name="TextBox 91">
            <a:extLst>
              <a:ext uri="{FF2B5EF4-FFF2-40B4-BE49-F238E27FC236}">
                <a16:creationId xmlns:a16="http://schemas.microsoft.com/office/drawing/2014/main" id="{E2E4CF25-2E38-D108-B7FD-4566779F4AA5}"/>
              </a:ext>
            </a:extLst>
          </p:cNvPr>
          <p:cNvSpPr txBox="1"/>
          <p:nvPr/>
        </p:nvSpPr>
        <p:spPr>
          <a:xfrm>
            <a:off x="16106297" y="5607401"/>
            <a:ext cx="2130525" cy="1670970"/>
          </a:xfrm>
          <a:prstGeom prst="rect">
            <a:avLst/>
          </a:prstGeom>
          <a:noFill/>
        </p:spPr>
        <p:txBody>
          <a:bodyPr wrap="square" rtlCol="0">
            <a:spAutoFit/>
          </a:bodyPr>
          <a:lstStyle/>
          <a:p>
            <a:pPr algn="r" defTabSz="914357">
              <a:defRPr/>
            </a:pPr>
            <a:r>
              <a:rPr lang="en-US" sz="4800" dirty="0">
                <a:solidFill>
                  <a:srgbClr val="000000"/>
                </a:solidFill>
                <a:latin typeface="Poppins Medium" panose="00000600000000000000" pitchFamily="2" charset="0"/>
                <a:cs typeface="Poppins Medium" panose="00000600000000000000" pitchFamily="2" charset="0"/>
              </a:rPr>
              <a:t>13</a:t>
            </a:r>
            <a:r>
              <a:rPr lang="en-US" sz="3600" dirty="0">
                <a:solidFill>
                  <a:srgbClr val="000000"/>
                </a:solidFill>
                <a:latin typeface="Poppins Medium" panose="00000600000000000000" pitchFamily="2" charset="0"/>
                <a:cs typeface="Poppins Medium" panose="00000600000000000000" pitchFamily="2" charset="0"/>
              </a:rPr>
              <a:t> </a:t>
            </a:r>
          </a:p>
          <a:p>
            <a:pPr algn="r" defTabSz="914357">
              <a:defRPr/>
            </a:pPr>
            <a:r>
              <a:rPr lang="en-US" sz="2399" dirty="0">
                <a:solidFill>
                  <a:srgbClr val="000000"/>
                </a:solidFill>
                <a:latin typeface="Poppins Medium" panose="00000600000000000000" pitchFamily="2" charset="0"/>
                <a:cs typeface="Poppins Medium" panose="00000600000000000000" pitchFamily="2" charset="0"/>
              </a:rPr>
              <a:t>Les MEV </a:t>
            </a:r>
            <a:r>
              <a:rPr lang="en-US" sz="2399" dirty="0" err="1">
                <a:solidFill>
                  <a:srgbClr val="000000"/>
                </a:solidFill>
                <a:latin typeface="Poppins Medium" panose="00000600000000000000" pitchFamily="2" charset="0"/>
                <a:cs typeface="Poppins Medium" panose="00000600000000000000" pitchFamily="2" charset="0"/>
              </a:rPr>
              <a:t>mondiaux</a:t>
            </a:r>
            <a:endParaRPr lang="en-US" sz="2399" dirty="0">
              <a:solidFill>
                <a:srgbClr val="000000"/>
              </a:solidFill>
              <a:latin typeface="Poppins Medium" panose="00000600000000000000" pitchFamily="2" charset="0"/>
              <a:cs typeface="Poppins Medium" panose="00000600000000000000" pitchFamily="2" charset="0"/>
            </a:endParaRPr>
          </a:p>
          <a:p>
            <a:pPr algn="r" defTabSz="914314">
              <a:defRPr/>
            </a:pPr>
            <a:endParaRPr lang="en-US" sz="660" b="1" dirty="0">
              <a:solidFill>
                <a:srgbClr val="000000"/>
              </a:solidFill>
              <a:latin typeface="Poppins"/>
            </a:endParaRPr>
          </a:p>
        </p:txBody>
      </p:sp>
      <p:pic>
        <p:nvPicPr>
          <p:cNvPr id="19" name="Graphic 18" descr="Stork Baby outline">
            <a:extLst>
              <a:ext uri="{FF2B5EF4-FFF2-40B4-BE49-F238E27FC236}">
                <a16:creationId xmlns:a16="http://schemas.microsoft.com/office/drawing/2014/main" id="{0D495EC0-3640-4BE6-DAD1-15463B897135}"/>
              </a:ext>
            </a:extLst>
          </p:cNvPr>
          <p:cNvPicPr preferRelativeResize="0">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29240" y="7988086"/>
            <a:ext cx="561879" cy="643440"/>
          </a:xfrm>
          <a:prstGeom prst="rect">
            <a:avLst/>
          </a:prstGeom>
        </p:spPr>
      </p:pic>
      <p:pic>
        <p:nvPicPr>
          <p:cNvPr id="23" name="Graphic 22" descr="Baby crawling outline">
            <a:extLst>
              <a:ext uri="{FF2B5EF4-FFF2-40B4-BE49-F238E27FC236}">
                <a16:creationId xmlns:a16="http://schemas.microsoft.com/office/drawing/2014/main" id="{DFA9674C-EE68-FD86-BE14-FC38359A1A17}"/>
              </a:ext>
            </a:extLst>
          </p:cNvPr>
          <p:cNvPicPr preferRelativeResize="0">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86238" y="7988086"/>
            <a:ext cx="561879" cy="643440"/>
          </a:xfrm>
          <a:prstGeom prst="rect">
            <a:avLst/>
          </a:prstGeom>
        </p:spPr>
      </p:pic>
      <p:grpSp>
        <p:nvGrpSpPr>
          <p:cNvPr id="27" name="Group 26">
            <a:extLst>
              <a:ext uri="{FF2B5EF4-FFF2-40B4-BE49-F238E27FC236}">
                <a16:creationId xmlns:a16="http://schemas.microsoft.com/office/drawing/2014/main" id="{C5769EF1-78FA-AEDB-0B46-9DB2FA209F86}"/>
              </a:ext>
            </a:extLst>
          </p:cNvPr>
          <p:cNvGrpSpPr/>
          <p:nvPr/>
        </p:nvGrpSpPr>
        <p:grpSpPr>
          <a:xfrm>
            <a:off x="765668" y="10610312"/>
            <a:ext cx="2822316" cy="589997"/>
            <a:chOff x="-2581086" y="2555000"/>
            <a:chExt cx="3291840" cy="590038"/>
          </a:xfrm>
          <a:solidFill>
            <a:schemeClr val="tx2"/>
          </a:solidFill>
        </p:grpSpPr>
        <p:sp>
          <p:nvSpPr>
            <p:cNvPr id="28" name="Rectangle: Rounded Corners 27">
              <a:extLst>
                <a:ext uri="{FF2B5EF4-FFF2-40B4-BE49-F238E27FC236}">
                  <a16:creationId xmlns:a16="http://schemas.microsoft.com/office/drawing/2014/main" id="{D8B3DFB3-8B94-EA93-E059-665604036130}"/>
                </a:ext>
              </a:extLst>
            </p:cNvPr>
            <p:cNvSpPr/>
            <p:nvPr/>
          </p:nvSpPr>
          <p:spPr>
            <a:xfrm>
              <a:off x="-2581086" y="2555000"/>
              <a:ext cx="3291840" cy="59003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7">
                <a:defRPr/>
              </a:pPr>
              <a:endParaRPr lang="en-US" sz="1600">
                <a:solidFill>
                  <a:srgbClr val="FFFFFF"/>
                </a:solidFill>
                <a:latin typeface="Poppins"/>
              </a:endParaRPr>
            </a:p>
          </p:txBody>
        </p:sp>
        <p:sp>
          <p:nvSpPr>
            <p:cNvPr id="29" name="TextBox 28">
              <a:extLst>
                <a:ext uri="{FF2B5EF4-FFF2-40B4-BE49-F238E27FC236}">
                  <a16:creationId xmlns:a16="http://schemas.microsoft.com/office/drawing/2014/main" id="{5924BA3B-6A64-684F-608A-6F144EFB28C6}"/>
                </a:ext>
              </a:extLst>
            </p:cNvPr>
            <p:cNvSpPr txBox="1"/>
            <p:nvPr/>
          </p:nvSpPr>
          <p:spPr>
            <a:xfrm>
              <a:off x="-2362424" y="2665877"/>
              <a:ext cx="3001427" cy="307798"/>
            </a:xfrm>
            <a:prstGeom prst="rect">
              <a:avLst/>
            </a:prstGeom>
            <a:noFill/>
            <a:ln>
              <a:noFill/>
            </a:ln>
          </p:spPr>
          <p:txBody>
            <a:bodyPr wrap="square" rtlCol="0">
              <a:spAutoFit/>
            </a:bodyPr>
            <a:lstStyle/>
            <a:p>
              <a:pPr defTabSz="1507776">
                <a:defRPr/>
              </a:pPr>
              <a:r>
                <a:rPr lang="fr-CH" sz="1400" err="1">
                  <a:solidFill>
                    <a:srgbClr val="FFFFFF"/>
                  </a:solidFill>
                  <a:latin typeface="Poppins Light" panose="00000400000000000000" pitchFamily="2" charset="0"/>
                  <a:cs typeface="Poppins Light" panose="00000400000000000000" pitchFamily="2" charset="0"/>
                </a:rPr>
                <a:t>Recommended</a:t>
              </a:r>
              <a:r>
                <a:rPr lang="fr-CH" sz="1400">
                  <a:solidFill>
                    <a:srgbClr val="FFFFFF"/>
                  </a:solidFill>
                  <a:latin typeface="Poppins Light" panose="00000400000000000000" pitchFamily="2" charset="0"/>
                  <a:cs typeface="Poppins Light" panose="00000400000000000000" pitchFamily="2" charset="0"/>
                </a:rPr>
                <a:t> Schedule</a:t>
              </a:r>
              <a:endParaRPr lang="en-US" sz="1400">
                <a:solidFill>
                  <a:srgbClr val="FFFFFF"/>
                </a:solidFill>
                <a:latin typeface="Poppins Light" panose="00000400000000000000" pitchFamily="2" charset="0"/>
                <a:cs typeface="Poppins Light" panose="00000400000000000000" pitchFamily="2" charset="0"/>
              </a:endParaRPr>
            </a:p>
          </p:txBody>
        </p:sp>
      </p:grpSp>
      <p:sp>
        <p:nvSpPr>
          <p:cNvPr id="10" name="TextBox 9">
            <a:extLst>
              <a:ext uri="{FF2B5EF4-FFF2-40B4-BE49-F238E27FC236}">
                <a16:creationId xmlns:a16="http://schemas.microsoft.com/office/drawing/2014/main" id="{86F0A239-978F-E206-BA52-E1D46BD250D9}"/>
              </a:ext>
            </a:extLst>
          </p:cNvPr>
          <p:cNvSpPr txBox="1"/>
          <p:nvPr/>
        </p:nvSpPr>
        <p:spPr>
          <a:xfrm>
            <a:off x="11353791" y="9989155"/>
            <a:ext cx="7554389" cy="547842"/>
          </a:xfrm>
          <a:prstGeom prst="rect">
            <a:avLst/>
          </a:prstGeom>
          <a:noFill/>
        </p:spPr>
        <p:txBody>
          <a:bodyPr wrap="square">
            <a:spAutoFit/>
          </a:bodyPr>
          <a:lstStyle/>
          <a:p>
            <a:pPr marL="9525" indent="-9525" defTabSz="914314">
              <a:lnSpc>
                <a:spcPct val="120000"/>
              </a:lnSpc>
              <a:defRPr/>
            </a:pPr>
            <a:r>
              <a:rPr lang="en-US" sz="900" dirty="0">
                <a:solidFill>
                  <a:srgbClr val="707070"/>
                </a:solidFill>
                <a:latin typeface="Poppins"/>
              </a:rPr>
              <a:t>Note: * </a:t>
            </a:r>
            <a:r>
              <a:rPr lang="en-US" sz="800" dirty="0">
                <a:solidFill>
                  <a:srgbClr val="707070"/>
                </a:solidFill>
                <a:latin typeface="Poppins"/>
              </a:rPr>
              <a:t>BCG : bacille de Calmette-Guérin ; Hib : </a:t>
            </a:r>
            <a:r>
              <a:rPr lang="en-US" sz="800" dirty="0" err="1">
                <a:solidFill>
                  <a:srgbClr val="707070"/>
                </a:solidFill>
                <a:latin typeface="Poppins"/>
              </a:rPr>
              <a:t>Haemophilus</a:t>
            </a:r>
            <a:r>
              <a:rPr lang="en-US" sz="800" dirty="0">
                <a:solidFill>
                  <a:srgbClr val="707070"/>
                </a:solidFill>
                <a:latin typeface="Poppins"/>
              </a:rPr>
              <a:t> influenzae type b ; HPV : papillomavirus </a:t>
            </a:r>
            <a:r>
              <a:rPr lang="en-US" sz="800" dirty="0" err="1">
                <a:solidFill>
                  <a:srgbClr val="707070"/>
                </a:solidFill>
                <a:latin typeface="Poppins"/>
              </a:rPr>
              <a:t>humain</a:t>
            </a:r>
            <a:r>
              <a:rPr lang="en-US" sz="800" dirty="0">
                <a:solidFill>
                  <a:srgbClr val="707070"/>
                </a:solidFill>
                <a:latin typeface="Poppins"/>
              </a:rPr>
              <a:t> ; JE : </a:t>
            </a:r>
            <a:r>
              <a:rPr lang="en-US" sz="800" dirty="0" err="1">
                <a:solidFill>
                  <a:srgbClr val="707070"/>
                </a:solidFill>
                <a:latin typeface="Poppins"/>
              </a:rPr>
              <a:t>encéphalite</a:t>
            </a:r>
            <a:r>
              <a:rPr lang="en-US" sz="800" dirty="0">
                <a:solidFill>
                  <a:srgbClr val="707070"/>
                </a:solidFill>
                <a:latin typeface="Poppins"/>
              </a:rPr>
              <a:t> </a:t>
            </a:r>
            <a:r>
              <a:rPr lang="en-US" sz="800" dirty="0" err="1">
                <a:solidFill>
                  <a:srgbClr val="707070"/>
                </a:solidFill>
                <a:latin typeface="Poppins"/>
              </a:rPr>
              <a:t>japonaise</a:t>
            </a:r>
            <a:r>
              <a:rPr lang="en-US" sz="800" dirty="0">
                <a:solidFill>
                  <a:srgbClr val="707070"/>
                </a:solidFill>
                <a:latin typeface="Poppins"/>
              </a:rPr>
              <a:t> ; PCV : </a:t>
            </a:r>
            <a:r>
              <a:rPr lang="en-US" sz="800" dirty="0" err="1">
                <a:solidFill>
                  <a:srgbClr val="707070"/>
                </a:solidFill>
                <a:latin typeface="Poppins"/>
              </a:rPr>
              <a:t>vaccin</a:t>
            </a:r>
            <a:r>
              <a:rPr lang="en-US" sz="800" dirty="0">
                <a:solidFill>
                  <a:srgbClr val="707070"/>
                </a:solidFill>
                <a:latin typeface="Poppins"/>
              </a:rPr>
              <a:t> </a:t>
            </a:r>
            <a:r>
              <a:rPr lang="en-US" sz="800" dirty="0" err="1">
                <a:solidFill>
                  <a:srgbClr val="707070"/>
                </a:solidFill>
                <a:latin typeface="Poppins"/>
              </a:rPr>
              <a:t>conjugué</a:t>
            </a:r>
            <a:r>
              <a:rPr lang="en-US" sz="800" dirty="0">
                <a:solidFill>
                  <a:srgbClr val="707070"/>
                </a:solidFill>
                <a:latin typeface="Poppins"/>
              </a:rPr>
              <a:t> </a:t>
            </a:r>
            <a:r>
              <a:rPr lang="en-US" sz="800" dirty="0" err="1">
                <a:solidFill>
                  <a:srgbClr val="707070"/>
                </a:solidFill>
                <a:latin typeface="Poppins"/>
              </a:rPr>
              <a:t>antipneumococcique</a:t>
            </a:r>
            <a:r>
              <a:rPr lang="en-US" sz="800" dirty="0">
                <a:solidFill>
                  <a:srgbClr val="707070"/>
                </a:solidFill>
                <a:latin typeface="Poppins"/>
              </a:rPr>
              <a:t> ; RSV : virus </a:t>
            </a:r>
            <a:r>
              <a:rPr lang="en-US" sz="800" dirty="0" err="1">
                <a:solidFill>
                  <a:srgbClr val="707070"/>
                </a:solidFill>
                <a:latin typeface="Poppins"/>
              </a:rPr>
              <a:t>respiratoire</a:t>
            </a:r>
            <a:r>
              <a:rPr lang="en-US" sz="800" dirty="0">
                <a:solidFill>
                  <a:srgbClr val="707070"/>
                </a:solidFill>
                <a:latin typeface="Poppins"/>
              </a:rPr>
              <a:t> syncytial ; TBE : </a:t>
            </a:r>
            <a:r>
              <a:rPr lang="en-US" sz="800" dirty="0" err="1">
                <a:solidFill>
                  <a:srgbClr val="707070"/>
                </a:solidFill>
                <a:latin typeface="Poppins"/>
              </a:rPr>
              <a:t>encéphalite</a:t>
            </a:r>
            <a:r>
              <a:rPr lang="en-US" sz="800" dirty="0">
                <a:solidFill>
                  <a:srgbClr val="707070"/>
                </a:solidFill>
                <a:latin typeface="Poppins"/>
              </a:rPr>
              <a:t> à </a:t>
            </a:r>
            <a:r>
              <a:rPr lang="en-US" sz="800" dirty="0" err="1">
                <a:solidFill>
                  <a:srgbClr val="707070"/>
                </a:solidFill>
                <a:latin typeface="Poppins"/>
              </a:rPr>
              <a:t>tiques</a:t>
            </a:r>
            <a:r>
              <a:rPr lang="en-US" sz="800" dirty="0">
                <a:solidFill>
                  <a:srgbClr val="707070"/>
                </a:solidFill>
                <a:latin typeface="Poppins"/>
              </a:rPr>
              <a:t> ; TCV : </a:t>
            </a:r>
            <a:r>
              <a:rPr lang="en-US" sz="800" dirty="0" err="1">
                <a:solidFill>
                  <a:srgbClr val="707070"/>
                </a:solidFill>
                <a:latin typeface="Poppins"/>
              </a:rPr>
              <a:t>vaccin</a:t>
            </a:r>
            <a:r>
              <a:rPr lang="en-US" sz="800" dirty="0">
                <a:solidFill>
                  <a:srgbClr val="707070"/>
                </a:solidFill>
                <a:latin typeface="Poppins"/>
              </a:rPr>
              <a:t> </a:t>
            </a:r>
            <a:r>
              <a:rPr lang="en-US" sz="800" dirty="0" err="1">
                <a:solidFill>
                  <a:srgbClr val="707070"/>
                </a:solidFill>
                <a:latin typeface="Poppins"/>
              </a:rPr>
              <a:t>conjugué</a:t>
            </a:r>
            <a:r>
              <a:rPr lang="en-US" sz="800" dirty="0">
                <a:solidFill>
                  <a:srgbClr val="707070"/>
                </a:solidFill>
                <a:latin typeface="Poppins"/>
              </a:rPr>
              <a:t> </a:t>
            </a:r>
            <a:r>
              <a:rPr lang="en-US" sz="800" dirty="0" err="1">
                <a:solidFill>
                  <a:srgbClr val="707070"/>
                </a:solidFill>
                <a:latin typeface="Poppins"/>
              </a:rPr>
              <a:t>contre</a:t>
            </a:r>
            <a:r>
              <a:rPr lang="en-US" sz="800" dirty="0">
                <a:solidFill>
                  <a:srgbClr val="707070"/>
                </a:solidFill>
                <a:latin typeface="Poppins"/>
              </a:rPr>
              <a:t> la </a:t>
            </a:r>
            <a:r>
              <a:rPr lang="en-US" sz="800" dirty="0" err="1">
                <a:solidFill>
                  <a:srgbClr val="707070"/>
                </a:solidFill>
                <a:latin typeface="Poppins"/>
              </a:rPr>
              <a:t>typhoïde</a:t>
            </a:r>
            <a:r>
              <a:rPr lang="en-US" sz="800" dirty="0">
                <a:solidFill>
                  <a:srgbClr val="707070"/>
                </a:solidFill>
                <a:latin typeface="Poppins"/>
              </a:rPr>
              <a:t> ; YF : </a:t>
            </a:r>
            <a:r>
              <a:rPr lang="en-US" sz="800" dirty="0" err="1">
                <a:solidFill>
                  <a:srgbClr val="707070"/>
                </a:solidFill>
                <a:latin typeface="Poppins"/>
              </a:rPr>
              <a:t>fièvre</a:t>
            </a:r>
            <a:r>
              <a:rPr lang="en-US" sz="800" dirty="0">
                <a:solidFill>
                  <a:srgbClr val="707070"/>
                </a:solidFill>
                <a:latin typeface="Poppins"/>
              </a:rPr>
              <a:t> jaune. *Les SPV </a:t>
            </a:r>
            <a:r>
              <a:rPr lang="en-US" sz="800" dirty="0" err="1">
                <a:solidFill>
                  <a:srgbClr val="707070"/>
                </a:solidFill>
                <a:latin typeface="Poppins"/>
              </a:rPr>
              <a:t>spécifiques</a:t>
            </a:r>
            <a:r>
              <a:rPr lang="en-US" sz="800" dirty="0">
                <a:solidFill>
                  <a:srgbClr val="707070"/>
                </a:solidFill>
                <a:latin typeface="Poppins"/>
              </a:rPr>
              <a:t> au </a:t>
            </a:r>
            <a:r>
              <a:rPr lang="en-US" sz="800" dirty="0" err="1">
                <a:solidFill>
                  <a:srgbClr val="707070"/>
                </a:solidFill>
                <a:latin typeface="Poppins"/>
              </a:rPr>
              <a:t>contexte</a:t>
            </a:r>
            <a:r>
              <a:rPr lang="en-US" sz="800" dirty="0">
                <a:solidFill>
                  <a:srgbClr val="707070"/>
                </a:solidFill>
                <a:latin typeface="Poppins"/>
              </a:rPr>
              <a:t> ne font pas </a:t>
            </a:r>
            <a:r>
              <a:rPr lang="en-US" sz="800" dirty="0" err="1">
                <a:solidFill>
                  <a:srgbClr val="707070"/>
                </a:solidFill>
                <a:latin typeface="Poppins"/>
              </a:rPr>
              <a:t>tous</a:t>
            </a:r>
            <a:r>
              <a:rPr lang="en-US" sz="800" dirty="0">
                <a:solidFill>
                  <a:srgbClr val="707070"/>
                </a:solidFill>
                <a:latin typeface="Poppins"/>
              </a:rPr>
              <a:t> </a:t>
            </a:r>
            <a:r>
              <a:rPr lang="en-US" sz="800" dirty="0" err="1">
                <a:solidFill>
                  <a:srgbClr val="707070"/>
                </a:solidFill>
                <a:latin typeface="Poppins"/>
              </a:rPr>
              <a:t>l'objet</a:t>
            </a:r>
            <a:r>
              <a:rPr lang="en-US" sz="800" dirty="0">
                <a:solidFill>
                  <a:srgbClr val="707070"/>
                </a:solidFill>
                <a:latin typeface="Poppins"/>
              </a:rPr>
              <a:t> </a:t>
            </a:r>
            <a:r>
              <a:rPr lang="en-US" sz="800" dirty="0" err="1">
                <a:solidFill>
                  <a:srgbClr val="707070"/>
                </a:solidFill>
                <a:latin typeface="Poppins"/>
              </a:rPr>
              <a:t>d'une</a:t>
            </a:r>
            <a:r>
              <a:rPr lang="en-US" sz="800" dirty="0">
                <a:solidFill>
                  <a:srgbClr val="707070"/>
                </a:solidFill>
                <a:latin typeface="Poppins"/>
              </a:rPr>
              <a:t> </a:t>
            </a:r>
            <a:r>
              <a:rPr lang="en-US" sz="800" dirty="0" err="1">
                <a:solidFill>
                  <a:srgbClr val="707070"/>
                </a:solidFill>
                <a:latin typeface="Poppins"/>
              </a:rPr>
              <a:t>recommandation</a:t>
            </a:r>
            <a:r>
              <a:rPr lang="en-US" sz="800" dirty="0">
                <a:solidFill>
                  <a:srgbClr val="707070"/>
                </a:solidFill>
                <a:latin typeface="Poppins"/>
              </a:rPr>
              <a:t> de </a:t>
            </a:r>
            <a:r>
              <a:rPr lang="en-US" sz="800" dirty="0" err="1">
                <a:solidFill>
                  <a:srgbClr val="707070"/>
                </a:solidFill>
                <a:latin typeface="Poppins"/>
              </a:rPr>
              <a:t>l'OMS</a:t>
            </a:r>
            <a:r>
              <a:rPr lang="en-US" sz="800" dirty="0">
                <a:solidFill>
                  <a:srgbClr val="707070"/>
                </a:solidFill>
                <a:latin typeface="Poppins"/>
              </a:rPr>
              <a:t> dans le cadre du SAGE.. </a:t>
            </a:r>
            <a:endParaRPr lang="en-GB" sz="900" dirty="0">
              <a:solidFill>
                <a:srgbClr val="707070"/>
              </a:solidFill>
              <a:latin typeface="Poppins Light" pitchFamily="2" charset="77"/>
              <a:cs typeface="Poppins Light" pitchFamily="2" charset="77"/>
            </a:endParaRPr>
          </a:p>
        </p:txBody>
      </p:sp>
    </p:spTree>
    <p:extLst>
      <p:ext uri="{BB962C8B-B14F-4D97-AF65-F5344CB8AC3E}">
        <p14:creationId xmlns:p14="http://schemas.microsoft.com/office/powerpoint/2010/main" val="205475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00803A6-3EB0-EFE4-0888-F0B843E80333}"/>
              </a:ext>
            </a:extLst>
          </p:cNvPr>
          <p:cNvSpPr/>
          <p:nvPr/>
        </p:nvSpPr>
        <p:spPr>
          <a:xfrm>
            <a:off x="7408954" y="5422967"/>
            <a:ext cx="4937760" cy="84109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Poppins"/>
                <a:ea typeface="+mn-ea"/>
                <a:cs typeface="+mn-cs"/>
              </a:rPr>
              <a:t>De nouveaux </a:t>
            </a:r>
            <a:r>
              <a:rPr kumimoji="0" lang="en-US" sz="1800" b="0" i="0" u="none" strike="noStrike" kern="1200" cap="none" spc="0" normalizeH="0" baseline="0" noProof="0" dirty="0" err="1">
                <a:ln>
                  <a:noFill/>
                </a:ln>
                <a:solidFill>
                  <a:schemeClr val="tx1"/>
                </a:solidFill>
                <a:effectLst/>
                <a:uLnTx/>
                <a:uFillTx/>
                <a:latin typeface="Poppins"/>
                <a:ea typeface="+mn-ea"/>
                <a:cs typeface="+mn-cs"/>
              </a:rPr>
              <a:t>vaccins</a:t>
            </a:r>
            <a:r>
              <a:rPr kumimoji="0" lang="en-US" sz="1800" b="0" i="0" u="none" strike="noStrike" kern="1200" cap="none" spc="0" normalizeH="0" baseline="0" noProof="0" dirty="0">
                <a:ln>
                  <a:noFill/>
                </a:ln>
                <a:solidFill>
                  <a:schemeClr val="tx1"/>
                </a:solidFill>
                <a:effectLst/>
                <a:uLnTx/>
                <a:uFillTx/>
                <a:latin typeface="Poppins"/>
                <a:ea typeface="+mn-ea"/>
                <a:cs typeface="+mn-cs"/>
              </a:rPr>
              <a:t> </a:t>
            </a:r>
            <a:r>
              <a:rPr kumimoji="0" lang="en-US" sz="1800" b="0" i="0" u="none" strike="noStrike" kern="1200" cap="none" spc="0" normalizeH="0" baseline="0" noProof="0" dirty="0" err="1">
                <a:ln>
                  <a:noFill/>
                </a:ln>
                <a:solidFill>
                  <a:schemeClr val="tx1"/>
                </a:solidFill>
                <a:effectLst/>
                <a:uLnTx/>
                <a:uFillTx/>
                <a:latin typeface="Poppins"/>
                <a:ea typeface="+mn-ea"/>
                <a:cs typeface="+mn-cs"/>
              </a:rPr>
              <a:t>améliorés</a:t>
            </a:r>
            <a:r>
              <a:rPr kumimoji="0" lang="en-US" sz="1800" b="0" i="0" u="none" strike="noStrike" kern="1200" cap="none" spc="0" normalizeH="0" baseline="0" noProof="0" dirty="0">
                <a:ln>
                  <a:noFill/>
                </a:ln>
                <a:solidFill>
                  <a:schemeClr val="tx1"/>
                </a:solidFill>
                <a:effectLst/>
                <a:uLnTx/>
                <a:uFillTx/>
                <a:latin typeface="Poppins"/>
                <a:ea typeface="+mn-ea"/>
                <a:cs typeface="+mn-cs"/>
              </a:rPr>
              <a:t> </a:t>
            </a:r>
            <a:r>
              <a:rPr kumimoji="0" lang="en-US" sz="1800" b="0" i="0" u="none" strike="noStrike" kern="1200" cap="none" spc="0" normalizeH="0" baseline="0" noProof="0" dirty="0" err="1">
                <a:ln>
                  <a:noFill/>
                </a:ln>
                <a:solidFill>
                  <a:schemeClr val="tx1"/>
                </a:solidFill>
                <a:effectLst/>
                <a:uLnTx/>
                <a:uFillTx/>
                <a:latin typeface="Poppins"/>
                <a:ea typeface="+mn-ea"/>
                <a:cs typeface="+mn-cs"/>
              </a:rPr>
              <a:t>contre</a:t>
            </a:r>
            <a:r>
              <a:rPr kumimoji="0" lang="en-US" sz="1800" b="0" i="0" u="none" strike="noStrike" kern="1200" cap="none" spc="0" normalizeH="0" baseline="0" noProof="0" dirty="0">
                <a:ln>
                  <a:noFill/>
                </a:ln>
                <a:solidFill>
                  <a:schemeClr val="tx1"/>
                </a:solidFill>
                <a:effectLst/>
                <a:uLnTx/>
                <a:uFillTx/>
                <a:latin typeface="Poppins"/>
                <a:ea typeface="+mn-ea"/>
                <a:cs typeface="+mn-cs"/>
              </a:rPr>
              <a:t> la </a:t>
            </a:r>
            <a:r>
              <a:rPr kumimoji="0" lang="en-US" sz="1800" b="0" i="0" u="none" strike="noStrike" kern="1200" cap="none" spc="0" normalizeH="0" baseline="0" noProof="0" dirty="0" err="1">
                <a:ln>
                  <a:noFill/>
                </a:ln>
                <a:solidFill>
                  <a:schemeClr val="tx1"/>
                </a:solidFill>
                <a:effectLst/>
                <a:uLnTx/>
                <a:uFillTx/>
                <a:latin typeface="Poppins"/>
                <a:ea typeface="+mn-ea"/>
                <a:cs typeface="+mn-cs"/>
              </a:rPr>
              <a:t>tuberculose</a:t>
            </a:r>
            <a:endParaRPr kumimoji="0" lang="en-US" sz="1800" b="0" i="0" u="none" strike="noStrike" kern="1200" cap="none" spc="0" normalizeH="0" baseline="0" noProof="0" dirty="0">
              <a:ln>
                <a:noFill/>
              </a:ln>
              <a:solidFill>
                <a:schemeClr val="tx1"/>
              </a:solidFill>
              <a:effectLst/>
              <a:uLnTx/>
              <a:uFillTx/>
              <a:latin typeface="Poppi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Poppins"/>
              <a:ea typeface="+mn-ea"/>
              <a:cs typeface="+mn-cs"/>
            </a:endParaRPr>
          </a:p>
        </p:txBody>
      </p:sp>
      <p:sp>
        <p:nvSpPr>
          <p:cNvPr id="6" name="Slide Number Placeholder 5">
            <a:extLst>
              <a:ext uri="{FF2B5EF4-FFF2-40B4-BE49-F238E27FC236}">
                <a16:creationId xmlns:a16="http://schemas.microsoft.com/office/drawing/2014/main" id="{F848E358-9B6E-7A36-7A59-44ABE733EC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CE0EA-F3B5-4684-BA10-C594598FDB9C}" type="slidenum">
              <a:rPr kumimoji="0" lang="en-GB" sz="1200"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11" name="Title 10">
            <a:extLst>
              <a:ext uri="{FF2B5EF4-FFF2-40B4-BE49-F238E27FC236}">
                <a16:creationId xmlns:a16="http://schemas.microsoft.com/office/drawing/2014/main" id="{CAC31180-E6E6-C68E-3552-3A9ABB00CBA7}"/>
              </a:ext>
            </a:extLst>
          </p:cNvPr>
          <p:cNvSpPr>
            <a:spLocks noGrp="1"/>
          </p:cNvSpPr>
          <p:nvPr>
            <p:ph type="title"/>
          </p:nvPr>
        </p:nvSpPr>
        <p:spPr>
          <a:xfrm>
            <a:off x="952503" y="489310"/>
            <a:ext cx="19151597" cy="1335750"/>
          </a:xfrm>
        </p:spPr>
        <p:txBody>
          <a:bodyPr/>
          <a:lstStyle/>
          <a:p>
            <a:r>
              <a:rPr lang="en-US" dirty="0"/>
              <a:t>À court </a:t>
            </a:r>
            <a:r>
              <a:rPr lang="en-US" dirty="0" err="1"/>
              <a:t>terme</a:t>
            </a:r>
            <a:r>
              <a:rPr lang="en-US" dirty="0"/>
              <a:t> : Nouveaux </a:t>
            </a:r>
            <a:r>
              <a:rPr lang="en-US" dirty="0" err="1"/>
              <a:t>vaccins</a:t>
            </a:r>
            <a:r>
              <a:rPr lang="en-US" dirty="0"/>
              <a:t> et innovations </a:t>
            </a:r>
            <a:r>
              <a:rPr lang="en-US" dirty="0" err="1"/>
              <a:t>liées</a:t>
            </a:r>
            <a:r>
              <a:rPr lang="en-US" dirty="0"/>
              <a:t> à la vaccination</a:t>
            </a:r>
          </a:p>
        </p:txBody>
      </p:sp>
      <p:pic>
        <p:nvPicPr>
          <p:cNvPr id="13" name="Picture 2" descr="Tuberculosis: Symptoms, Treatment &amp; Prevention | Live Science">
            <a:extLst>
              <a:ext uri="{FF2B5EF4-FFF2-40B4-BE49-F238E27FC236}">
                <a16:creationId xmlns:a16="http://schemas.microsoft.com/office/drawing/2014/main" id="{DFB353E1-7AC9-3107-B027-7C5F635E7D8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8954" y="2550236"/>
            <a:ext cx="4937760" cy="2743200"/>
          </a:xfrm>
          <a:prstGeom prst="roundRect">
            <a:avLst>
              <a:gd name="adj" fmla="val 8594"/>
            </a:avLst>
          </a:prstGeom>
          <a:solidFill>
            <a:srgbClr val="FFFFFF">
              <a:shade val="85000"/>
            </a:srgbClr>
          </a:solidFill>
          <a:ln>
            <a:noFill/>
          </a:ln>
          <a:effectLst/>
        </p:spPr>
      </p:pic>
      <p:pic>
        <p:nvPicPr>
          <p:cNvPr id="14" name="Picture 13">
            <a:extLst>
              <a:ext uri="{FF2B5EF4-FFF2-40B4-BE49-F238E27FC236}">
                <a16:creationId xmlns:a16="http://schemas.microsoft.com/office/drawing/2014/main" id="{9D00D05A-EC7B-91D0-637D-C08BB245F35B}"/>
              </a:ext>
            </a:extLst>
          </p:cNvPr>
          <p:cNvPicPr>
            <a:picLocks noChangeAspect="1"/>
          </p:cNvPicPr>
          <p:nvPr/>
        </p:nvPicPr>
        <p:blipFill>
          <a:blip r:embed="rId4"/>
          <a:stretch>
            <a:fillRect/>
          </a:stretch>
        </p:blipFill>
        <p:spPr>
          <a:xfrm>
            <a:off x="2168606" y="2595524"/>
            <a:ext cx="2421821" cy="2743200"/>
          </a:xfrm>
          <a:prstGeom prst="roundRect">
            <a:avLst>
              <a:gd name="adj" fmla="val 8594"/>
            </a:avLst>
          </a:prstGeom>
          <a:solidFill>
            <a:srgbClr val="FFFFFF">
              <a:shade val="85000"/>
            </a:srgbClr>
          </a:solidFill>
          <a:ln>
            <a:noFill/>
          </a:ln>
          <a:effectLst/>
        </p:spPr>
      </p:pic>
      <p:pic>
        <p:nvPicPr>
          <p:cNvPr id="15" name="Picture 14">
            <a:extLst>
              <a:ext uri="{FF2B5EF4-FFF2-40B4-BE49-F238E27FC236}">
                <a16:creationId xmlns:a16="http://schemas.microsoft.com/office/drawing/2014/main" id="{75CE3137-B73F-41D6-64D9-C418CDBD3B57}"/>
              </a:ext>
            </a:extLst>
          </p:cNvPr>
          <p:cNvPicPr>
            <a:picLocks/>
          </p:cNvPicPr>
          <p:nvPr/>
        </p:nvPicPr>
        <p:blipFill>
          <a:blip r:embed="rId5"/>
          <a:stretch>
            <a:fillRect/>
          </a:stretch>
        </p:blipFill>
        <p:spPr>
          <a:xfrm>
            <a:off x="14213837" y="2548329"/>
            <a:ext cx="4937760" cy="2743200"/>
          </a:xfrm>
          <a:prstGeom prst="roundRect">
            <a:avLst>
              <a:gd name="adj" fmla="val 8594"/>
            </a:avLst>
          </a:prstGeom>
          <a:solidFill>
            <a:srgbClr val="FFFFFF">
              <a:shade val="85000"/>
            </a:srgbClr>
          </a:solidFill>
          <a:ln>
            <a:noFill/>
          </a:ln>
          <a:effectLst/>
        </p:spPr>
      </p:pic>
      <p:pic>
        <p:nvPicPr>
          <p:cNvPr id="16" name="Picture 15">
            <a:extLst>
              <a:ext uri="{FF2B5EF4-FFF2-40B4-BE49-F238E27FC236}">
                <a16:creationId xmlns:a16="http://schemas.microsoft.com/office/drawing/2014/main" id="{EBAD5363-4B14-330C-8E0F-58C74B3B0B84}"/>
              </a:ext>
            </a:extLst>
          </p:cNvPr>
          <p:cNvPicPr>
            <a:picLocks/>
          </p:cNvPicPr>
          <p:nvPr/>
        </p:nvPicPr>
        <p:blipFill>
          <a:blip r:embed="rId6"/>
          <a:stretch>
            <a:fillRect/>
          </a:stretch>
        </p:blipFill>
        <p:spPr>
          <a:xfrm>
            <a:off x="4245636" y="6686271"/>
            <a:ext cx="4937760" cy="2743200"/>
          </a:xfrm>
          <a:prstGeom prst="roundRect">
            <a:avLst>
              <a:gd name="adj" fmla="val 8594"/>
            </a:avLst>
          </a:prstGeom>
          <a:solidFill>
            <a:srgbClr val="FFFFFF">
              <a:shade val="85000"/>
            </a:srgbClr>
          </a:solidFill>
          <a:ln>
            <a:noFill/>
          </a:ln>
          <a:effectLst/>
        </p:spPr>
      </p:pic>
      <p:pic>
        <p:nvPicPr>
          <p:cNvPr id="17" name="Picture 4" descr="Bharat Biotech seeks nod for Phase III intranasal Covid-19 vaccine trial">
            <a:extLst>
              <a:ext uri="{FF2B5EF4-FFF2-40B4-BE49-F238E27FC236}">
                <a16:creationId xmlns:a16="http://schemas.microsoft.com/office/drawing/2014/main" id="{B923A5FF-5EBF-1E18-FEA1-2C710B72ECDA}"/>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07009" y="6728130"/>
            <a:ext cx="4937760" cy="2743200"/>
          </a:xfrm>
          <a:prstGeom prst="roundRect">
            <a:avLst>
              <a:gd name="adj" fmla="val 8594"/>
            </a:avLst>
          </a:prstGeom>
          <a:solidFill>
            <a:srgbClr val="FFFFFF">
              <a:shade val="85000"/>
            </a:srgbClr>
          </a:solidFill>
          <a:ln>
            <a:noFill/>
          </a:ln>
          <a:effectLst/>
        </p:spPr>
      </p:pic>
      <p:sp>
        <p:nvSpPr>
          <p:cNvPr id="2" name="Footer Placeholder 1">
            <a:extLst>
              <a:ext uri="{FF2B5EF4-FFF2-40B4-BE49-F238E27FC236}">
                <a16:creationId xmlns:a16="http://schemas.microsoft.com/office/drawing/2014/main" id="{67B052A8-65EE-659B-045D-6FD03EAB5DA2}"/>
              </a:ext>
            </a:extLst>
          </p:cNvPr>
          <p:cNvSpPr>
            <a:spLocks noGrp="1"/>
          </p:cNvSpPr>
          <p:nvPr>
            <p:ph type="ftr" sz="quarter" idx="11"/>
          </p:nvPr>
        </p:nvSpPr>
        <p:spPr>
          <a:xfrm>
            <a:off x="913635" y="10690759"/>
            <a:ext cx="12492038" cy="184726"/>
          </a:xfrm>
        </p:spPr>
        <p:txBody>
          <a:bodyPr/>
          <a:lstStyle/>
          <a:p>
            <a:r>
              <a:rPr lang="en-GB"/>
              <a:t>IVB Director’s Report to SAGE</a:t>
            </a:r>
          </a:p>
        </p:txBody>
      </p:sp>
      <p:sp>
        <p:nvSpPr>
          <p:cNvPr id="53" name="Rectangle: Rounded Corners 52">
            <a:extLst>
              <a:ext uri="{FF2B5EF4-FFF2-40B4-BE49-F238E27FC236}">
                <a16:creationId xmlns:a16="http://schemas.microsoft.com/office/drawing/2014/main" id="{C1DCBA87-FFBD-132C-F1CB-29C77DAE19FB}"/>
              </a:ext>
            </a:extLst>
          </p:cNvPr>
          <p:cNvSpPr/>
          <p:nvPr/>
        </p:nvSpPr>
        <p:spPr>
          <a:xfrm>
            <a:off x="14213837" y="5421060"/>
            <a:ext cx="4937760" cy="84109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prstClr val="black"/>
                </a:solidFill>
                <a:effectLst/>
                <a:uLnTx/>
                <a:uFillTx/>
                <a:latin typeface="Poppins"/>
                <a:ea typeface="+mn-ea"/>
                <a:cs typeface="+mn-cs"/>
              </a:rPr>
              <a:t>Nouveaux vaccins combinés, en particulier pour les maladies entériques et diarrhéiques</a:t>
            </a:r>
            <a:endParaRPr kumimoji="0" lang="en-US" sz="1800" b="0" i="0" u="none" strike="noStrike" kern="1200" cap="none" spc="0" normalizeH="0" baseline="0" noProof="0" dirty="0">
              <a:ln>
                <a:noFill/>
              </a:ln>
              <a:solidFill>
                <a:prstClr val="black"/>
              </a:solidFill>
              <a:effectLst/>
              <a:uLnTx/>
              <a:uFillTx/>
              <a:latin typeface="Poppins"/>
              <a:ea typeface="+mn-ea"/>
              <a:cs typeface="+mn-cs"/>
            </a:endParaRPr>
          </a:p>
        </p:txBody>
      </p:sp>
      <p:sp>
        <p:nvSpPr>
          <p:cNvPr id="54" name="Rectangle: Rounded Corners 53">
            <a:extLst>
              <a:ext uri="{FF2B5EF4-FFF2-40B4-BE49-F238E27FC236}">
                <a16:creationId xmlns:a16="http://schemas.microsoft.com/office/drawing/2014/main" id="{970B5251-5B03-E553-6C4F-D537DCB7C9A8}"/>
              </a:ext>
            </a:extLst>
          </p:cNvPr>
          <p:cNvSpPr/>
          <p:nvPr/>
        </p:nvSpPr>
        <p:spPr>
          <a:xfrm>
            <a:off x="4080146" y="9540259"/>
            <a:ext cx="5440371" cy="88347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prstClr val="black"/>
                </a:solidFill>
                <a:effectLst/>
                <a:uLnTx/>
                <a:uFillTx/>
                <a:latin typeface="Poppins"/>
                <a:ea typeface="+mn-ea"/>
                <a:cs typeface="+mn-cs"/>
              </a:rPr>
              <a:t>Patchs de </a:t>
            </a:r>
            <a:r>
              <a:rPr kumimoji="0" lang="fr-CH" sz="1800" b="0" i="0" u="none" strike="noStrike" kern="1200" cap="none" spc="0" normalizeH="0" baseline="0" noProof="0" dirty="0" err="1">
                <a:ln>
                  <a:noFill/>
                </a:ln>
                <a:solidFill>
                  <a:prstClr val="black"/>
                </a:solidFill>
                <a:effectLst/>
                <a:uLnTx/>
                <a:uFillTx/>
                <a:latin typeface="Poppins"/>
                <a:ea typeface="+mn-ea"/>
                <a:cs typeface="+mn-cs"/>
              </a:rPr>
              <a:t>microréseaux</a:t>
            </a:r>
            <a:r>
              <a:rPr kumimoji="0" lang="fr-CH" sz="1800" b="0" i="0" u="none" strike="noStrike" kern="1200" cap="none" spc="0" normalizeH="0" baseline="0" noProof="0" dirty="0">
                <a:ln>
                  <a:noFill/>
                </a:ln>
                <a:solidFill>
                  <a:prstClr val="black"/>
                </a:solidFill>
                <a:effectLst/>
                <a:uLnTx/>
                <a:uFillTx/>
                <a:latin typeface="Poppins"/>
                <a:ea typeface="+mn-ea"/>
                <a:cs typeface="+mn-cs"/>
              </a:rPr>
              <a:t> pour l'administration de vaccins, en particulier pour les populations difficiles à atteindre</a:t>
            </a:r>
          </a:p>
        </p:txBody>
      </p:sp>
      <p:sp>
        <p:nvSpPr>
          <p:cNvPr id="56" name="Rectangle: Rounded Corners 55">
            <a:extLst>
              <a:ext uri="{FF2B5EF4-FFF2-40B4-BE49-F238E27FC236}">
                <a16:creationId xmlns:a16="http://schemas.microsoft.com/office/drawing/2014/main" id="{33AC5DDB-ED77-9A4A-F242-678AB7539A13}"/>
              </a:ext>
            </a:extLst>
          </p:cNvPr>
          <p:cNvSpPr/>
          <p:nvPr/>
        </p:nvSpPr>
        <p:spPr>
          <a:xfrm>
            <a:off x="10255998" y="9582637"/>
            <a:ext cx="5440371" cy="84109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prstClr val="black"/>
                </a:solidFill>
                <a:effectLst/>
                <a:uLnTx/>
                <a:uFillTx/>
                <a:latin typeface="Poppins"/>
                <a:ea typeface="+mn-ea"/>
                <a:cs typeface="+mn-cs"/>
              </a:rPr>
              <a:t>Nouveaux vaccins intranasaux pour l'</a:t>
            </a:r>
            <a:r>
              <a:rPr kumimoji="0" lang="fr-CH" sz="1800" b="0" i="0" u="none" strike="noStrike" kern="1200" cap="none" spc="0" normalizeH="0" baseline="0" noProof="0" dirty="0" err="1">
                <a:ln>
                  <a:noFill/>
                </a:ln>
                <a:solidFill>
                  <a:prstClr val="black"/>
                </a:solidFill>
                <a:effectLst/>
                <a:uLnTx/>
                <a:uFillTx/>
                <a:latin typeface="Poppins"/>
                <a:ea typeface="+mn-ea"/>
                <a:cs typeface="+mn-cs"/>
              </a:rPr>
              <a:t>auto-administration</a:t>
            </a:r>
            <a:r>
              <a:rPr kumimoji="0" lang="fr-CH" sz="1800" b="0" i="0" u="none" strike="noStrike" kern="1200" cap="none" spc="0" normalizeH="0" baseline="0" noProof="0" dirty="0">
                <a:ln>
                  <a:noFill/>
                </a:ln>
                <a:solidFill>
                  <a:prstClr val="black"/>
                </a:solidFill>
                <a:effectLst/>
                <a:uLnTx/>
                <a:uFillTx/>
                <a:latin typeface="Poppins"/>
                <a:ea typeface="+mn-ea"/>
                <a:cs typeface="+mn-cs"/>
              </a:rPr>
              <a:t> et les interventions d'urgence</a:t>
            </a:r>
            <a:endParaRPr kumimoji="0" lang="en-US" sz="1800" b="0" i="0" u="none" strike="noStrike" kern="1200" cap="none" spc="0" normalizeH="0" baseline="0" noProof="0" dirty="0">
              <a:ln>
                <a:noFill/>
              </a:ln>
              <a:solidFill>
                <a:prstClr val="black"/>
              </a:solidFill>
              <a:effectLst/>
              <a:uLnTx/>
              <a:uFillTx/>
              <a:latin typeface="Poppins"/>
              <a:ea typeface="+mn-ea"/>
              <a:cs typeface="+mn-cs"/>
            </a:endParaRPr>
          </a:p>
        </p:txBody>
      </p:sp>
      <p:sp>
        <p:nvSpPr>
          <p:cNvPr id="57" name="Rectangle: Rounded Corners 56">
            <a:extLst>
              <a:ext uri="{FF2B5EF4-FFF2-40B4-BE49-F238E27FC236}">
                <a16:creationId xmlns:a16="http://schemas.microsoft.com/office/drawing/2014/main" id="{37872DCF-5516-01BC-17E8-22E9BF6097D1}"/>
              </a:ext>
            </a:extLst>
          </p:cNvPr>
          <p:cNvSpPr/>
          <p:nvPr/>
        </p:nvSpPr>
        <p:spPr>
          <a:xfrm>
            <a:off x="963162" y="5468255"/>
            <a:ext cx="4927102" cy="110722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prstClr val="black"/>
                </a:solidFill>
                <a:effectLst/>
                <a:uLnTx/>
                <a:uFillTx/>
                <a:latin typeface="Poppins"/>
                <a:ea typeface="+mn-ea"/>
                <a:cs typeface="+mn-cs"/>
              </a:rPr>
              <a:t>Vaccin contre le virus respiratoire syncytial et le streptocoque du groupe B pour les femmes enceintes</a:t>
            </a:r>
            <a:endParaRPr kumimoji="0" lang="en-US" sz="1800" b="0" i="0" u="none" strike="noStrike" kern="1200" cap="none" spc="0" normalizeH="0" baseline="0" noProof="0" dirty="0">
              <a:ln>
                <a:noFill/>
              </a:ln>
              <a:solidFill>
                <a:prstClr val="black"/>
              </a:solidFill>
              <a:effectLst/>
              <a:uLnTx/>
              <a:uFillTx/>
              <a:latin typeface="Poppins"/>
              <a:ea typeface="+mn-ea"/>
              <a:cs typeface="+mn-cs"/>
            </a:endParaRPr>
          </a:p>
        </p:txBody>
      </p:sp>
    </p:spTree>
    <p:extLst>
      <p:ext uri="{BB962C8B-B14F-4D97-AF65-F5344CB8AC3E}">
        <p14:creationId xmlns:p14="http://schemas.microsoft.com/office/powerpoint/2010/main" val="414408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852B44-3CB7-45A8-E4E7-D2ED57EEC861}"/>
              </a:ext>
            </a:extLst>
          </p:cNvPr>
          <p:cNvPicPr>
            <a:picLocks noChangeAspect="1"/>
          </p:cNvPicPr>
          <p:nvPr/>
        </p:nvPicPr>
        <p:blipFill rotWithShape="1">
          <a:blip r:embed="rId3"/>
          <a:srcRect l="37899" t="4313" r="6375" b="4184"/>
          <a:stretch/>
        </p:blipFill>
        <p:spPr>
          <a:xfrm>
            <a:off x="1160638" y="1856401"/>
            <a:ext cx="7217961" cy="6666706"/>
          </a:xfrm>
          <a:prstGeom prst="rect">
            <a:avLst/>
          </a:prstGeom>
        </p:spPr>
      </p:pic>
      <p:sp>
        <p:nvSpPr>
          <p:cNvPr id="10" name="Rectangle: Rounded Corners 9">
            <a:extLst>
              <a:ext uri="{FF2B5EF4-FFF2-40B4-BE49-F238E27FC236}">
                <a16:creationId xmlns:a16="http://schemas.microsoft.com/office/drawing/2014/main" id="{00D809AB-3926-21A5-F81F-EFE9E0C0F783}"/>
              </a:ext>
            </a:extLst>
          </p:cNvPr>
          <p:cNvSpPr/>
          <p:nvPr/>
        </p:nvSpPr>
        <p:spPr>
          <a:xfrm>
            <a:off x="144755" y="0"/>
            <a:ext cx="19959345" cy="17748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a:defRPr/>
            </a:pPr>
            <a:endParaRPr lang="en-US" sz="2968">
              <a:solidFill>
                <a:prstClr val="white"/>
              </a:solidFill>
              <a:latin typeface="Calibri" panose="020F0502020204030204"/>
            </a:endParaRPr>
          </a:p>
        </p:txBody>
      </p:sp>
      <p:sp>
        <p:nvSpPr>
          <p:cNvPr id="11" name="TextBox 10">
            <a:extLst>
              <a:ext uri="{FF2B5EF4-FFF2-40B4-BE49-F238E27FC236}">
                <a16:creationId xmlns:a16="http://schemas.microsoft.com/office/drawing/2014/main" id="{0976461F-B024-FDEB-125F-C0EE7A866EFC}"/>
              </a:ext>
            </a:extLst>
          </p:cNvPr>
          <p:cNvSpPr txBox="1"/>
          <p:nvPr/>
        </p:nvSpPr>
        <p:spPr>
          <a:xfrm>
            <a:off x="421444" y="223313"/>
            <a:ext cx="19682656" cy="1551558"/>
          </a:xfrm>
          <a:prstGeom prst="rect">
            <a:avLst/>
          </a:prstGeom>
          <a:noFill/>
        </p:spPr>
        <p:txBody>
          <a:bodyPr wrap="square" lIns="0" tIns="0" rIns="0" bIns="0" rtlCol="0" anchor="t" anchorCtr="0">
            <a:noAutofit/>
          </a:bodyPr>
          <a:lstStyle/>
          <a:p>
            <a:pPr defTabSz="1507846">
              <a:defRPr/>
            </a:pPr>
            <a:r>
              <a:rPr lang="en-US" sz="4617" b="1">
                <a:solidFill>
                  <a:srgbClr val="4472C4">
                    <a:lumMod val="50000"/>
                  </a:srgbClr>
                </a:solidFill>
                <a:latin typeface="Poppins" panose="00000500000000000000" pitchFamily="2" charset="0"/>
                <a:ea typeface="Montserrat SemiBold" charset="0"/>
                <a:cs typeface="Poppins" panose="00000500000000000000" pitchFamily="2" charset="0"/>
              </a:rPr>
              <a:t>Un élan </a:t>
            </a:r>
            <a:r>
              <a:rPr lang="en-US" sz="4617" b="1" dirty="0">
                <a:solidFill>
                  <a:srgbClr val="4472C4">
                    <a:lumMod val="50000"/>
                  </a:srgbClr>
                </a:solidFill>
                <a:latin typeface="Poppins" panose="00000500000000000000" pitchFamily="2" charset="0"/>
                <a:ea typeface="Montserrat SemiBold" charset="0"/>
                <a:cs typeface="Poppins" panose="00000500000000000000" pitchFamily="2" charset="0"/>
              </a:rPr>
              <a:t>pour les nouveaux </a:t>
            </a:r>
            <a:r>
              <a:rPr lang="en-US" sz="4617" b="1" dirty="0" err="1">
                <a:solidFill>
                  <a:srgbClr val="4472C4">
                    <a:lumMod val="50000"/>
                  </a:srgbClr>
                </a:solidFill>
                <a:latin typeface="Poppins" panose="00000500000000000000" pitchFamily="2" charset="0"/>
                <a:ea typeface="Montserrat SemiBold" charset="0"/>
                <a:cs typeface="Poppins" panose="00000500000000000000" pitchFamily="2" charset="0"/>
              </a:rPr>
              <a:t>vaccins</a:t>
            </a:r>
            <a:r>
              <a:rPr lang="en-US" sz="4617" b="1" dirty="0">
                <a:solidFill>
                  <a:srgbClr val="4472C4">
                    <a:lumMod val="50000"/>
                  </a:srgbClr>
                </a:solidFill>
                <a:latin typeface="Poppins" panose="00000500000000000000" pitchFamily="2" charset="0"/>
                <a:ea typeface="Montserrat SemiBold" charset="0"/>
                <a:cs typeface="Poppins" panose="00000500000000000000" pitchFamily="2" charset="0"/>
              </a:rPr>
              <a:t> </a:t>
            </a:r>
            <a:r>
              <a:rPr lang="en-US" sz="4617" b="1" dirty="0" err="1">
                <a:solidFill>
                  <a:srgbClr val="4472C4">
                    <a:lumMod val="50000"/>
                  </a:srgbClr>
                </a:solidFill>
                <a:latin typeface="Poppins" panose="00000500000000000000" pitchFamily="2" charset="0"/>
                <a:ea typeface="Montserrat SemiBold" charset="0"/>
                <a:cs typeface="Poppins" panose="00000500000000000000" pitchFamily="2" charset="0"/>
              </a:rPr>
              <a:t>contre</a:t>
            </a:r>
            <a:r>
              <a:rPr lang="en-US" sz="4617" b="1" dirty="0">
                <a:solidFill>
                  <a:srgbClr val="4472C4">
                    <a:lumMod val="50000"/>
                  </a:srgbClr>
                </a:solidFill>
                <a:latin typeface="Poppins" panose="00000500000000000000" pitchFamily="2" charset="0"/>
                <a:ea typeface="Montserrat SemiBold" charset="0"/>
                <a:cs typeface="Poppins" panose="00000500000000000000" pitchFamily="2" charset="0"/>
              </a:rPr>
              <a:t> la </a:t>
            </a:r>
            <a:r>
              <a:rPr lang="en-US" sz="4617" b="1" dirty="0" err="1">
                <a:solidFill>
                  <a:srgbClr val="4472C4">
                    <a:lumMod val="50000"/>
                  </a:srgbClr>
                </a:solidFill>
                <a:latin typeface="Poppins" panose="00000500000000000000" pitchFamily="2" charset="0"/>
                <a:ea typeface="Montserrat SemiBold" charset="0"/>
                <a:cs typeface="Poppins" panose="00000500000000000000" pitchFamily="2" charset="0"/>
              </a:rPr>
              <a:t>tuberculose</a:t>
            </a:r>
            <a:r>
              <a:rPr lang="en-US" sz="4617" b="1" dirty="0">
                <a:solidFill>
                  <a:srgbClr val="4472C4">
                    <a:lumMod val="50000"/>
                  </a:srgbClr>
                </a:solidFill>
                <a:latin typeface="Poppins" panose="00000500000000000000" pitchFamily="2" charset="0"/>
                <a:ea typeface="Montserrat SemiBold" charset="0"/>
                <a:cs typeface="Poppins" panose="00000500000000000000" pitchFamily="2" charset="0"/>
              </a:rPr>
              <a:t>... </a:t>
            </a:r>
            <a:r>
              <a:rPr lang="en-US" sz="4617" b="1" dirty="0" err="1">
                <a:solidFill>
                  <a:srgbClr val="4472C4">
                    <a:lumMod val="50000"/>
                  </a:srgbClr>
                </a:solidFill>
                <a:latin typeface="Poppins" panose="00000500000000000000" pitchFamily="2" charset="0"/>
                <a:ea typeface="Montserrat SemiBold" charset="0"/>
                <a:cs typeface="Poppins" panose="00000500000000000000" pitchFamily="2" charset="0"/>
              </a:rPr>
              <a:t>Préparer</a:t>
            </a:r>
            <a:r>
              <a:rPr lang="en-US" sz="4617" b="1" dirty="0">
                <a:solidFill>
                  <a:srgbClr val="4472C4">
                    <a:lumMod val="50000"/>
                  </a:srgbClr>
                </a:solidFill>
                <a:latin typeface="Poppins" panose="00000500000000000000" pitchFamily="2" charset="0"/>
                <a:ea typeface="Montserrat SemiBold" charset="0"/>
                <a:cs typeface="Poppins" panose="00000500000000000000" pitchFamily="2" charset="0"/>
              </a:rPr>
              <a:t> le succès !</a:t>
            </a:r>
          </a:p>
        </p:txBody>
      </p:sp>
      <p:pic>
        <p:nvPicPr>
          <p:cNvPr id="3" name="Picture 2">
            <a:extLst>
              <a:ext uri="{FF2B5EF4-FFF2-40B4-BE49-F238E27FC236}">
                <a16:creationId xmlns:a16="http://schemas.microsoft.com/office/drawing/2014/main" id="{65316269-8B7E-B6FA-0B67-FEDD4BE907A9}"/>
              </a:ext>
            </a:extLst>
          </p:cNvPr>
          <p:cNvPicPr>
            <a:picLocks noChangeAspect="1"/>
          </p:cNvPicPr>
          <p:nvPr/>
        </p:nvPicPr>
        <p:blipFill rotWithShape="1">
          <a:blip r:embed="rId4"/>
          <a:srcRect t="13600" r="54500" b="21866"/>
          <a:stretch/>
        </p:blipFill>
        <p:spPr>
          <a:xfrm>
            <a:off x="10373567" y="1856403"/>
            <a:ext cx="9356694" cy="4147105"/>
          </a:xfrm>
          <a:prstGeom prst="rect">
            <a:avLst/>
          </a:prstGeom>
        </p:spPr>
      </p:pic>
      <p:sp>
        <p:nvSpPr>
          <p:cNvPr id="6" name="TextBox 5">
            <a:extLst>
              <a:ext uri="{FF2B5EF4-FFF2-40B4-BE49-F238E27FC236}">
                <a16:creationId xmlns:a16="http://schemas.microsoft.com/office/drawing/2014/main" id="{5E0ADBC0-D380-1CCE-B338-F091965D1E75}"/>
              </a:ext>
            </a:extLst>
          </p:cNvPr>
          <p:cNvSpPr txBox="1"/>
          <p:nvPr/>
        </p:nvSpPr>
        <p:spPr>
          <a:xfrm>
            <a:off x="10319033" y="6343491"/>
            <a:ext cx="9630606" cy="1158394"/>
          </a:xfrm>
          <a:prstGeom prst="rect">
            <a:avLst/>
          </a:prstGeom>
          <a:noFill/>
        </p:spPr>
        <p:txBody>
          <a:bodyPr wrap="square" rtlCol="0">
            <a:spAutoFit/>
          </a:bodyPr>
          <a:lstStyle/>
          <a:p>
            <a:pPr algn="ctr" defTabSz="1130884">
              <a:defRPr/>
            </a:pPr>
            <a:r>
              <a:rPr lang="fr-CH" sz="2309" b="1" dirty="0">
                <a:solidFill>
                  <a:srgbClr val="FF0000"/>
                </a:solidFill>
                <a:latin typeface="Poppins" panose="00000500000000000000" pitchFamily="2" charset="0"/>
                <a:cs typeface="Poppins" panose="00000500000000000000" pitchFamily="2" charset="0"/>
              </a:rPr>
              <a:t>Établi par le DG de l'OMS lors de l'AMS de 2023 : vise à faciliter le développement, l'essai, l'autorisation et l'utilisation de nouveaux vaccins antituberculeux.</a:t>
            </a:r>
            <a:endParaRPr lang="en-US" sz="2309" b="1" dirty="0">
              <a:solidFill>
                <a:srgbClr val="FF0000"/>
              </a:solidFill>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0C51A6FC-16E8-46B5-D837-00770B79E8EF}"/>
              </a:ext>
            </a:extLst>
          </p:cNvPr>
          <p:cNvSpPr txBox="1"/>
          <p:nvPr/>
        </p:nvSpPr>
        <p:spPr>
          <a:xfrm>
            <a:off x="10319035" y="7502624"/>
            <a:ext cx="9411226" cy="3108543"/>
          </a:xfrm>
          <a:prstGeom prst="rect">
            <a:avLst/>
          </a:prstGeom>
          <a:noFill/>
          <a:ln>
            <a:solidFill>
              <a:schemeClr val="tx1"/>
            </a:solidFill>
          </a:ln>
        </p:spPr>
        <p:txBody>
          <a:bodyPr wrap="square" rtlCol="0">
            <a:spAutoFit/>
          </a:bodyPr>
          <a:lstStyle/>
          <a:p>
            <a:pPr defTabSz="1507846">
              <a:defRPr/>
            </a:pPr>
            <a:r>
              <a:rPr lang="fr-CH" sz="2800" dirty="0">
                <a:solidFill>
                  <a:prstClr val="black"/>
                </a:solidFill>
                <a:latin typeface="Calibri" panose="020F0502020204030204"/>
              </a:rPr>
              <a:t>Un forum de haut niveau pour :</a:t>
            </a:r>
          </a:p>
          <a:p>
            <a:pPr defTabSz="1507846">
              <a:defRPr/>
            </a:pPr>
            <a:r>
              <a:rPr lang="fr-CH" sz="2800" dirty="0">
                <a:solidFill>
                  <a:prstClr val="black"/>
                </a:solidFill>
                <a:latin typeface="Calibri" panose="020F0502020204030204"/>
              </a:rPr>
              <a:t>Exploiter et coordonner les initiatives existantes par l'intermédiaire de groupes de travail techniques et stratégiques.</a:t>
            </a:r>
          </a:p>
          <a:p>
            <a:pPr marL="471202" indent="-471202" defTabSz="1507846">
              <a:buFont typeface="Arial" panose="020B0604020202020204" pitchFamily="34" charset="0"/>
              <a:buChar char="•"/>
              <a:defRPr/>
            </a:pPr>
            <a:r>
              <a:rPr lang="fr-CH" sz="2800" dirty="0">
                <a:solidFill>
                  <a:prstClr val="black"/>
                </a:solidFill>
                <a:latin typeface="Calibri" panose="020F0502020204030204"/>
              </a:rPr>
              <a:t>Identifier et résoudre les lacunes et les goulets d'étranglement en matière de preuves</a:t>
            </a:r>
          </a:p>
          <a:p>
            <a:pPr marL="471202" indent="-471202" defTabSz="1507846">
              <a:buFont typeface="Arial" panose="020B0604020202020204" pitchFamily="34" charset="0"/>
              <a:buChar char="•"/>
              <a:defRPr/>
            </a:pPr>
            <a:r>
              <a:rPr lang="fr-CH" sz="2800" dirty="0">
                <a:solidFill>
                  <a:prstClr val="black"/>
                </a:solidFill>
                <a:latin typeface="Calibri" panose="020F0502020204030204"/>
              </a:rPr>
              <a:t>Proposer des mécanismes de financement et des solutions de marché</a:t>
            </a:r>
          </a:p>
        </p:txBody>
      </p:sp>
      <p:sp>
        <p:nvSpPr>
          <p:cNvPr id="7" name="TextBox 6">
            <a:extLst>
              <a:ext uri="{FF2B5EF4-FFF2-40B4-BE49-F238E27FC236}">
                <a16:creationId xmlns:a16="http://schemas.microsoft.com/office/drawing/2014/main" id="{90EB8637-F94A-2D44-E1E9-09BEF73B8392}"/>
              </a:ext>
            </a:extLst>
          </p:cNvPr>
          <p:cNvSpPr txBox="1"/>
          <p:nvPr/>
        </p:nvSpPr>
        <p:spPr>
          <a:xfrm>
            <a:off x="154461" y="6174952"/>
            <a:ext cx="6420823" cy="4909036"/>
          </a:xfrm>
          <a:prstGeom prst="rect">
            <a:avLst/>
          </a:prstGeom>
          <a:solidFill>
            <a:schemeClr val="bg1"/>
          </a:solidFill>
        </p:spPr>
        <p:txBody>
          <a:bodyPr wrap="square" rtlCol="0">
            <a:spAutoFit/>
          </a:bodyPr>
          <a:lstStyle/>
          <a:p>
            <a:pPr marL="471202" indent="-471202" defTabSz="1507846">
              <a:spcBef>
                <a:spcPts val="989"/>
              </a:spcBef>
              <a:buFont typeface="Arial" panose="020B0604020202020204" pitchFamily="34" charset="0"/>
              <a:buChar char="•"/>
              <a:defRPr/>
            </a:pPr>
            <a:r>
              <a:rPr lang="fr-CH" sz="2400" dirty="0">
                <a:solidFill>
                  <a:prstClr val="black"/>
                </a:solidFill>
                <a:latin typeface="Calibri" panose="020F0502020204030204"/>
              </a:rPr>
              <a:t>Objectifs mondiaux en matière de tuberculose - 2023 Déclaration politique de l'Assemblée générale des Nations unies sur la tuberculose - Déployer un nouveau vaccin sûr et efficace contre la tuberculose d'ici 2028</a:t>
            </a:r>
          </a:p>
          <a:p>
            <a:pPr marL="471202" indent="-471202" defTabSz="1507846">
              <a:spcBef>
                <a:spcPts val="989"/>
              </a:spcBef>
              <a:buFont typeface="Arial" panose="020B0604020202020204" pitchFamily="34" charset="0"/>
              <a:buChar char="•"/>
              <a:defRPr/>
            </a:pPr>
            <a:r>
              <a:rPr lang="fr-CH" sz="2400" dirty="0">
                <a:solidFill>
                  <a:prstClr val="black"/>
                </a:solidFill>
                <a:latin typeface="Calibri" panose="020F0502020204030204"/>
              </a:rPr>
              <a:t>Début des essais d'efficacité pour 2 candidats (M72 phase 3 </a:t>
            </a:r>
            <a:r>
              <a:rPr lang="fr-CH" sz="2400" dirty="0" err="1">
                <a:solidFill>
                  <a:prstClr val="black"/>
                </a:solidFill>
                <a:latin typeface="Calibri" panose="020F0502020204030204"/>
              </a:rPr>
              <a:t>multi-site</a:t>
            </a:r>
            <a:r>
              <a:rPr lang="fr-CH" sz="2400" dirty="0">
                <a:solidFill>
                  <a:prstClr val="black"/>
                </a:solidFill>
                <a:latin typeface="Calibri" panose="020F0502020204030204"/>
              </a:rPr>
              <a:t> et MTBVAC en phase 2b)</a:t>
            </a:r>
          </a:p>
          <a:p>
            <a:pPr marL="471202" indent="-471202" defTabSz="1507846">
              <a:spcBef>
                <a:spcPts val="989"/>
              </a:spcBef>
              <a:buFont typeface="Arial" panose="020B0604020202020204" pitchFamily="34" charset="0"/>
              <a:buChar char="•"/>
              <a:defRPr/>
            </a:pPr>
            <a:r>
              <a:rPr lang="fr-CH" sz="2400" dirty="0">
                <a:solidFill>
                  <a:prstClr val="black"/>
                </a:solidFill>
                <a:latin typeface="Calibri" panose="020F0502020204030204"/>
              </a:rPr>
              <a:t>Plusieurs candidats tuberculeux à base d'ARNm en phase initiale de développement ; deux candidats ont entamé des études cliniques de phase 1</a:t>
            </a:r>
          </a:p>
        </p:txBody>
      </p:sp>
      <p:sp>
        <p:nvSpPr>
          <p:cNvPr id="8" name="TextBox 7">
            <a:extLst>
              <a:ext uri="{FF2B5EF4-FFF2-40B4-BE49-F238E27FC236}">
                <a16:creationId xmlns:a16="http://schemas.microsoft.com/office/drawing/2014/main" id="{29563CEB-D0D7-FC14-94AE-2531B32F8EE6}"/>
              </a:ext>
            </a:extLst>
          </p:cNvPr>
          <p:cNvSpPr txBox="1"/>
          <p:nvPr/>
        </p:nvSpPr>
        <p:spPr>
          <a:xfrm>
            <a:off x="10319033" y="10692697"/>
            <a:ext cx="8491654" cy="549125"/>
          </a:xfrm>
          <a:prstGeom prst="rect">
            <a:avLst/>
          </a:prstGeom>
          <a:noFill/>
        </p:spPr>
        <p:txBody>
          <a:bodyPr wrap="square" rtlCol="0">
            <a:spAutoFit/>
          </a:bodyPr>
          <a:lstStyle/>
          <a:p>
            <a:pPr defTabSz="1507846">
              <a:defRPr/>
            </a:pPr>
            <a:r>
              <a:rPr lang="en-US" sz="1484" dirty="0">
                <a:solidFill>
                  <a:prstClr val="black"/>
                </a:solidFill>
                <a:latin typeface="Calibri" panose="020F0502020204030204"/>
                <a:hlinkClick r:id="rId5"/>
              </a:rPr>
              <a:t>https://www.who.int/initiatives/tuberculosis-vaccine-accelerator-council#:~:text=The%20TB%20vaccine%20accelerator%20council,its%20legal%20status%20from%20WHO</a:t>
            </a:r>
            <a:endParaRPr lang="en-US" sz="1484" dirty="0">
              <a:solidFill>
                <a:prstClr val="black"/>
              </a:solidFill>
              <a:latin typeface="Calibri" panose="020F0502020204030204"/>
            </a:endParaRPr>
          </a:p>
        </p:txBody>
      </p:sp>
    </p:spTree>
    <p:extLst>
      <p:ext uri="{BB962C8B-B14F-4D97-AF65-F5344CB8AC3E}">
        <p14:creationId xmlns:p14="http://schemas.microsoft.com/office/powerpoint/2010/main" val="4108175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B320567-F644-5D91-B2B1-827E180890D8}"/>
              </a:ext>
            </a:extLst>
          </p:cNvPr>
          <p:cNvSpPr>
            <a:spLocks noGrp="1"/>
          </p:cNvSpPr>
          <p:nvPr>
            <p:ph type="ftr" sz="quarter" idx="11"/>
          </p:nvPr>
        </p:nvSpPr>
        <p:spPr/>
        <p:txBody>
          <a:bodyPr/>
          <a:lstStyle/>
          <a:p>
            <a:r>
              <a:rPr lang="en-GB"/>
              <a:t>Immunization, Vaccines and Biologicals</a:t>
            </a:r>
            <a:endParaRPr lang="en-GB">
              <a:effectLst/>
            </a:endParaRPr>
          </a:p>
        </p:txBody>
      </p:sp>
      <p:sp>
        <p:nvSpPr>
          <p:cNvPr id="3" name="Slide Number Placeholder 2">
            <a:extLst>
              <a:ext uri="{FF2B5EF4-FFF2-40B4-BE49-F238E27FC236}">
                <a16:creationId xmlns:a16="http://schemas.microsoft.com/office/drawing/2014/main" id="{BBB3BD54-EA45-D7C7-8821-39C25ABE254F}"/>
              </a:ext>
            </a:extLst>
          </p:cNvPr>
          <p:cNvSpPr>
            <a:spLocks noGrp="1"/>
          </p:cNvSpPr>
          <p:nvPr>
            <p:ph type="sldNum" sz="quarter" idx="12"/>
          </p:nvPr>
        </p:nvSpPr>
        <p:spPr/>
        <p:txBody>
          <a:bodyPr/>
          <a:lstStyle/>
          <a:p>
            <a:fld id="{E2E31AFC-DF42-41A5-B57C-06A83BBA6616}" type="slidenum">
              <a:rPr lang="en-GB" smtClean="0"/>
              <a:pPr/>
              <a:t>22</a:t>
            </a:fld>
            <a:endParaRPr lang="en-GB"/>
          </a:p>
        </p:txBody>
      </p:sp>
      <p:sp>
        <p:nvSpPr>
          <p:cNvPr id="4" name="Text Placeholder 3">
            <a:extLst>
              <a:ext uri="{FF2B5EF4-FFF2-40B4-BE49-F238E27FC236}">
                <a16:creationId xmlns:a16="http://schemas.microsoft.com/office/drawing/2014/main" id="{BEA00E0C-9820-A992-C9EC-0A0C6B14C0ED}"/>
              </a:ext>
            </a:extLst>
          </p:cNvPr>
          <p:cNvSpPr>
            <a:spLocks noGrp="1"/>
          </p:cNvSpPr>
          <p:nvPr>
            <p:ph type="body" sz="quarter" idx="13"/>
          </p:nvPr>
        </p:nvSpPr>
        <p:spPr>
          <a:xfrm>
            <a:off x="2468563" y="6373896"/>
            <a:ext cx="15163800" cy="778675"/>
          </a:xfrm>
        </p:spPr>
        <p:txBody>
          <a:bodyPr/>
          <a:lstStyle/>
          <a:p>
            <a:r>
              <a:rPr lang="en-US" dirty="0"/>
              <a:t>Merci de </a:t>
            </a:r>
            <a:r>
              <a:rPr lang="en-US" dirty="0" err="1"/>
              <a:t>votre</a:t>
            </a:r>
            <a:r>
              <a:rPr lang="en-US" dirty="0"/>
              <a:t> attention.</a:t>
            </a:r>
          </a:p>
        </p:txBody>
      </p:sp>
    </p:spTree>
    <p:extLst>
      <p:ext uri="{BB962C8B-B14F-4D97-AF65-F5344CB8AC3E}">
        <p14:creationId xmlns:p14="http://schemas.microsoft.com/office/powerpoint/2010/main" val="176854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52F2A-6F70-DAE0-3590-D2DAC5973C4C}"/>
              </a:ext>
            </a:extLst>
          </p:cNvPr>
          <p:cNvSpPr>
            <a:spLocks noGrp="1"/>
          </p:cNvSpPr>
          <p:nvPr>
            <p:ph type="title"/>
          </p:nvPr>
        </p:nvSpPr>
        <p:spPr>
          <a:xfrm>
            <a:off x="753902" y="816183"/>
            <a:ext cx="18596293" cy="1657135"/>
          </a:xfrm>
        </p:spPr>
        <p:txBody>
          <a:bodyPr>
            <a:normAutofit/>
          </a:bodyPr>
          <a:lstStyle/>
          <a:p>
            <a:r>
              <a:rPr lang="en-US" sz="4800" dirty="0"/>
              <a:t>État </a:t>
            </a:r>
            <a:r>
              <a:rPr lang="en-US" sz="4800" dirty="0" err="1"/>
              <a:t>d'avancement</a:t>
            </a:r>
            <a:r>
              <a:rPr lang="en-US" sz="4800" dirty="0"/>
              <a:t> du </a:t>
            </a:r>
            <a:r>
              <a:rPr lang="en-US" sz="4800" dirty="0" err="1"/>
              <a:t>déploiement</a:t>
            </a:r>
            <a:r>
              <a:rPr lang="en-US" sz="4800" dirty="0"/>
              <a:t> du </a:t>
            </a:r>
            <a:r>
              <a:rPr lang="en-US" sz="4800" dirty="0" err="1"/>
              <a:t>vaccin</a:t>
            </a:r>
            <a:r>
              <a:rPr lang="en-US" sz="4800" dirty="0"/>
              <a:t> </a:t>
            </a:r>
            <a:r>
              <a:rPr lang="en-US" sz="4800" dirty="0" err="1"/>
              <a:t>contre</a:t>
            </a:r>
            <a:r>
              <a:rPr lang="en-US" sz="4800" dirty="0"/>
              <a:t> le </a:t>
            </a:r>
            <a:r>
              <a:rPr lang="en-US" sz="4800" dirty="0" err="1"/>
              <a:t>paludisme</a:t>
            </a:r>
            <a:r>
              <a:rPr lang="en-US" sz="2400" dirty="0"/>
              <a:t> - à </a:t>
            </a:r>
            <a:r>
              <a:rPr lang="en-US" sz="2400" dirty="0" err="1"/>
              <a:t>partir</a:t>
            </a:r>
            <a:r>
              <a:rPr lang="en-US" sz="2400" dirty="0"/>
              <a:t> de début </a:t>
            </a:r>
            <a:r>
              <a:rPr lang="en-US" sz="2400" dirty="0" err="1"/>
              <a:t>septembre</a:t>
            </a:r>
            <a:r>
              <a:rPr lang="en-US" sz="2400" dirty="0"/>
              <a:t> 2024</a:t>
            </a:r>
            <a:endParaRPr lang="en-US" sz="2800" dirty="0"/>
          </a:p>
        </p:txBody>
      </p:sp>
      <p:sp>
        <p:nvSpPr>
          <p:cNvPr id="4" name="Slide Number Placeholder 3">
            <a:extLst>
              <a:ext uri="{FF2B5EF4-FFF2-40B4-BE49-F238E27FC236}">
                <a16:creationId xmlns:a16="http://schemas.microsoft.com/office/drawing/2014/main" id="{727DCDA8-5E12-48C3-9416-9C3FC2EB5D3D}"/>
              </a:ext>
            </a:extLst>
          </p:cNvPr>
          <p:cNvSpPr>
            <a:spLocks noGrp="1"/>
          </p:cNvSpPr>
          <p:nvPr>
            <p:ph type="sldNum" sz="quarter" idx="12"/>
          </p:nvPr>
        </p:nvSpPr>
        <p:spPr/>
        <p:txBody>
          <a:bodyPr/>
          <a:lstStyle/>
          <a:p>
            <a:pPr defTabSz="1507846">
              <a:defRPr/>
            </a:pPr>
            <a:fld id="{714BF2E0-EE3B-6A4E-9FB9-82DE86E1F02F}" type="slidenum">
              <a:rPr lang="en-US">
                <a:latin typeface="Calibri" panose="020F0502020204030204"/>
                <a:cs typeface="Arial"/>
                <a:sym typeface="Arial"/>
              </a:rPr>
              <a:pPr defTabSz="1507846">
                <a:defRPr/>
              </a:pPr>
              <a:t>23</a:t>
            </a:fld>
            <a:endParaRPr lang="en-US">
              <a:latin typeface="Calibri" panose="020F0502020204030204"/>
              <a:cs typeface="Arial"/>
              <a:sym typeface="Arial"/>
            </a:endParaRPr>
          </a:p>
        </p:txBody>
      </p:sp>
      <p:sp>
        <p:nvSpPr>
          <p:cNvPr id="6" name="Google Shape;2191;p277">
            <a:extLst>
              <a:ext uri="{FF2B5EF4-FFF2-40B4-BE49-F238E27FC236}">
                <a16:creationId xmlns:a16="http://schemas.microsoft.com/office/drawing/2014/main" id="{5E89118D-6483-C1BA-DFE4-EBA8C1F6E778}"/>
              </a:ext>
            </a:extLst>
          </p:cNvPr>
          <p:cNvSpPr txBox="1"/>
          <p:nvPr/>
        </p:nvSpPr>
        <p:spPr>
          <a:xfrm>
            <a:off x="753903" y="2250828"/>
            <a:ext cx="10096583" cy="7198033"/>
          </a:xfrm>
          <a:prstGeom prst="rect">
            <a:avLst/>
          </a:prstGeom>
          <a:noFill/>
          <a:ln>
            <a:noFill/>
          </a:ln>
        </p:spPr>
        <p:txBody>
          <a:bodyPr spcFirstLastPara="1" wrap="square" lIns="0" tIns="0" rIns="0" bIns="0" anchor="t" anchorCtr="0">
            <a:noAutofit/>
          </a:bodyPr>
          <a:lstStyle/>
          <a:p>
            <a:pPr marL="390574" indent="-375914" defTabSz="2010411">
              <a:buClr>
                <a:srgbClr val="000000"/>
              </a:buClr>
              <a:buSzPts val="1500"/>
              <a:buFont typeface="Arial"/>
              <a:buChar char="•"/>
              <a:defRPr/>
            </a:pPr>
            <a:r>
              <a:rPr lang="en-US" sz="2968" b="1" kern="0" dirty="0">
                <a:solidFill>
                  <a:srgbClr val="000000"/>
                </a:solidFill>
                <a:latin typeface="Calibri" panose="020F0502020204030204"/>
                <a:cs typeface="Calibri"/>
                <a:sym typeface="Calibri"/>
              </a:rPr>
              <a:t>12 pays </a:t>
            </a:r>
            <a:r>
              <a:rPr lang="en-US" sz="2968" b="1" kern="0" dirty="0" err="1">
                <a:solidFill>
                  <a:srgbClr val="000000"/>
                </a:solidFill>
                <a:latin typeface="Calibri" panose="020F0502020204030204"/>
                <a:cs typeface="Calibri"/>
                <a:sym typeface="Calibri"/>
              </a:rPr>
              <a:t>ont</a:t>
            </a:r>
            <a:r>
              <a:rPr lang="en-US" sz="2968" b="1" kern="0" dirty="0">
                <a:solidFill>
                  <a:srgbClr val="000000"/>
                </a:solidFill>
                <a:latin typeface="Calibri" panose="020F0502020204030204"/>
                <a:cs typeface="Calibri"/>
                <a:sym typeface="Calibri"/>
              </a:rPr>
              <a:t> </a:t>
            </a:r>
            <a:r>
              <a:rPr lang="en-US" sz="2968" b="1" kern="0" dirty="0" err="1">
                <a:solidFill>
                  <a:srgbClr val="000000"/>
                </a:solidFill>
                <a:latin typeface="Calibri" panose="020F0502020204030204"/>
                <a:cs typeface="Calibri"/>
                <a:sym typeface="Calibri"/>
              </a:rPr>
              <a:t>introduit</a:t>
            </a:r>
            <a:r>
              <a:rPr lang="en-US" sz="2968" b="1" kern="0" dirty="0">
                <a:solidFill>
                  <a:srgbClr val="000000"/>
                </a:solidFill>
                <a:latin typeface="Calibri" panose="020F0502020204030204"/>
                <a:cs typeface="Calibri"/>
                <a:sym typeface="Calibri"/>
              </a:rPr>
              <a:t> des </a:t>
            </a:r>
            <a:r>
              <a:rPr lang="en-US" sz="2968" b="1" kern="0" dirty="0" err="1">
                <a:solidFill>
                  <a:srgbClr val="000000"/>
                </a:solidFill>
                <a:latin typeface="Calibri" panose="020F0502020204030204"/>
                <a:cs typeface="Calibri"/>
                <a:sym typeface="Calibri"/>
              </a:rPr>
              <a:t>vaccins</a:t>
            </a:r>
            <a:r>
              <a:rPr lang="en-US" sz="2968" b="1" kern="0" dirty="0">
                <a:solidFill>
                  <a:srgbClr val="000000"/>
                </a:solidFill>
                <a:latin typeface="Calibri" panose="020F0502020204030204"/>
                <a:cs typeface="Calibri"/>
                <a:sym typeface="Calibri"/>
              </a:rPr>
              <a:t> </a:t>
            </a:r>
            <a:r>
              <a:rPr lang="en-US" sz="2968" b="1" kern="0" dirty="0" err="1">
                <a:solidFill>
                  <a:srgbClr val="000000"/>
                </a:solidFill>
                <a:latin typeface="Calibri" panose="020F0502020204030204"/>
                <a:cs typeface="Calibri"/>
                <a:sym typeface="Calibri"/>
              </a:rPr>
              <a:t>antipaludiques</a:t>
            </a:r>
            <a:r>
              <a:rPr lang="en-US" sz="2968" b="1" kern="0" dirty="0">
                <a:solidFill>
                  <a:srgbClr val="000000"/>
                </a:solidFill>
                <a:latin typeface="Calibri" panose="020F0502020204030204"/>
                <a:cs typeface="Calibri"/>
                <a:sym typeface="Calibri"/>
              </a:rPr>
              <a:t> à </a:t>
            </a:r>
            <a:r>
              <a:rPr lang="en-US" sz="2968" b="1" kern="0" dirty="0" err="1">
                <a:solidFill>
                  <a:srgbClr val="000000"/>
                </a:solidFill>
                <a:latin typeface="Calibri" panose="020F0502020204030204"/>
                <a:cs typeface="Calibri"/>
                <a:sym typeface="Calibri"/>
              </a:rPr>
              <a:t>ce</a:t>
            </a:r>
            <a:r>
              <a:rPr lang="en-US" sz="2968" b="1" kern="0" dirty="0">
                <a:solidFill>
                  <a:srgbClr val="000000"/>
                </a:solidFill>
                <a:latin typeface="Calibri" panose="020F0502020204030204"/>
                <a:cs typeface="Calibri"/>
                <a:sym typeface="Calibri"/>
              </a:rPr>
              <a:t> jour (au </a:t>
            </a:r>
            <a:r>
              <a:rPr lang="en-US" sz="2968" b="1" kern="0" dirty="0" err="1">
                <a:solidFill>
                  <a:srgbClr val="000000"/>
                </a:solidFill>
                <a:latin typeface="Calibri" panose="020F0502020204030204"/>
                <a:cs typeface="Calibri"/>
                <a:sym typeface="Calibri"/>
              </a:rPr>
              <a:t>niveau</a:t>
            </a:r>
            <a:r>
              <a:rPr lang="en-US" sz="2968" b="1" kern="0" dirty="0">
                <a:solidFill>
                  <a:srgbClr val="000000"/>
                </a:solidFill>
                <a:latin typeface="Calibri" panose="020F0502020204030204"/>
                <a:cs typeface="Calibri"/>
                <a:sym typeface="Calibri"/>
              </a:rPr>
              <a:t> </a:t>
            </a:r>
            <a:r>
              <a:rPr lang="en-US" sz="2968" b="1" kern="0" dirty="0" err="1">
                <a:solidFill>
                  <a:srgbClr val="000000"/>
                </a:solidFill>
                <a:latin typeface="Calibri" panose="020F0502020204030204"/>
                <a:cs typeface="Calibri"/>
                <a:sym typeface="Calibri"/>
              </a:rPr>
              <a:t>infranational</a:t>
            </a:r>
            <a:r>
              <a:rPr lang="en-US" sz="2968" b="1" kern="0" dirty="0">
                <a:solidFill>
                  <a:srgbClr val="000000"/>
                </a:solidFill>
                <a:latin typeface="Calibri" panose="020F0502020204030204"/>
                <a:cs typeface="Calibri"/>
                <a:sym typeface="Calibri"/>
              </a:rPr>
              <a:t>)</a:t>
            </a:r>
          </a:p>
          <a:p>
            <a:pPr marL="390574" indent="-375914" defTabSz="2010411">
              <a:buClr>
                <a:srgbClr val="000000"/>
              </a:buClr>
              <a:buSzPts val="1500"/>
              <a:buFont typeface="Arial"/>
              <a:buChar char="•"/>
              <a:defRPr/>
            </a:pPr>
            <a:r>
              <a:rPr lang="en-US" sz="2309" kern="0" dirty="0">
                <a:solidFill>
                  <a:srgbClr val="000000"/>
                </a:solidFill>
                <a:latin typeface="Calibri" panose="020F0502020204030204"/>
                <a:ea typeface="Calibri"/>
                <a:cs typeface="Calibri"/>
                <a:sym typeface="Calibri"/>
              </a:rPr>
              <a:t>8 avec RTS,S/AS01 :</a:t>
            </a:r>
          </a:p>
          <a:p>
            <a:pPr marL="14660" defTabSz="2010411">
              <a:buClr>
                <a:srgbClr val="000000"/>
              </a:buClr>
              <a:buSzPts val="1500"/>
              <a:defRPr/>
            </a:pPr>
            <a:r>
              <a:rPr lang="en-US" sz="2309" kern="0" dirty="0">
                <a:solidFill>
                  <a:srgbClr val="000000"/>
                </a:solidFill>
                <a:latin typeface="Calibri" panose="020F0502020204030204"/>
                <a:ea typeface="Calibri"/>
                <a:cs typeface="Calibri"/>
                <a:sym typeface="Calibri"/>
              </a:rPr>
              <a:t>Pays MVIP </a:t>
            </a:r>
            <a:r>
              <a:rPr lang="en-US" sz="2309" kern="0" dirty="0" err="1">
                <a:solidFill>
                  <a:srgbClr val="000000"/>
                </a:solidFill>
                <a:latin typeface="Calibri" panose="020F0502020204030204"/>
                <a:ea typeface="Calibri"/>
                <a:cs typeface="Calibri"/>
                <a:sym typeface="Calibri"/>
              </a:rPr>
              <a:t>depuis</a:t>
            </a:r>
            <a:r>
              <a:rPr lang="en-US" sz="2309" kern="0" dirty="0">
                <a:solidFill>
                  <a:srgbClr val="000000"/>
                </a:solidFill>
                <a:latin typeface="Calibri" panose="020F0502020204030204"/>
                <a:ea typeface="Calibri"/>
                <a:cs typeface="Calibri"/>
                <a:sym typeface="Calibri"/>
              </a:rPr>
              <a:t> 2019 : Ghana, Kenya, Malawi</a:t>
            </a:r>
          </a:p>
          <a:p>
            <a:pPr marL="14660" defTabSz="2010411">
              <a:buClr>
                <a:srgbClr val="000000"/>
              </a:buClr>
              <a:buSzPts val="1500"/>
              <a:defRPr/>
            </a:pPr>
            <a:r>
              <a:rPr lang="en-US" sz="2309" kern="0" dirty="0">
                <a:solidFill>
                  <a:srgbClr val="000000"/>
                </a:solidFill>
                <a:highlight>
                  <a:srgbClr val="FFFF00"/>
                </a:highlight>
                <a:latin typeface="Calibri" panose="020F0502020204030204"/>
                <a:ea typeface="Calibri"/>
                <a:cs typeface="Calibri"/>
                <a:sym typeface="Calibri"/>
              </a:rPr>
              <a:t>Cameroun </a:t>
            </a:r>
            <a:r>
              <a:rPr lang="en-US" sz="2309" kern="0" dirty="0">
                <a:solidFill>
                  <a:srgbClr val="000000"/>
                </a:solidFill>
                <a:latin typeface="Calibri" panose="020F0502020204030204"/>
                <a:ea typeface="Calibri"/>
                <a:cs typeface="Calibri"/>
                <a:sym typeface="Calibri"/>
              </a:rPr>
              <a:t>(</a:t>
            </a:r>
            <a:r>
              <a:rPr lang="en-US" sz="2309" kern="0" dirty="0" err="1">
                <a:solidFill>
                  <a:srgbClr val="000000"/>
                </a:solidFill>
                <a:latin typeface="Calibri" panose="020F0502020204030204"/>
                <a:ea typeface="Calibri"/>
                <a:cs typeface="Calibri"/>
                <a:sym typeface="Calibri"/>
              </a:rPr>
              <a:t>janvier</a:t>
            </a:r>
            <a:r>
              <a:rPr lang="en-US" sz="2309" kern="0" dirty="0">
                <a:solidFill>
                  <a:srgbClr val="000000"/>
                </a:solidFill>
                <a:latin typeface="Calibri" panose="020F0502020204030204"/>
                <a:ea typeface="Calibri"/>
                <a:cs typeface="Calibri"/>
                <a:sym typeface="Calibri"/>
              </a:rPr>
              <a:t> 2024) ; Burkina Faso (</a:t>
            </a:r>
            <a:r>
              <a:rPr lang="en-US" sz="2309" kern="0" dirty="0" err="1">
                <a:solidFill>
                  <a:srgbClr val="000000"/>
                </a:solidFill>
                <a:latin typeface="Calibri" panose="020F0502020204030204"/>
                <a:ea typeface="Calibri"/>
                <a:cs typeface="Calibri"/>
                <a:sym typeface="Calibri"/>
              </a:rPr>
              <a:t>février</a:t>
            </a:r>
            <a:r>
              <a:rPr lang="en-US" sz="2309" kern="0" dirty="0">
                <a:solidFill>
                  <a:srgbClr val="000000"/>
                </a:solidFill>
                <a:latin typeface="Calibri" panose="020F0502020204030204"/>
                <a:ea typeface="Calibri"/>
                <a:cs typeface="Calibri"/>
                <a:sym typeface="Calibri"/>
              </a:rPr>
              <a:t> 2024) ; Sierra Leone, </a:t>
            </a:r>
            <a:r>
              <a:rPr lang="en-US" sz="2309" kern="0" dirty="0" err="1">
                <a:solidFill>
                  <a:srgbClr val="000000"/>
                </a:solidFill>
                <a:latin typeface="Calibri" panose="020F0502020204030204"/>
                <a:ea typeface="Calibri"/>
                <a:cs typeface="Calibri"/>
                <a:sym typeface="Calibri"/>
              </a:rPr>
              <a:t>Bénin</a:t>
            </a:r>
            <a:r>
              <a:rPr lang="en-US" sz="2309" kern="0" dirty="0">
                <a:solidFill>
                  <a:srgbClr val="000000"/>
                </a:solidFill>
                <a:latin typeface="Calibri" panose="020F0502020204030204"/>
                <a:ea typeface="Calibri"/>
                <a:cs typeface="Calibri"/>
                <a:sym typeface="Calibri"/>
              </a:rPr>
              <a:t> et Liberia (</a:t>
            </a:r>
            <a:r>
              <a:rPr lang="en-US" sz="2309" kern="0" dirty="0" err="1">
                <a:solidFill>
                  <a:srgbClr val="000000"/>
                </a:solidFill>
                <a:latin typeface="Calibri" panose="020F0502020204030204"/>
                <a:ea typeface="Calibri"/>
                <a:cs typeface="Calibri"/>
                <a:sym typeface="Calibri"/>
              </a:rPr>
              <a:t>avril</a:t>
            </a:r>
            <a:r>
              <a:rPr lang="en-US" sz="2309" kern="0" dirty="0">
                <a:solidFill>
                  <a:srgbClr val="000000"/>
                </a:solidFill>
                <a:latin typeface="Calibri" panose="020F0502020204030204"/>
                <a:ea typeface="Calibri"/>
                <a:cs typeface="Calibri"/>
                <a:sym typeface="Calibri"/>
              </a:rPr>
              <a:t> 2024)</a:t>
            </a:r>
          </a:p>
          <a:p>
            <a:pPr marL="14660" defTabSz="2010411">
              <a:buClr>
                <a:srgbClr val="000000"/>
              </a:buClr>
              <a:buSzPts val="1500"/>
              <a:defRPr/>
            </a:pPr>
            <a:r>
              <a:rPr lang="en-US" sz="2309" kern="0" dirty="0">
                <a:solidFill>
                  <a:srgbClr val="000000"/>
                </a:solidFill>
                <a:latin typeface="Calibri" panose="020F0502020204030204"/>
                <a:ea typeface="Calibri"/>
                <a:cs typeface="Calibri"/>
                <a:sym typeface="Calibri"/>
              </a:rPr>
              <a:t>4 avec R21/Matrix-M :</a:t>
            </a:r>
          </a:p>
          <a:p>
            <a:pPr marL="14660" defTabSz="2010411">
              <a:buClr>
                <a:srgbClr val="000000"/>
              </a:buClr>
              <a:buSzPts val="1500"/>
              <a:defRPr/>
            </a:pPr>
            <a:r>
              <a:rPr lang="en-US" sz="2309" kern="0" dirty="0">
                <a:solidFill>
                  <a:srgbClr val="000000"/>
                </a:solidFill>
                <a:latin typeface="Calibri" panose="020F0502020204030204"/>
                <a:ea typeface="Calibri"/>
                <a:cs typeface="Calibri"/>
                <a:sym typeface="Calibri"/>
              </a:rPr>
              <a:t>Côte d'Ivoire et Sud-Soudan (</a:t>
            </a:r>
            <a:r>
              <a:rPr lang="en-US" sz="2309" kern="0" dirty="0" err="1">
                <a:solidFill>
                  <a:srgbClr val="000000"/>
                </a:solidFill>
                <a:latin typeface="Calibri" panose="020F0502020204030204"/>
                <a:ea typeface="Calibri"/>
                <a:cs typeface="Calibri"/>
                <a:sym typeface="Calibri"/>
              </a:rPr>
              <a:t>juillet</a:t>
            </a:r>
            <a:r>
              <a:rPr lang="en-US" sz="2309" kern="0" dirty="0">
                <a:solidFill>
                  <a:srgbClr val="000000"/>
                </a:solidFill>
                <a:latin typeface="Calibri" panose="020F0502020204030204"/>
                <a:ea typeface="Calibri"/>
                <a:cs typeface="Calibri"/>
                <a:sym typeface="Calibri"/>
              </a:rPr>
              <a:t> 2024), Mozambique et </a:t>
            </a:r>
            <a:r>
              <a:rPr lang="en-US" sz="2309" kern="0" dirty="0" err="1">
                <a:solidFill>
                  <a:srgbClr val="000000"/>
                </a:solidFill>
                <a:highlight>
                  <a:srgbClr val="FFFF00"/>
                </a:highlight>
                <a:latin typeface="Calibri" panose="020F0502020204030204"/>
                <a:ea typeface="Calibri"/>
                <a:cs typeface="Calibri"/>
                <a:sym typeface="Calibri"/>
              </a:rPr>
              <a:t>République</a:t>
            </a:r>
            <a:r>
              <a:rPr lang="en-US" sz="2309" kern="0" dirty="0">
                <a:solidFill>
                  <a:srgbClr val="000000"/>
                </a:solidFill>
                <a:highlight>
                  <a:srgbClr val="FFFF00"/>
                </a:highlight>
                <a:latin typeface="Calibri" panose="020F0502020204030204"/>
                <a:ea typeface="Calibri"/>
                <a:cs typeface="Calibri"/>
                <a:sym typeface="Calibri"/>
              </a:rPr>
              <a:t> </a:t>
            </a:r>
            <a:r>
              <a:rPr lang="en-US" sz="2309" kern="0" dirty="0" err="1">
                <a:solidFill>
                  <a:srgbClr val="000000"/>
                </a:solidFill>
                <a:highlight>
                  <a:srgbClr val="FFFF00"/>
                </a:highlight>
                <a:latin typeface="Calibri" panose="020F0502020204030204"/>
                <a:ea typeface="Calibri"/>
                <a:cs typeface="Calibri"/>
                <a:sym typeface="Calibri"/>
              </a:rPr>
              <a:t>centrafricaine</a:t>
            </a:r>
            <a:r>
              <a:rPr lang="en-US" sz="2309" kern="0" dirty="0">
                <a:solidFill>
                  <a:srgbClr val="000000"/>
                </a:solidFill>
                <a:highlight>
                  <a:srgbClr val="FFFF00"/>
                </a:highlight>
                <a:latin typeface="Calibri" panose="020F0502020204030204"/>
                <a:ea typeface="Calibri"/>
                <a:cs typeface="Calibri"/>
                <a:sym typeface="Calibri"/>
              </a:rPr>
              <a:t> (</a:t>
            </a:r>
            <a:r>
              <a:rPr lang="en-US" sz="2309" kern="0" dirty="0" err="1">
                <a:solidFill>
                  <a:srgbClr val="000000"/>
                </a:solidFill>
                <a:highlight>
                  <a:srgbClr val="FFFF00"/>
                </a:highlight>
                <a:latin typeface="Calibri" panose="020F0502020204030204"/>
                <a:ea typeface="Calibri"/>
                <a:cs typeface="Calibri"/>
                <a:sym typeface="Calibri"/>
              </a:rPr>
              <a:t>août</a:t>
            </a:r>
            <a:r>
              <a:rPr lang="en-US" sz="2309" kern="0" dirty="0">
                <a:solidFill>
                  <a:srgbClr val="000000"/>
                </a:solidFill>
                <a:highlight>
                  <a:srgbClr val="FFFF00"/>
                </a:highlight>
                <a:latin typeface="Calibri" panose="020F0502020204030204"/>
                <a:ea typeface="Calibri"/>
                <a:cs typeface="Calibri"/>
                <a:sym typeface="Calibri"/>
              </a:rPr>
              <a:t> 2024)</a:t>
            </a:r>
          </a:p>
          <a:p>
            <a:pPr marL="947639" lvl="2" indent="-287957" defTabSz="2010411">
              <a:buClr>
                <a:srgbClr val="000000"/>
              </a:buClr>
              <a:buSzPts val="1500"/>
              <a:buFont typeface="Arial"/>
              <a:buChar char="•"/>
              <a:defRPr/>
            </a:pPr>
            <a:r>
              <a:rPr lang="en-US" sz="2968" b="1" kern="0" dirty="0">
                <a:solidFill>
                  <a:srgbClr val="000000"/>
                </a:solidFill>
                <a:latin typeface="Calibri" panose="020F0502020204030204"/>
                <a:ea typeface="Calibri"/>
                <a:cs typeface="Calibri"/>
                <a:sym typeface="Calibri"/>
              </a:rPr>
              <a:t>23 pays </a:t>
            </a:r>
            <a:r>
              <a:rPr lang="en-US" sz="2968" b="1" kern="0" dirty="0" err="1">
                <a:solidFill>
                  <a:srgbClr val="000000"/>
                </a:solidFill>
                <a:latin typeface="Calibri" panose="020F0502020204030204"/>
                <a:ea typeface="Calibri"/>
                <a:cs typeface="Calibri"/>
                <a:sym typeface="Calibri"/>
              </a:rPr>
              <a:t>approuvés</a:t>
            </a:r>
            <a:r>
              <a:rPr lang="en-US" sz="2968" b="1" kern="0" dirty="0">
                <a:solidFill>
                  <a:srgbClr val="000000"/>
                </a:solidFill>
                <a:latin typeface="Calibri" panose="020F0502020204030204"/>
                <a:ea typeface="Calibri"/>
                <a:cs typeface="Calibri"/>
                <a:sym typeface="Calibri"/>
              </a:rPr>
              <a:t> pour </a:t>
            </a:r>
            <a:r>
              <a:rPr lang="en-US" sz="2968" b="1" kern="0" dirty="0" err="1">
                <a:solidFill>
                  <a:srgbClr val="000000"/>
                </a:solidFill>
                <a:latin typeface="Calibri" panose="020F0502020204030204"/>
                <a:ea typeface="Calibri"/>
                <a:cs typeface="Calibri"/>
                <a:sym typeface="Calibri"/>
              </a:rPr>
              <a:t>recevoir</a:t>
            </a:r>
            <a:r>
              <a:rPr lang="en-US" sz="2968" b="1" kern="0" dirty="0">
                <a:solidFill>
                  <a:srgbClr val="000000"/>
                </a:solidFill>
                <a:latin typeface="Calibri" panose="020F0502020204030204"/>
                <a:ea typeface="Calibri"/>
                <a:cs typeface="Calibri"/>
                <a:sym typeface="Calibri"/>
              </a:rPr>
              <a:t> le </a:t>
            </a:r>
            <a:r>
              <a:rPr lang="en-US" sz="2968" b="1" kern="0" dirty="0" err="1">
                <a:solidFill>
                  <a:srgbClr val="000000"/>
                </a:solidFill>
                <a:latin typeface="Calibri" panose="020F0502020204030204"/>
                <a:ea typeface="Calibri"/>
                <a:cs typeface="Calibri"/>
                <a:sym typeface="Calibri"/>
              </a:rPr>
              <a:t>soutien</a:t>
            </a:r>
            <a:r>
              <a:rPr lang="en-US" sz="2968" b="1" kern="0" dirty="0">
                <a:solidFill>
                  <a:srgbClr val="000000"/>
                </a:solidFill>
                <a:latin typeface="Calibri" panose="020F0502020204030204"/>
                <a:ea typeface="Calibri"/>
                <a:cs typeface="Calibri"/>
                <a:sym typeface="Calibri"/>
              </a:rPr>
              <a:t> de Gavi (</a:t>
            </a:r>
            <a:r>
              <a:rPr lang="en-US" sz="2968" b="1" kern="0" dirty="0" err="1">
                <a:solidFill>
                  <a:srgbClr val="000000"/>
                </a:solidFill>
                <a:latin typeface="Calibri" panose="020F0502020204030204"/>
                <a:ea typeface="Calibri"/>
                <a:cs typeface="Calibri"/>
                <a:sym typeface="Calibri"/>
              </a:rPr>
              <a:t>dont</a:t>
            </a:r>
            <a:r>
              <a:rPr lang="en-US" sz="2968" b="1" kern="0" dirty="0">
                <a:solidFill>
                  <a:srgbClr val="000000"/>
                </a:solidFill>
                <a:latin typeface="Calibri" panose="020F0502020204030204"/>
                <a:ea typeface="Calibri"/>
                <a:cs typeface="Calibri"/>
                <a:sym typeface="Calibri"/>
              </a:rPr>
              <a:t> 5 </a:t>
            </a:r>
            <a:r>
              <a:rPr lang="en-US" sz="2968" b="1" kern="0" dirty="0" err="1">
                <a:solidFill>
                  <a:srgbClr val="000000"/>
                </a:solidFill>
                <a:latin typeface="Calibri" panose="020F0502020204030204"/>
                <a:ea typeface="Calibri"/>
                <a:cs typeface="Calibri"/>
                <a:sym typeface="Calibri"/>
              </a:rPr>
              <a:t>en</a:t>
            </a:r>
            <a:r>
              <a:rPr lang="en-US" sz="2968" b="1" kern="0" dirty="0">
                <a:solidFill>
                  <a:srgbClr val="000000"/>
                </a:solidFill>
                <a:latin typeface="Calibri" panose="020F0502020204030204"/>
                <a:ea typeface="Calibri"/>
                <a:cs typeface="Calibri"/>
                <a:sym typeface="Calibri"/>
              </a:rPr>
              <a:t> CA) : </a:t>
            </a:r>
            <a:r>
              <a:rPr lang="en-US" sz="2309" kern="0" dirty="0">
                <a:solidFill>
                  <a:srgbClr val="000000"/>
                </a:solidFill>
                <a:latin typeface="Calibri" panose="020F0502020204030204"/>
                <a:cs typeface="Calibri"/>
                <a:sym typeface="Calibri"/>
              </a:rPr>
              <a:t>Benin, Burkina Faso, </a:t>
            </a:r>
            <a:r>
              <a:rPr lang="en-US" sz="2309" kern="0" dirty="0">
                <a:solidFill>
                  <a:srgbClr val="000000"/>
                </a:solidFill>
                <a:highlight>
                  <a:srgbClr val="FFFF00"/>
                </a:highlight>
                <a:latin typeface="Calibri" panose="020F0502020204030204"/>
                <a:cs typeface="Calibri"/>
                <a:sym typeface="Calibri"/>
              </a:rPr>
              <a:t>Burundi</a:t>
            </a:r>
            <a:r>
              <a:rPr lang="en-US" sz="2309" kern="0" dirty="0">
                <a:solidFill>
                  <a:srgbClr val="000000"/>
                </a:solidFill>
                <a:latin typeface="Calibri" panose="020F0502020204030204"/>
                <a:cs typeface="Calibri"/>
                <a:sym typeface="Calibri"/>
              </a:rPr>
              <a:t>, </a:t>
            </a:r>
            <a:r>
              <a:rPr lang="en-US" sz="2309" kern="0" dirty="0">
                <a:solidFill>
                  <a:srgbClr val="000000"/>
                </a:solidFill>
                <a:highlight>
                  <a:srgbClr val="FFFF00"/>
                </a:highlight>
                <a:latin typeface="Calibri" panose="020F0502020204030204"/>
                <a:cs typeface="Calibri"/>
                <a:sym typeface="Calibri"/>
              </a:rPr>
              <a:t>Cameroun</a:t>
            </a:r>
            <a:r>
              <a:rPr lang="en-US" sz="2309" kern="0" dirty="0">
                <a:solidFill>
                  <a:srgbClr val="000000"/>
                </a:solidFill>
                <a:latin typeface="Calibri" panose="020F0502020204030204"/>
                <a:cs typeface="Calibri"/>
                <a:sym typeface="Calibri"/>
              </a:rPr>
              <a:t>, </a:t>
            </a:r>
            <a:r>
              <a:rPr lang="en-US" sz="2309" kern="0" dirty="0">
                <a:solidFill>
                  <a:srgbClr val="000000"/>
                </a:solidFill>
                <a:highlight>
                  <a:srgbClr val="FFFF00"/>
                </a:highlight>
                <a:latin typeface="Calibri" panose="020F0502020204030204"/>
                <a:cs typeface="Calibri"/>
                <a:sym typeface="Calibri"/>
              </a:rPr>
              <a:t>Central African Republic</a:t>
            </a:r>
            <a:r>
              <a:rPr lang="en-US" sz="2309" kern="0" dirty="0">
                <a:solidFill>
                  <a:srgbClr val="000000"/>
                </a:solidFill>
                <a:latin typeface="Calibri" panose="020F0502020204030204"/>
                <a:cs typeface="Calibri"/>
                <a:sym typeface="Calibri"/>
              </a:rPr>
              <a:t>, </a:t>
            </a:r>
            <a:r>
              <a:rPr lang="en-US" sz="2309" kern="0" dirty="0">
                <a:solidFill>
                  <a:srgbClr val="000000"/>
                </a:solidFill>
                <a:highlight>
                  <a:srgbClr val="FFFF00"/>
                </a:highlight>
                <a:latin typeface="Calibri" panose="020F0502020204030204"/>
                <a:cs typeface="Calibri"/>
                <a:sym typeface="Calibri"/>
              </a:rPr>
              <a:t>Chad</a:t>
            </a:r>
            <a:r>
              <a:rPr lang="en-US" sz="2309" kern="0" dirty="0">
                <a:solidFill>
                  <a:srgbClr val="000000"/>
                </a:solidFill>
                <a:latin typeface="Calibri" panose="020F0502020204030204"/>
                <a:cs typeface="Calibri"/>
                <a:sym typeface="Calibri"/>
              </a:rPr>
              <a:t>, Côte d’Ivoire, </a:t>
            </a:r>
            <a:r>
              <a:rPr lang="en-US" sz="2309" kern="0" dirty="0">
                <a:solidFill>
                  <a:srgbClr val="000000"/>
                </a:solidFill>
                <a:highlight>
                  <a:srgbClr val="FFFF00"/>
                </a:highlight>
                <a:latin typeface="Calibri" panose="020F0502020204030204"/>
                <a:cs typeface="Calibri"/>
                <a:sym typeface="Calibri"/>
              </a:rPr>
              <a:t>DR Congo</a:t>
            </a:r>
            <a:r>
              <a:rPr lang="en-US" sz="2309" kern="0" dirty="0">
                <a:solidFill>
                  <a:srgbClr val="000000"/>
                </a:solidFill>
                <a:latin typeface="Calibri" panose="020F0502020204030204"/>
                <a:cs typeface="Calibri"/>
                <a:sym typeface="Calibri"/>
              </a:rPr>
              <a:t>, </a:t>
            </a:r>
            <a:r>
              <a:rPr lang="en-US" sz="2309" kern="0" dirty="0" err="1">
                <a:solidFill>
                  <a:srgbClr val="000000"/>
                </a:solidFill>
                <a:latin typeface="Calibri" panose="020F0502020204030204"/>
                <a:cs typeface="Calibri"/>
                <a:sym typeface="Calibri"/>
              </a:rPr>
              <a:t>Éthiopie</a:t>
            </a:r>
            <a:r>
              <a:rPr lang="en-US" sz="2309" kern="0" dirty="0">
                <a:solidFill>
                  <a:srgbClr val="000000"/>
                </a:solidFill>
                <a:latin typeface="Calibri" panose="020F0502020204030204"/>
                <a:cs typeface="Calibri"/>
                <a:sym typeface="Calibri"/>
              </a:rPr>
              <a:t>, Ghana, </a:t>
            </a:r>
            <a:r>
              <a:rPr lang="en-US" sz="2309" kern="0" dirty="0" err="1">
                <a:solidFill>
                  <a:srgbClr val="000000"/>
                </a:solidFill>
                <a:latin typeface="Calibri" panose="020F0502020204030204"/>
                <a:cs typeface="Calibri"/>
                <a:sym typeface="Calibri"/>
              </a:rPr>
              <a:t>Guinée</a:t>
            </a:r>
            <a:r>
              <a:rPr lang="en-US" sz="2309" kern="0" dirty="0">
                <a:solidFill>
                  <a:srgbClr val="000000"/>
                </a:solidFill>
                <a:latin typeface="Calibri" panose="020F0502020204030204"/>
                <a:cs typeface="Calibri"/>
                <a:sym typeface="Calibri"/>
              </a:rPr>
              <a:t>, Kenya, Malawi, Mali, Niger, Nigeria, Liberia, Mozambique, Sierra Leone, Soudan du Sud, Soudan, </a:t>
            </a:r>
            <a:r>
              <a:rPr lang="en-US" sz="2309" kern="0" dirty="0" err="1">
                <a:solidFill>
                  <a:srgbClr val="000000"/>
                </a:solidFill>
                <a:latin typeface="Calibri" panose="020F0502020204030204"/>
                <a:cs typeface="Calibri"/>
                <a:sym typeface="Calibri"/>
              </a:rPr>
              <a:t>Ouganda</a:t>
            </a:r>
            <a:r>
              <a:rPr lang="en-US" sz="2309" kern="0" dirty="0">
                <a:solidFill>
                  <a:srgbClr val="000000"/>
                </a:solidFill>
                <a:latin typeface="Calibri" panose="020F0502020204030204"/>
                <a:cs typeface="Calibri"/>
                <a:sym typeface="Calibri"/>
              </a:rPr>
              <a:t>, Togo</a:t>
            </a:r>
          </a:p>
          <a:p>
            <a:pPr marL="659682" lvl="2" defTabSz="2010411">
              <a:buClr>
                <a:srgbClr val="000000"/>
              </a:buClr>
              <a:buSzPts val="1500"/>
              <a:defRPr/>
            </a:pPr>
            <a:r>
              <a:rPr lang="en-US" sz="2968" b="1" kern="0" dirty="0" err="1">
                <a:solidFill>
                  <a:srgbClr val="000000"/>
                </a:solidFill>
                <a:latin typeface="Calibri" panose="020F0502020204030204"/>
                <a:cs typeface="Calibri"/>
                <a:sym typeface="Calibri"/>
              </a:rPr>
              <a:t>D'autres</a:t>
            </a:r>
            <a:r>
              <a:rPr lang="en-US" sz="2968" b="1" kern="0" dirty="0">
                <a:solidFill>
                  <a:srgbClr val="000000"/>
                </a:solidFill>
                <a:latin typeface="Calibri" panose="020F0502020204030204"/>
                <a:cs typeface="Calibri"/>
                <a:sym typeface="Calibri"/>
              </a:rPr>
              <a:t> pays </a:t>
            </a:r>
            <a:r>
              <a:rPr lang="en-US" sz="2968" b="1" kern="0" dirty="0" err="1">
                <a:solidFill>
                  <a:srgbClr val="000000"/>
                </a:solidFill>
                <a:latin typeface="Calibri" panose="020F0502020204030204"/>
                <a:cs typeface="Calibri"/>
                <a:sym typeface="Calibri"/>
              </a:rPr>
              <a:t>devraient</a:t>
            </a:r>
            <a:r>
              <a:rPr lang="en-US" sz="2968" b="1" kern="0" dirty="0">
                <a:solidFill>
                  <a:srgbClr val="000000"/>
                </a:solidFill>
                <a:latin typeface="Calibri" panose="020F0502020204030204"/>
                <a:cs typeface="Calibri"/>
                <a:sym typeface="Calibri"/>
              </a:rPr>
              <a:t> </a:t>
            </a:r>
            <a:r>
              <a:rPr lang="en-US" sz="2968" b="1" kern="0" dirty="0" err="1">
                <a:solidFill>
                  <a:srgbClr val="000000"/>
                </a:solidFill>
                <a:latin typeface="Calibri" panose="020F0502020204030204"/>
                <a:cs typeface="Calibri"/>
                <a:sym typeface="Calibri"/>
              </a:rPr>
              <a:t>introduire</a:t>
            </a:r>
            <a:r>
              <a:rPr lang="en-US" sz="2968" b="1" kern="0" dirty="0">
                <a:solidFill>
                  <a:srgbClr val="000000"/>
                </a:solidFill>
                <a:latin typeface="Calibri" panose="020F0502020204030204"/>
                <a:cs typeface="Calibri"/>
                <a:sym typeface="Calibri"/>
              </a:rPr>
              <a:t> la directive dans les </a:t>
            </a:r>
            <a:r>
              <a:rPr lang="en-US" sz="2968" b="1" kern="0" dirty="0" err="1">
                <a:solidFill>
                  <a:srgbClr val="000000"/>
                </a:solidFill>
                <a:latin typeface="Calibri" panose="020F0502020204030204"/>
                <a:cs typeface="Calibri"/>
                <a:sym typeface="Calibri"/>
              </a:rPr>
              <a:t>semaines</a:t>
            </a:r>
            <a:r>
              <a:rPr lang="en-US" sz="2968" b="1" kern="0" dirty="0">
                <a:solidFill>
                  <a:srgbClr val="000000"/>
                </a:solidFill>
                <a:latin typeface="Calibri" panose="020F0502020204030204"/>
                <a:cs typeface="Calibri"/>
                <a:sym typeface="Calibri"/>
              </a:rPr>
              <a:t> et les </a:t>
            </a:r>
            <a:r>
              <a:rPr lang="en-US" sz="2968" b="1" kern="0" dirty="0" err="1">
                <a:solidFill>
                  <a:srgbClr val="000000"/>
                </a:solidFill>
                <a:latin typeface="Calibri" panose="020F0502020204030204"/>
                <a:cs typeface="Calibri"/>
                <a:sym typeface="Calibri"/>
              </a:rPr>
              <a:t>mois</a:t>
            </a:r>
            <a:r>
              <a:rPr lang="en-US" sz="2968" b="1" kern="0" dirty="0">
                <a:solidFill>
                  <a:srgbClr val="000000"/>
                </a:solidFill>
                <a:latin typeface="Calibri" panose="020F0502020204030204"/>
                <a:cs typeface="Calibri"/>
                <a:sym typeface="Calibri"/>
              </a:rPr>
              <a:t> à </a:t>
            </a:r>
            <a:r>
              <a:rPr lang="en-US" sz="2968" b="1" kern="0" dirty="0" err="1">
                <a:solidFill>
                  <a:srgbClr val="000000"/>
                </a:solidFill>
                <a:latin typeface="Calibri" panose="020F0502020204030204"/>
                <a:cs typeface="Calibri"/>
                <a:sym typeface="Calibri"/>
              </a:rPr>
              <a:t>venir</a:t>
            </a:r>
            <a:endParaRPr lang="en-US" sz="2968" b="1" kern="0" dirty="0">
              <a:solidFill>
                <a:srgbClr val="000000"/>
              </a:solidFill>
              <a:latin typeface="Calibri" panose="020F0502020204030204"/>
              <a:cs typeface="Calibri"/>
              <a:sym typeface="Calibri"/>
            </a:endParaRPr>
          </a:p>
          <a:p>
            <a:pPr marL="659682" lvl="2" defTabSz="2010411">
              <a:buClr>
                <a:srgbClr val="000000"/>
              </a:buClr>
              <a:buSzPts val="1500"/>
              <a:defRPr/>
            </a:pPr>
            <a:r>
              <a:rPr lang="en-US" sz="2968" b="1" kern="0" dirty="0" err="1">
                <a:solidFill>
                  <a:srgbClr val="000000"/>
                </a:solidFill>
                <a:latin typeface="Calibri" panose="020F0502020204030204"/>
                <a:cs typeface="Calibri"/>
                <a:sym typeface="Calibri"/>
              </a:rPr>
              <a:t>Prochaine</a:t>
            </a:r>
            <a:r>
              <a:rPr lang="en-US" sz="2968" b="1" kern="0" dirty="0">
                <a:solidFill>
                  <a:srgbClr val="000000"/>
                </a:solidFill>
                <a:latin typeface="Calibri" panose="020F0502020204030204"/>
                <a:cs typeface="Calibri"/>
                <a:sym typeface="Calibri"/>
              </a:rPr>
              <a:t> date </a:t>
            </a:r>
            <a:r>
              <a:rPr lang="en-US" sz="2968" b="1" kern="0" dirty="0" err="1">
                <a:solidFill>
                  <a:srgbClr val="000000"/>
                </a:solidFill>
                <a:latin typeface="Calibri" panose="020F0502020204030204"/>
                <a:cs typeface="Calibri"/>
                <a:sym typeface="Calibri"/>
              </a:rPr>
              <a:t>limite</a:t>
            </a:r>
            <a:r>
              <a:rPr lang="en-US" sz="2968" b="1" kern="0" dirty="0">
                <a:solidFill>
                  <a:srgbClr val="000000"/>
                </a:solidFill>
                <a:latin typeface="Calibri" panose="020F0502020204030204"/>
                <a:cs typeface="Calibri"/>
                <a:sym typeface="Calibri"/>
              </a:rPr>
              <a:t> pour les </a:t>
            </a:r>
            <a:r>
              <a:rPr lang="en-US" sz="2968" b="1" kern="0" dirty="0" err="1">
                <a:solidFill>
                  <a:srgbClr val="000000"/>
                </a:solidFill>
                <a:latin typeface="Calibri" panose="020F0502020204030204"/>
                <a:cs typeface="Calibri"/>
                <a:sym typeface="Calibri"/>
              </a:rPr>
              <a:t>demandes</a:t>
            </a:r>
            <a:r>
              <a:rPr lang="en-US" sz="2968" b="1" kern="0" dirty="0">
                <a:solidFill>
                  <a:srgbClr val="000000"/>
                </a:solidFill>
                <a:latin typeface="Calibri" panose="020F0502020204030204"/>
                <a:cs typeface="Calibri"/>
                <a:sym typeface="Calibri"/>
              </a:rPr>
              <a:t> Gavi (</a:t>
            </a:r>
            <a:r>
              <a:rPr lang="en-US" sz="2968" b="1" kern="0" dirty="0" err="1">
                <a:solidFill>
                  <a:srgbClr val="000000"/>
                </a:solidFill>
                <a:latin typeface="Calibri" panose="020F0502020204030204"/>
                <a:cs typeface="Calibri"/>
                <a:sym typeface="Calibri"/>
              </a:rPr>
              <a:t>nouvelles</a:t>
            </a:r>
            <a:r>
              <a:rPr lang="en-US" sz="2968" b="1" kern="0" dirty="0">
                <a:solidFill>
                  <a:srgbClr val="000000"/>
                </a:solidFill>
                <a:latin typeface="Calibri" panose="020F0502020204030204"/>
                <a:cs typeface="Calibri"/>
                <a:sym typeface="Calibri"/>
              </a:rPr>
              <a:t> et à plus </a:t>
            </a:r>
            <a:r>
              <a:rPr lang="en-US" sz="2968" b="1" kern="0" dirty="0" err="1">
                <a:solidFill>
                  <a:srgbClr val="000000"/>
                </a:solidFill>
                <a:latin typeface="Calibri" panose="020F0502020204030204"/>
                <a:cs typeface="Calibri"/>
                <a:sym typeface="Calibri"/>
              </a:rPr>
              <a:t>grande</a:t>
            </a:r>
            <a:r>
              <a:rPr lang="en-US" sz="2968" b="1" kern="0" dirty="0">
                <a:solidFill>
                  <a:srgbClr val="000000"/>
                </a:solidFill>
                <a:latin typeface="Calibri" panose="020F0502020204030204"/>
                <a:cs typeface="Calibri"/>
                <a:sym typeface="Calibri"/>
              </a:rPr>
              <a:t> </a:t>
            </a:r>
            <a:r>
              <a:rPr lang="en-US" sz="2968" b="1" kern="0" dirty="0" err="1">
                <a:solidFill>
                  <a:srgbClr val="000000"/>
                </a:solidFill>
                <a:latin typeface="Calibri" panose="020F0502020204030204"/>
                <a:cs typeface="Calibri"/>
                <a:sym typeface="Calibri"/>
              </a:rPr>
              <a:t>échelle</a:t>
            </a:r>
            <a:r>
              <a:rPr lang="en-US" sz="2968" b="1" kern="0" dirty="0">
                <a:solidFill>
                  <a:srgbClr val="000000"/>
                </a:solidFill>
                <a:latin typeface="Calibri" panose="020F0502020204030204"/>
                <a:cs typeface="Calibri"/>
                <a:sym typeface="Calibri"/>
              </a:rPr>
              <a:t>) : 23 </a:t>
            </a:r>
            <a:r>
              <a:rPr lang="en-US" sz="2968" b="1" kern="0" dirty="0" err="1">
                <a:solidFill>
                  <a:srgbClr val="000000"/>
                </a:solidFill>
                <a:latin typeface="Calibri" panose="020F0502020204030204"/>
                <a:cs typeface="Calibri"/>
                <a:sym typeface="Calibri"/>
              </a:rPr>
              <a:t>septembre</a:t>
            </a:r>
            <a:r>
              <a:rPr lang="en-US" sz="2968" b="1" kern="0" dirty="0">
                <a:solidFill>
                  <a:srgbClr val="000000"/>
                </a:solidFill>
                <a:latin typeface="Calibri" panose="020F0502020204030204"/>
                <a:cs typeface="Calibri"/>
                <a:sym typeface="Calibri"/>
              </a:rPr>
              <a:t> 2024</a:t>
            </a:r>
          </a:p>
        </p:txBody>
      </p:sp>
      <p:pic>
        <p:nvPicPr>
          <p:cNvPr id="7" name="Picture 6">
            <a:extLst>
              <a:ext uri="{FF2B5EF4-FFF2-40B4-BE49-F238E27FC236}">
                <a16:creationId xmlns:a16="http://schemas.microsoft.com/office/drawing/2014/main" id="{AB810BAD-3075-E234-2C1C-A578EDBAD6B8}"/>
              </a:ext>
            </a:extLst>
          </p:cNvPr>
          <p:cNvPicPr>
            <a:picLocks noChangeAspect="1"/>
          </p:cNvPicPr>
          <p:nvPr/>
        </p:nvPicPr>
        <p:blipFill>
          <a:blip r:embed="rId3"/>
          <a:stretch>
            <a:fillRect/>
          </a:stretch>
        </p:blipFill>
        <p:spPr>
          <a:xfrm>
            <a:off x="11075537" y="1937814"/>
            <a:ext cx="8499707" cy="8555353"/>
          </a:xfrm>
          <a:prstGeom prst="rect">
            <a:avLst/>
          </a:prstGeom>
        </p:spPr>
      </p:pic>
    </p:spTree>
    <p:extLst>
      <p:ext uri="{BB962C8B-B14F-4D97-AF65-F5344CB8AC3E}">
        <p14:creationId xmlns:p14="http://schemas.microsoft.com/office/powerpoint/2010/main" val="586509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9349D92-0595-1345-99D9-4CCC8C1BC82D}"/>
              </a:ext>
            </a:extLst>
          </p:cNvPr>
          <p:cNvSpPr>
            <a:spLocks noGrp="1"/>
          </p:cNvSpPr>
          <p:nvPr>
            <p:ph type="ftr" sz="quarter" idx="11"/>
          </p:nvPr>
        </p:nvSpPr>
        <p:spPr>
          <a:xfrm>
            <a:off x="952502" y="10595952"/>
            <a:ext cx="12492038" cy="184666"/>
          </a:xfrm>
        </p:spPr>
        <p:txBody>
          <a:bodyPr/>
          <a:lstStyle/>
          <a:p>
            <a:pPr defTabSz="914330"/>
            <a:r>
              <a:rPr lang="en-GB" dirty="0">
                <a:solidFill>
                  <a:srgbClr val="000000">
                    <a:tint val="75000"/>
                  </a:srgbClr>
                </a:solidFill>
              </a:rPr>
              <a:t>Immunization, Vaccines and Biologicals     July, 2024</a:t>
            </a:r>
          </a:p>
        </p:txBody>
      </p:sp>
      <p:sp>
        <p:nvSpPr>
          <p:cNvPr id="3" name="Slide Number Placeholder 2">
            <a:extLst>
              <a:ext uri="{FF2B5EF4-FFF2-40B4-BE49-F238E27FC236}">
                <a16:creationId xmlns:a16="http://schemas.microsoft.com/office/drawing/2014/main" id="{B5954858-6414-A745-B7A3-225B9C7C2A82}"/>
              </a:ext>
            </a:extLst>
          </p:cNvPr>
          <p:cNvSpPr>
            <a:spLocks noGrp="1"/>
          </p:cNvSpPr>
          <p:nvPr>
            <p:ph type="sldNum" sz="quarter" idx="12"/>
          </p:nvPr>
        </p:nvSpPr>
        <p:spPr/>
        <p:txBody>
          <a:bodyPr/>
          <a:lstStyle/>
          <a:p>
            <a:pPr defTabSz="914330"/>
            <a:fld id="{E2E31AFC-DF42-41A5-B57C-06A83BBA6616}" type="slidenum">
              <a:rPr lang="en-GB">
                <a:solidFill>
                  <a:srgbClr val="000000">
                    <a:tint val="75000"/>
                  </a:srgbClr>
                </a:solidFill>
              </a:rPr>
              <a:pPr defTabSz="914330"/>
              <a:t>24</a:t>
            </a:fld>
            <a:endParaRPr lang="en-GB">
              <a:solidFill>
                <a:srgbClr val="000000">
                  <a:tint val="75000"/>
                </a:srgbClr>
              </a:solidFill>
            </a:endParaRPr>
          </a:p>
        </p:txBody>
      </p:sp>
      <p:sp>
        <p:nvSpPr>
          <p:cNvPr id="4" name="Title 3">
            <a:extLst>
              <a:ext uri="{FF2B5EF4-FFF2-40B4-BE49-F238E27FC236}">
                <a16:creationId xmlns:a16="http://schemas.microsoft.com/office/drawing/2014/main" id="{F79BE082-9596-497A-9EE7-361CF637EEB3}"/>
              </a:ext>
            </a:extLst>
          </p:cNvPr>
          <p:cNvSpPr>
            <a:spLocks noGrp="1"/>
          </p:cNvSpPr>
          <p:nvPr>
            <p:ph type="title"/>
          </p:nvPr>
        </p:nvSpPr>
        <p:spPr>
          <a:xfrm>
            <a:off x="952502" y="520901"/>
            <a:ext cx="16318747" cy="683264"/>
          </a:xfrm>
        </p:spPr>
        <p:txBody>
          <a:bodyPr/>
          <a:lstStyle/>
          <a:p>
            <a:r>
              <a:rPr lang="en-US" dirty="0" err="1">
                <a:solidFill>
                  <a:srgbClr val="0070C0"/>
                </a:solidFill>
              </a:rPr>
              <a:t>L'ensemble</a:t>
            </a:r>
            <a:r>
              <a:rPr lang="en-US" dirty="0">
                <a:solidFill>
                  <a:srgbClr val="0070C0"/>
                </a:solidFill>
              </a:rPr>
              <a:t> des données </a:t>
            </a:r>
            <a:r>
              <a:rPr lang="en-US" dirty="0" err="1">
                <a:solidFill>
                  <a:srgbClr val="0070C0"/>
                </a:solidFill>
              </a:rPr>
              <a:t>actuelles</a:t>
            </a:r>
            <a:r>
              <a:rPr lang="en-US" dirty="0">
                <a:solidFill>
                  <a:srgbClr val="0070C0"/>
                </a:solidFill>
              </a:rPr>
              <a:t> sur la VCT</a:t>
            </a:r>
            <a:endParaRPr lang="en-US" dirty="0"/>
          </a:p>
        </p:txBody>
      </p:sp>
      <p:sp>
        <p:nvSpPr>
          <p:cNvPr id="7" name="Text Placeholder 6">
            <a:extLst>
              <a:ext uri="{FF2B5EF4-FFF2-40B4-BE49-F238E27FC236}">
                <a16:creationId xmlns:a16="http://schemas.microsoft.com/office/drawing/2014/main" id="{9C003467-F4A2-7542-AB7F-937912349D1F}"/>
              </a:ext>
            </a:extLst>
          </p:cNvPr>
          <p:cNvSpPr>
            <a:spLocks noGrp="1"/>
          </p:cNvSpPr>
          <p:nvPr>
            <p:ph type="body" sz="quarter" idx="16"/>
          </p:nvPr>
        </p:nvSpPr>
        <p:spPr>
          <a:xfrm>
            <a:off x="1223136" y="1464390"/>
            <a:ext cx="18566836" cy="8833700"/>
          </a:xfrm>
        </p:spPr>
        <p:txBody>
          <a:bodyPr/>
          <a:lstStyle/>
          <a:p>
            <a:pPr>
              <a:spcAft>
                <a:spcPts val="0"/>
              </a:spcAft>
            </a:pPr>
            <a:r>
              <a:rPr lang="en-US" sz="2800" b="0" dirty="0">
                <a:solidFill>
                  <a:schemeClr val="tx1"/>
                </a:solidFill>
                <a:latin typeface="+mn-lt"/>
              </a:rPr>
              <a:t>La dose unique de </a:t>
            </a:r>
            <a:r>
              <a:rPr lang="en-US" sz="2800" b="0" dirty="0" err="1">
                <a:solidFill>
                  <a:schemeClr val="tx1"/>
                </a:solidFill>
                <a:latin typeface="+mn-lt"/>
              </a:rPr>
              <a:t>Typbar</a:t>
            </a:r>
            <a:r>
              <a:rPr lang="en-US" sz="2800" b="0" dirty="0">
                <a:solidFill>
                  <a:schemeClr val="tx1"/>
                </a:solidFill>
                <a:latin typeface="+mn-lt"/>
              </a:rPr>
              <a:t>-TCV </a:t>
            </a:r>
            <a:r>
              <a:rPr lang="en-US" sz="2800" b="0" dirty="0" err="1">
                <a:solidFill>
                  <a:schemeClr val="tx1"/>
                </a:solidFill>
                <a:latin typeface="+mn-lt"/>
              </a:rPr>
              <a:t>est</a:t>
            </a:r>
            <a:r>
              <a:rPr lang="en-US" sz="2800" b="0" dirty="0">
                <a:solidFill>
                  <a:schemeClr val="tx1"/>
                </a:solidFill>
                <a:latin typeface="+mn-lt"/>
              </a:rPr>
              <a:t> très </a:t>
            </a:r>
            <a:r>
              <a:rPr lang="en-US" sz="2800" b="0" dirty="0" err="1">
                <a:solidFill>
                  <a:schemeClr val="tx1"/>
                </a:solidFill>
                <a:latin typeface="+mn-lt"/>
              </a:rPr>
              <a:t>efficace</a:t>
            </a:r>
            <a:r>
              <a:rPr lang="en-US" sz="2800" b="0" dirty="0">
                <a:solidFill>
                  <a:schemeClr val="tx1"/>
                </a:solidFill>
                <a:latin typeface="+mn-lt"/>
              </a:rPr>
              <a:t> chez les enfants de 6 </a:t>
            </a:r>
            <a:r>
              <a:rPr lang="en-US" sz="2800" b="0" dirty="0" err="1">
                <a:solidFill>
                  <a:schemeClr val="tx1"/>
                </a:solidFill>
                <a:latin typeface="+mn-lt"/>
              </a:rPr>
              <a:t>mois</a:t>
            </a:r>
            <a:r>
              <a:rPr lang="en-US" sz="2800" b="0" dirty="0">
                <a:solidFill>
                  <a:schemeClr val="tx1"/>
                </a:solidFill>
                <a:latin typeface="+mn-lt"/>
              </a:rPr>
              <a:t> à 15 ans.</a:t>
            </a:r>
          </a:p>
          <a:p>
            <a:pPr>
              <a:spcAft>
                <a:spcPts val="0"/>
              </a:spcAft>
            </a:pPr>
            <a:r>
              <a:rPr lang="en-US" sz="2400" b="0" dirty="0" err="1">
                <a:solidFill>
                  <a:schemeClr val="tx1"/>
                </a:solidFill>
                <a:latin typeface="+mn-lt"/>
              </a:rPr>
              <a:t>Efficacité</a:t>
            </a:r>
            <a:r>
              <a:rPr lang="en-US" sz="2400" b="0" dirty="0">
                <a:solidFill>
                  <a:schemeClr val="tx1"/>
                </a:solidFill>
                <a:latin typeface="+mn-lt"/>
              </a:rPr>
              <a:t> *</a:t>
            </a:r>
          </a:p>
          <a:p>
            <a:pPr marL="1420109" lvl="1" indent="-628250">
              <a:spcAft>
                <a:spcPts val="0"/>
              </a:spcAft>
            </a:pPr>
            <a:r>
              <a:rPr lang="en-US" sz="2400" dirty="0">
                <a:latin typeface="+mn-lt"/>
              </a:rPr>
              <a:t>79-85%, (Bangladesh, </a:t>
            </a:r>
            <a:r>
              <a:rPr lang="en-US" sz="2400" dirty="0" err="1">
                <a:latin typeface="+mn-lt"/>
              </a:rPr>
              <a:t>Népal</a:t>
            </a:r>
            <a:r>
              <a:rPr lang="en-US" sz="2400" dirty="0">
                <a:latin typeface="+mn-lt"/>
              </a:rPr>
              <a:t>, Malawi), </a:t>
            </a:r>
            <a:r>
              <a:rPr lang="en-US" sz="2400" dirty="0" err="1">
                <a:latin typeface="+mn-lt"/>
              </a:rPr>
              <a:t>suivi</a:t>
            </a:r>
            <a:r>
              <a:rPr lang="en-US" sz="2400" dirty="0">
                <a:latin typeface="+mn-lt"/>
              </a:rPr>
              <a:t> sur 2 </a:t>
            </a:r>
            <a:r>
              <a:rPr lang="en-US" sz="2400" dirty="0" err="1">
                <a:latin typeface="+mn-lt"/>
              </a:rPr>
              <a:t>ans</a:t>
            </a:r>
            <a:endParaRPr lang="en-US" sz="2400" dirty="0">
              <a:latin typeface="+mn-lt"/>
            </a:endParaRPr>
          </a:p>
          <a:p>
            <a:pPr marL="1420109" lvl="1" indent="-628250">
              <a:spcAft>
                <a:spcPts val="0"/>
              </a:spcAft>
            </a:pPr>
            <a:endParaRPr lang="en-US" sz="2400" dirty="0">
              <a:latin typeface="+mn-lt"/>
            </a:endParaRPr>
          </a:p>
          <a:p>
            <a:pPr marL="1420109" lvl="1" indent="-628250">
              <a:spcAft>
                <a:spcPts val="0"/>
              </a:spcAft>
            </a:pPr>
            <a:r>
              <a:rPr lang="en-US" sz="2400" dirty="0">
                <a:latin typeface="+mn-lt"/>
              </a:rPr>
              <a:t>78% (enfants de 9 </a:t>
            </a:r>
            <a:r>
              <a:rPr lang="en-US" sz="2400" dirty="0" err="1">
                <a:latin typeface="+mn-lt"/>
              </a:rPr>
              <a:t>mois</a:t>
            </a:r>
            <a:r>
              <a:rPr lang="en-US" sz="2400" dirty="0">
                <a:latin typeface="+mn-lt"/>
              </a:rPr>
              <a:t> à 12 </a:t>
            </a:r>
            <a:r>
              <a:rPr lang="en-US" sz="2400" dirty="0" err="1">
                <a:latin typeface="+mn-lt"/>
              </a:rPr>
              <a:t>ans</a:t>
            </a:r>
            <a:r>
              <a:rPr lang="en-US" sz="2400" dirty="0">
                <a:latin typeface="+mn-lt"/>
              </a:rPr>
              <a:t>, Malawi), </a:t>
            </a:r>
            <a:r>
              <a:rPr lang="en-US" sz="2400" dirty="0" err="1">
                <a:latin typeface="+mn-lt"/>
              </a:rPr>
              <a:t>suivi</a:t>
            </a:r>
            <a:r>
              <a:rPr lang="en-US" sz="2400" dirty="0">
                <a:latin typeface="+mn-lt"/>
              </a:rPr>
              <a:t> sur 4 </a:t>
            </a:r>
            <a:r>
              <a:rPr lang="en-US" sz="2400" dirty="0" err="1">
                <a:latin typeface="+mn-lt"/>
              </a:rPr>
              <a:t>ans</a:t>
            </a:r>
            <a:endParaRPr lang="en-US" sz="2400" dirty="0">
              <a:latin typeface="+mn-lt"/>
            </a:endParaRPr>
          </a:p>
          <a:p>
            <a:pPr marL="17463" lvl="1" indent="0">
              <a:spcAft>
                <a:spcPts val="0"/>
              </a:spcAft>
              <a:buNone/>
            </a:pPr>
            <a:r>
              <a:rPr lang="en-US" sz="2400" b="0" dirty="0" err="1">
                <a:solidFill>
                  <a:schemeClr val="tx1"/>
                </a:solidFill>
                <a:latin typeface="+mn-lt"/>
              </a:rPr>
              <a:t>Efficience</a:t>
            </a:r>
            <a:r>
              <a:rPr lang="en-US" sz="2400" b="0" dirty="0">
                <a:solidFill>
                  <a:schemeClr val="tx1"/>
                </a:solidFill>
                <a:latin typeface="+mn-lt"/>
              </a:rPr>
              <a:t> : </a:t>
            </a:r>
          </a:p>
          <a:p>
            <a:pPr marL="1420109" lvl="1" indent="-628250">
              <a:spcAft>
                <a:spcPts val="600"/>
              </a:spcAft>
            </a:pPr>
            <a:r>
              <a:rPr lang="en-US" sz="2400" dirty="0">
                <a:latin typeface="+mn-lt"/>
              </a:rPr>
              <a:t>95-97% (Navi Mumbai, Hyderabad/Pakistan), 84% (Zimbabwe)</a:t>
            </a:r>
          </a:p>
          <a:p>
            <a:pPr>
              <a:spcBef>
                <a:spcPts val="1200"/>
              </a:spcBef>
              <a:spcAft>
                <a:spcPts val="0"/>
              </a:spcAft>
            </a:pPr>
            <a:r>
              <a:rPr lang="en-US" sz="2800" dirty="0" err="1">
                <a:solidFill>
                  <a:schemeClr val="tx1"/>
                </a:solidFill>
                <a:latin typeface="+mn-lt"/>
              </a:rPr>
              <a:t>Profil</a:t>
            </a:r>
            <a:r>
              <a:rPr lang="en-US" sz="2800" dirty="0">
                <a:solidFill>
                  <a:schemeClr val="tx1"/>
                </a:solidFill>
                <a:latin typeface="+mn-lt"/>
              </a:rPr>
              <a:t> de </a:t>
            </a:r>
            <a:r>
              <a:rPr lang="en-US" sz="2800" dirty="0" err="1">
                <a:solidFill>
                  <a:schemeClr val="tx1"/>
                </a:solidFill>
                <a:latin typeface="+mn-lt"/>
              </a:rPr>
              <a:t>sécurité</a:t>
            </a:r>
            <a:r>
              <a:rPr lang="en-US" sz="2800" dirty="0">
                <a:solidFill>
                  <a:schemeClr val="tx1"/>
                </a:solidFill>
                <a:latin typeface="+mn-lt"/>
              </a:rPr>
              <a:t> </a:t>
            </a:r>
            <a:r>
              <a:rPr lang="en-US" sz="2800" dirty="0" err="1">
                <a:solidFill>
                  <a:schemeClr val="tx1"/>
                </a:solidFill>
                <a:latin typeface="+mn-lt"/>
              </a:rPr>
              <a:t>rassurant</a:t>
            </a:r>
            <a:r>
              <a:rPr lang="en-US" sz="2800" dirty="0">
                <a:solidFill>
                  <a:schemeClr val="tx1"/>
                </a:solidFill>
                <a:latin typeface="+mn-lt"/>
              </a:rPr>
              <a:t> </a:t>
            </a:r>
            <a:r>
              <a:rPr lang="en-US" sz="2800" b="0" dirty="0">
                <a:solidFill>
                  <a:schemeClr val="tx1"/>
                </a:solidFill>
                <a:latin typeface="+mn-lt"/>
              </a:rPr>
              <a:t>sans </a:t>
            </a:r>
            <a:r>
              <a:rPr lang="en-US" sz="2800" b="0" dirty="0" err="1">
                <a:solidFill>
                  <a:schemeClr val="tx1"/>
                </a:solidFill>
                <a:latin typeface="+mn-lt"/>
              </a:rPr>
              <a:t>aucun</a:t>
            </a:r>
            <a:r>
              <a:rPr lang="en-US" sz="2800" b="0" dirty="0">
                <a:solidFill>
                  <a:schemeClr val="tx1"/>
                </a:solidFill>
                <a:latin typeface="+mn-lt"/>
              </a:rPr>
              <a:t> </a:t>
            </a:r>
            <a:r>
              <a:rPr lang="en-US" sz="2800" b="0" dirty="0" err="1">
                <a:solidFill>
                  <a:schemeClr val="tx1"/>
                </a:solidFill>
                <a:latin typeface="+mn-lt"/>
              </a:rPr>
              <a:t>signe</a:t>
            </a:r>
            <a:r>
              <a:rPr lang="en-US" sz="2800" b="0" dirty="0">
                <a:solidFill>
                  <a:schemeClr val="tx1"/>
                </a:solidFill>
                <a:latin typeface="+mn-lt"/>
              </a:rPr>
              <a:t> </a:t>
            </a:r>
            <a:r>
              <a:rPr lang="en-US" sz="2800" b="0" dirty="0" err="1">
                <a:solidFill>
                  <a:schemeClr val="tx1"/>
                </a:solidFill>
                <a:latin typeface="+mn-lt"/>
              </a:rPr>
              <a:t>d'effets</a:t>
            </a:r>
            <a:r>
              <a:rPr lang="en-US" sz="2800" b="0" dirty="0">
                <a:solidFill>
                  <a:schemeClr val="tx1"/>
                </a:solidFill>
                <a:latin typeface="+mn-lt"/>
              </a:rPr>
              <a:t> </a:t>
            </a:r>
            <a:r>
              <a:rPr lang="en-US" sz="2800" b="0" dirty="0" err="1">
                <a:solidFill>
                  <a:schemeClr val="tx1"/>
                </a:solidFill>
                <a:latin typeface="+mn-lt"/>
              </a:rPr>
              <a:t>indésirables</a:t>
            </a:r>
            <a:r>
              <a:rPr lang="en-US" sz="2800" b="0" dirty="0">
                <a:solidFill>
                  <a:schemeClr val="tx1"/>
                </a:solidFill>
                <a:latin typeface="+mn-lt"/>
              </a:rPr>
              <a:t> graves</a:t>
            </a:r>
          </a:p>
          <a:p>
            <a:pPr marL="628250" lvl="2" indent="-628250">
              <a:spcBef>
                <a:spcPts val="1000"/>
              </a:spcBef>
              <a:spcAft>
                <a:spcPts val="0"/>
              </a:spcAft>
              <a:buClr>
                <a:schemeClr val="accent6"/>
              </a:buClr>
              <a:buSzPct val="75000"/>
            </a:pPr>
            <a:r>
              <a:rPr lang="en-US" sz="2400" dirty="0">
                <a:latin typeface="+mn-lt"/>
                <a:ea typeface="+mn-ea"/>
                <a:cs typeface="Poppins SemiBold" pitchFamily="2" charset="77"/>
              </a:rPr>
              <a:t>Les </a:t>
            </a:r>
            <a:r>
              <a:rPr lang="en-US" sz="2400" dirty="0" err="1">
                <a:latin typeface="+mn-lt"/>
                <a:ea typeface="+mn-ea"/>
                <a:cs typeface="Poppins SemiBold" pitchFamily="2" charset="77"/>
              </a:rPr>
              <a:t>essais</a:t>
            </a:r>
            <a:r>
              <a:rPr lang="en-US" sz="2400" dirty="0">
                <a:latin typeface="+mn-lt"/>
                <a:ea typeface="+mn-ea"/>
                <a:cs typeface="Poppins SemiBold" pitchFamily="2" charset="77"/>
              </a:rPr>
              <a:t> </a:t>
            </a:r>
            <a:r>
              <a:rPr lang="en-US" sz="2400" dirty="0" err="1">
                <a:latin typeface="+mn-lt"/>
                <a:ea typeface="+mn-ea"/>
                <a:cs typeface="Poppins SemiBold" pitchFamily="2" charset="77"/>
              </a:rPr>
              <a:t>TyVAC</a:t>
            </a:r>
            <a:r>
              <a:rPr lang="en-US" sz="2400" dirty="0">
                <a:latin typeface="+mn-lt"/>
                <a:ea typeface="+mn-ea"/>
                <a:cs typeface="Poppins SemiBold" pitchFamily="2" charset="77"/>
              </a:rPr>
              <a:t> </a:t>
            </a:r>
            <a:r>
              <a:rPr lang="en-US" sz="2400" dirty="0" err="1">
                <a:latin typeface="+mn-lt"/>
                <a:ea typeface="+mn-ea"/>
                <a:cs typeface="Poppins SemiBold" pitchFamily="2" charset="77"/>
              </a:rPr>
              <a:t>ayant</a:t>
            </a:r>
            <a:r>
              <a:rPr lang="en-US" sz="2400" dirty="0">
                <a:latin typeface="+mn-lt"/>
                <a:ea typeface="+mn-ea"/>
                <a:cs typeface="Poppins SemiBold" pitchFamily="2" charset="77"/>
              </a:rPr>
              <a:t> fait </a:t>
            </a:r>
            <a:r>
              <a:rPr lang="en-US" sz="2400" dirty="0" err="1">
                <a:latin typeface="+mn-lt"/>
                <a:ea typeface="+mn-ea"/>
                <a:cs typeface="Poppins SemiBold" pitchFamily="2" charset="77"/>
              </a:rPr>
              <a:t>l'objet</a:t>
            </a:r>
            <a:r>
              <a:rPr lang="en-US" sz="2400" dirty="0">
                <a:latin typeface="+mn-lt"/>
                <a:ea typeface="+mn-ea"/>
                <a:cs typeface="Poppins SemiBold" pitchFamily="2" charset="77"/>
              </a:rPr>
              <a:t> d'un examen </a:t>
            </a:r>
            <a:r>
              <a:rPr lang="en-US" sz="2400" dirty="0" err="1">
                <a:latin typeface="+mn-lt"/>
                <a:ea typeface="+mn-ea"/>
                <a:cs typeface="Poppins SemiBold" pitchFamily="2" charset="77"/>
              </a:rPr>
              <a:t>complet</a:t>
            </a:r>
            <a:r>
              <a:rPr lang="en-US" sz="2400" dirty="0">
                <a:latin typeface="+mn-lt"/>
                <a:ea typeface="+mn-ea"/>
                <a:cs typeface="Poppins SemiBold" pitchFamily="2" charset="77"/>
              </a:rPr>
              <a:t> par le DSMB </a:t>
            </a:r>
            <a:r>
              <a:rPr lang="en-US" sz="2400" dirty="0" err="1">
                <a:latin typeface="+mn-lt"/>
                <a:ea typeface="+mn-ea"/>
                <a:cs typeface="Poppins SemiBold" pitchFamily="2" charset="77"/>
              </a:rPr>
              <a:t>ont</a:t>
            </a:r>
            <a:r>
              <a:rPr lang="en-US" sz="2400" dirty="0">
                <a:latin typeface="+mn-lt"/>
                <a:ea typeface="+mn-ea"/>
                <a:cs typeface="Poppins SemiBold" pitchFamily="2" charset="77"/>
              </a:rPr>
              <a:t> </a:t>
            </a:r>
            <a:r>
              <a:rPr lang="en-US" sz="2400" dirty="0" err="1">
                <a:latin typeface="+mn-lt"/>
                <a:ea typeface="+mn-ea"/>
                <a:cs typeface="Poppins SemiBold" pitchFamily="2" charset="77"/>
              </a:rPr>
              <a:t>révélé</a:t>
            </a:r>
            <a:r>
              <a:rPr lang="en-US" sz="2400" dirty="0">
                <a:latin typeface="+mn-lt"/>
                <a:ea typeface="+mn-ea"/>
                <a:cs typeface="Poppins SemiBold" pitchFamily="2" charset="77"/>
              </a:rPr>
              <a:t> que le TCV </a:t>
            </a:r>
            <a:r>
              <a:rPr lang="en-US" sz="2400" dirty="0" err="1">
                <a:latin typeface="+mn-lt"/>
                <a:ea typeface="+mn-ea"/>
                <a:cs typeface="Poppins SemiBold" pitchFamily="2" charset="77"/>
              </a:rPr>
              <a:t>était</a:t>
            </a:r>
            <a:r>
              <a:rPr lang="en-US" sz="2400" dirty="0">
                <a:latin typeface="+mn-lt"/>
                <a:ea typeface="+mn-ea"/>
                <a:cs typeface="Poppins SemiBold" pitchFamily="2" charset="77"/>
              </a:rPr>
              <a:t> bien </a:t>
            </a:r>
            <a:r>
              <a:rPr lang="en-US" sz="2400" dirty="0" err="1">
                <a:latin typeface="+mn-lt"/>
                <a:ea typeface="+mn-ea"/>
                <a:cs typeface="Poppins SemiBold" pitchFamily="2" charset="77"/>
              </a:rPr>
              <a:t>toléré</a:t>
            </a:r>
            <a:r>
              <a:rPr lang="en-US" sz="2400" dirty="0">
                <a:latin typeface="+mn-lt"/>
                <a:ea typeface="+mn-ea"/>
                <a:cs typeface="Poppins SemiBold" pitchFamily="2" charset="77"/>
              </a:rPr>
              <a:t> et que son </a:t>
            </a:r>
            <a:r>
              <a:rPr lang="en-US" sz="2400" dirty="0" err="1">
                <a:latin typeface="+mn-lt"/>
                <a:ea typeface="+mn-ea"/>
                <a:cs typeface="Poppins SemiBold" pitchFamily="2" charset="77"/>
              </a:rPr>
              <a:t>profil</a:t>
            </a:r>
            <a:r>
              <a:rPr lang="en-US" sz="2400" dirty="0">
                <a:latin typeface="+mn-lt"/>
                <a:ea typeface="+mn-ea"/>
                <a:cs typeface="Poppins SemiBold" pitchFamily="2" charset="77"/>
              </a:rPr>
              <a:t> de </a:t>
            </a:r>
            <a:r>
              <a:rPr lang="en-US" sz="2400" dirty="0" err="1">
                <a:latin typeface="+mn-lt"/>
                <a:ea typeface="+mn-ea"/>
                <a:cs typeface="Poppins SemiBold" pitchFamily="2" charset="77"/>
              </a:rPr>
              <a:t>réactogénicité</a:t>
            </a:r>
            <a:r>
              <a:rPr lang="en-US" sz="2400" dirty="0">
                <a:latin typeface="+mn-lt"/>
                <a:ea typeface="+mn-ea"/>
                <a:cs typeface="Poppins SemiBold" pitchFamily="2" charset="77"/>
              </a:rPr>
              <a:t> </a:t>
            </a:r>
            <a:r>
              <a:rPr lang="en-US" sz="2400" dirty="0" err="1">
                <a:latin typeface="+mn-lt"/>
                <a:ea typeface="+mn-ea"/>
                <a:cs typeface="Poppins SemiBold" pitchFamily="2" charset="77"/>
              </a:rPr>
              <a:t>était</a:t>
            </a:r>
            <a:r>
              <a:rPr lang="en-US" sz="2400" dirty="0">
                <a:latin typeface="+mn-lt"/>
                <a:ea typeface="+mn-ea"/>
                <a:cs typeface="Poppins SemiBold" pitchFamily="2" charset="77"/>
              </a:rPr>
              <a:t> </a:t>
            </a:r>
            <a:r>
              <a:rPr lang="en-US" sz="2400" dirty="0" err="1">
                <a:latin typeface="+mn-lt"/>
                <a:ea typeface="+mn-ea"/>
                <a:cs typeface="Poppins SemiBold" pitchFamily="2" charset="77"/>
              </a:rPr>
              <a:t>similaire</a:t>
            </a:r>
            <a:r>
              <a:rPr lang="en-US" sz="2400" dirty="0">
                <a:latin typeface="+mn-lt"/>
                <a:ea typeface="+mn-ea"/>
                <a:cs typeface="Poppins SemiBold" pitchFamily="2" charset="77"/>
              </a:rPr>
              <a:t> à </a:t>
            </a:r>
            <a:r>
              <a:rPr lang="en-US" sz="2400" dirty="0" err="1">
                <a:latin typeface="+mn-lt"/>
                <a:ea typeface="+mn-ea"/>
                <a:cs typeface="Poppins SemiBold" pitchFamily="2" charset="77"/>
              </a:rPr>
              <a:t>celui</a:t>
            </a:r>
            <a:r>
              <a:rPr lang="en-US" sz="2400" dirty="0">
                <a:latin typeface="+mn-lt"/>
                <a:ea typeface="+mn-ea"/>
                <a:cs typeface="Poppins SemiBold" pitchFamily="2" charset="77"/>
              </a:rPr>
              <a:t> des </a:t>
            </a:r>
            <a:r>
              <a:rPr lang="en-US" sz="2400" dirty="0" err="1">
                <a:latin typeface="+mn-lt"/>
                <a:ea typeface="+mn-ea"/>
                <a:cs typeface="Poppins SemiBold" pitchFamily="2" charset="77"/>
              </a:rPr>
              <a:t>vaccins</a:t>
            </a:r>
            <a:r>
              <a:rPr lang="en-US" sz="2400" dirty="0">
                <a:latin typeface="+mn-lt"/>
                <a:ea typeface="+mn-ea"/>
                <a:cs typeface="Poppins SemiBold" pitchFamily="2" charset="77"/>
              </a:rPr>
              <a:t> </a:t>
            </a:r>
            <a:r>
              <a:rPr lang="en-US" sz="2400" dirty="0" err="1">
                <a:latin typeface="+mn-lt"/>
                <a:ea typeface="+mn-ea"/>
                <a:cs typeface="Poppins SemiBold" pitchFamily="2" charset="77"/>
              </a:rPr>
              <a:t>témoins</a:t>
            </a:r>
            <a:r>
              <a:rPr lang="en-US" sz="2400" dirty="0">
                <a:latin typeface="+mn-lt"/>
                <a:ea typeface="+mn-ea"/>
                <a:cs typeface="Poppins SemiBold" pitchFamily="2" charset="77"/>
              </a:rPr>
              <a:t>.</a:t>
            </a:r>
          </a:p>
          <a:p>
            <a:pPr marL="628250" lvl="2" indent="-628250">
              <a:spcBef>
                <a:spcPts val="1000"/>
              </a:spcBef>
              <a:spcAft>
                <a:spcPts val="0"/>
              </a:spcAft>
              <a:buClr>
                <a:schemeClr val="accent6"/>
              </a:buClr>
              <a:buSzPct val="75000"/>
            </a:pPr>
            <a:r>
              <a:rPr lang="en-US" sz="2400" dirty="0">
                <a:latin typeface="+mn-lt"/>
                <a:ea typeface="+mn-ea"/>
                <a:cs typeface="Poppins SemiBold" pitchFamily="2" charset="77"/>
              </a:rPr>
              <a:t>Examen des données de </a:t>
            </a:r>
            <a:r>
              <a:rPr lang="en-US" sz="2400" dirty="0" err="1">
                <a:latin typeface="+mn-lt"/>
                <a:ea typeface="+mn-ea"/>
                <a:cs typeface="Poppins SemiBold" pitchFamily="2" charset="77"/>
              </a:rPr>
              <a:t>sécurité</a:t>
            </a:r>
            <a:r>
              <a:rPr lang="en-US" sz="2400" dirty="0">
                <a:latin typeface="+mn-lt"/>
                <a:ea typeface="+mn-ea"/>
                <a:cs typeface="Poppins SemiBold" pitchFamily="2" charset="77"/>
              </a:rPr>
              <a:t> par le </a:t>
            </a:r>
            <a:r>
              <a:rPr lang="en-US" sz="2400" dirty="0" err="1">
                <a:latin typeface="+mn-lt"/>
                <a:ea typeface="+mn-ea"/>
                <a:cs typeface="Poppins SemiBold" pitchFamily="2" charset="77"/>
              </a:rPr>
              <a:t>Comité</a:t>
            </a:r>
            <a:r>
              <a:rPr lang="en-US" sz="2400" dirty="0">
                <a:latin typeface="+mn-lt"/>
                <a:ea typeface="+mn-ea"/>
                <a:cs typeface="Poppins SemiBold" pitchFamily="2" charset="77"/>
              </a:rPr>
              <a:t> </a:t>
            </a:r>
            <a:r>
              <a:rPr lang="en-US" sz="2400" dirty="0" err="1">
                <a:latin typeface="+mn-lt"/>
                <a:ea typeface="+mn-ea"/>
                <a:cs typeface="Poppins SemiBold" pitchFamily="2" charset="77"/>
              </a:rPr>
              <a:t>consultatif</a:t>
            </a:r>
            <a:r>
              <a:rPr lang="en-US" sz="2400" dirty="0">
                <a:latin typeface="+mn-lt"/>
                <a:ea typeface="+mn-ea"/>
                <a:cs typeface="Poppins SemiBold" pitchFamily="2" charset="77"/>
              </a:rPr>
              <a:t> </a:t>
            </a:r>
            <a:r>
              <a:rPr lang="en-US" sz="2400" dirty="0" err="1">
                <a:latin typeface="+mn-lt"/>
                <a:ea typeface="+mn-ea"/>
                <a:cs typeface="Poppins SemiBold" pitchFamily="2" charset="77"/>
              </a:rPr>
              <a:t>mondial</a:t>
            </a:r>
            <a:r>
              <a:rPr lang="en-US" sz="2400" dirty="0">
                <a:latin typeface="+mn-lt"/>
                <a:ea typeface="+mn-ea"/>
                <a:cs typeface="Poppins SemiBold" pitchFamily="2" charset="77"/>
              </a:rPr>
              <a:t> sur la </a:t>
            </a:r>
            <a:r>
              <a:rPr lang="en-US" sz="2400" dirty="0" err="1">
                <a:latin typeface="+mn-lt"/>
                <a:ea typeface="+mn-ea"/>
                <a:cs typeface="Poppins SemiBold" pitchFamily="2" charset="77"/>
              </a:rPr>
              <a:t>sécurité</a:t>
            </a:r>
            <a:r>
              <a:rPr lang="en-US" sz="2400" dirty="0">
                <a:latin typeface="+mn-lt"/>
                <a:ea typeface="+mn-ea"/>
                <a:cs typeface="Poppins SemiBold" pitchFamily="2" charset="77"/>
              </a:rPr>
              <a:t> des </a:t>
            </a:r>
            <a:r>
              <a:rPr lang="en-US" sz="2400" dirty="0" err="1">
                <a:latin typeface="+mn-lt"/>
                <a:ea typeface="+mn-ea"/>
                <a:cs typeface="Poppins SemiBold" pitchFamily="2" charset="77"/>
              </a:rPr>
              <a:t>vaccins</a:t>
            </a:r>
            <a:r>
              <a:rPr lang="en-US" sz="2400" dirty="0">
                <a:latin typeface="+mn-lt"/>
                <a:ea typeface="+mn-ea"/>
                <a:cs typeface="Poppins SemiBold" pitchFamily="2" charset="77"/>
              </a:rPr>
              <a:t> (GACVS)*.</a:t>
            </a:r>
          </a:p>
          <a:p>
            <a:pPr marL="628250" lvl="2" indent="-628250">
              <a:spcBef>
                <a:spcPts val="1000"/>
              </a:spcBef>
              <a:spcAft>
                <a:spcPts val="0"/>
              </a:spcAft>
              <a:buClr>
                <a:schemeClr val="accent6"/>
              </a:buClr>
              <a:buSzPct val="75000"/>
            </a:pPr>
            <a:r>
              <a:rPr lang="en-US" sz="2800" b="1" dirty="0">
                <a:latin typeface="+mn-lt"/>
                <a:ea typeface="+mn-ea"/>
                <a:cs typeface="Poppins SemiBold" pitchFamily="2" charset="77"/>
              </a:rPr>
              <a:t>Pas </a:t>
            </a:r>
            <a:r>
              <a:rPr lang="en-US" sz="2800" b="1" dirty="0" err="1">
                <a:latin typeface="+mn-lt"/>
                <a:ea typeface="+mn-ea"/>
                <a:cs typeface="Poppins SemiBold" pitchFamily="2" charset="77"/>
              </a:rPr>
              <a:t>d'interférence</a:t>
            </a:r>
            <a:r>
              <a:rPr lang="en-US" sz="2800" b="1" dirty="0">
                <a:latin typeface="+mn-lt"/>
                <a:ea typeface="+mn-ea"/>
                <a:cs typeface="Poppins SemiBold" pitchFamily="2" charset="77"/>
              </a:rPr>
              <a:t> dans la co-administration </a:t>
            </a:r>
            <a:r>
              <a:rPr lang="en-US" sz="2800" dirty="0">
                <a:latin typeface="+mn-lt"/>
                <a:ea typeface="+mn-ea"/>
                <a:cs typeface="Poppins SemiBold" pitchFamily="2" charset="77"/>
              </a:rPr>
              <a:t>avec </a:t>
            </a:r>
            <a:r>
              <a:rPr lang="en-US" sz="2800" dirty="0" err="1">
                <a:latin typeface="+mn-lt"/>
                <a:ea typeface="+mn-ea"/>
                <a:cs typeface="Poppins SemiBold" pitchFamily="2" charset="77"/>
              </a:rPr>
              <a:t>d'autres</a:t>
            </a:r>
            <a:r>
              <a:rPr lang="en-US" sz="2800" dirty="0">
                <a:latin typeface="+mn-lt"/>
                <a:ea typeface="+mn-ea"/>
                <a:cs typeface="Poppins SemiBold" pitchFamily="2" charset="77"/>
              </a:rPr>
              <a:t> </a:t>
            </a:r>
            <a:r>
              <a:rPr lang="en-US" sz="2800" dirty="0" err="1">
                <a:latin typeface="+mn-lt"/>
                <a:ea typeface="+mn-ea"/>
                <a:cs typeface="Poppins SemiBold" pitchFamily="2" charset="77"/>
              </a:rPr>
              <a:t>vaccins</a:t>
            </a:r>
            <a:r>
              <a:rPr lang="en-US" sz="2800" dirty="0">
                <a:latin typeface="+mn-lt"/>
                <a:ea typeface="+mn-ea"/>
                <a:cs typeface="Poppins SemiBold" pitchFamily="2" charset="77"/>
              </a:rPr>
              <a:t> </a:t>
            </a:r>
            <a:r>
              <a:rPr lang="en-US" sz="2800" dirty="0" err="1">
                <a:latin typeface="+mn-lt"/>
                <a:ea typeface="+mn-ea"/>
                <a:cs typeface="Poppins SemiBold" pitchFamily="2" charset="77"/>
              </a:rPr>
              <a:t>infantiles</a:t>
            </a:r>
            <a:r>
              <a:rPr lang="en-US" sz="2800" dirty="0">
                <a:latin typeface="+mn-lt"/>
                <a:ea typeface="+mn-ea"/>
                <a:cs typeface="Poppins SemiBold" pitchFamily="2" charset="77"/>
              </a:rPr>
              <a:t> de routine</a:t>
            </a:r>
          </a:p>
          <a:p>
            <a:pPr marL="628250" lvl="2" indent="-628250">
              <a:spcBef>
                <a:spcPts val="1000"/>
              </a:spcBef>
              <a:spcAft>
                <a:spcPts val="0"/>
              </a:spcAft>
              <a:buClr>
                <a:schemeClr val="accent6"/>
              </a:buClr>
              <a:buSzPct val="75000"/>
            </a:pPr>
            <a:r>
              <a:rPr lang="en-US" sz="2400" dirty="0">
                <a:latin typeface="+mn-lt"/>
                <a:ea typeface="+mn-ea"/>
                <a:cs typeface="Poppins SemiBold" pitchFamily="2" charset="77"/>
              </a:rPr>
              <a:t>Données relatives à la coadministration </a:t>
            </a:r>
            <a:r>
              <a:rPr lang="en-US" sz="2400" dirty="0" err="1">
                <a:latin typeface="+mn-lt"/>
                <a:ea typeface="+mn-ea"/>
                <a:cs typeface="Poppins SemiBold" pitchFamily="2" charset="77"/>
              </a:rPr>
              <a:t>disponibles</a:t>
            </a:r>
            <a:r>
              <a:rPr lang="en-US" sz="2400" dirty="0">
                <a:latin typeface="+mn-lt"/>
                <a:ea typeface="+mn-ea"/>
                <a:cs typeface="Poppins SemiBold" pitchFamily="2" charset="77"/>
              </a:rPr>
              <a:t> pour les </a:t>
            </a:r>
            <a:r>
              <a:rPr lang="en-US" sz="2400" dirty="0" err="1">
                <a:latin typeface="+mn-lt"/>
                <a:ea typeface="+mn-ea"/>
                <a:cs typeface="Poppins SemiBold" pitchFamily="2" charset="77"/>
              </a:rPr>
              <a:t>vaccins</a:t>
            </a:r>
            <a:r>
              <a:rPr lang="en-US" sz="2400" dirty="0">
                <a:latin typeface="+mn-lt"/>
                <a:ea typeface="+mn-ea"/>
                <a:cs typeface="Poppins SemiBold" pitchFamily="2" charset="77"/>
              </a:rPr>
              <a:t> VAR (M, MR, MMR), </a:t>
            </a:r>
            <a:r>
              <a:rPr lang="en-US" sz="2400" dirty="0" err="1">
                <a:latin typeface="+mn-lt"/>
                <a:ea typeface="+mn-ea"/>
                <a:cs typeface="Poppins SemiBold" pitchFamily="2" charset="77"/>
              </a:rPr>
              <a:t>MenA</a:t>
            </a:r>
            <a:r>
              <a:rPr lang="en-US" sz="2400" dirty="0">
                <a:latin typeface="+mn-lt"/>
                <a:ea typeface="+mn-ea"/>
                <a:cs typeface="Poppins SemiBold" pitchFamily="2" charset="77"/>
              </a:rPr>
              <a:t> et </a:t>
            </a:r>
            <a:r>
              <a:rPr lang="en-US" sz="2400" dirty="0" err="1">
                <a:latin typeface="+mn-lt"/>
                <a:ea typeface="+mn-ea"/>
                <a:cs typeface="Poppins SemiBold" pitchFamily="2" charset="77"/>
              </a:rPr>
              <a:t>fièvre</a:t>
            </a:r>
            <a:r>
              <a:rPr lang="en-US" sz="2400" dirty="0">
                <a:latin typeface="+mn-lt"/>
                <a:ea typeface="+mn-ea"/>
                <a:cs typeface="Poppins SemiBold" pitchFamily="2" charset="77"/>
              </a:rPr>
              <a:t> jaune</a:t>
            </a:r>
          </a:p>
          <a:p>
            <a:pPr marL="628250" lvl="2" indent="-628250">
              <a:spcBef>
                <a:spcPts val="1000"/>
              </a:spcBef>
              <a:spcAft>
                <a:spcPts val="0"/>
              </a:spcAft>
              <a:buClr>
                <a:schemeClr val="accent6"/>
              </a:buClr>
              <a:buSzPct val="75000"/>
            </a:pPr>
            <a:r>
              <a:rPr lang="en-US" sz="2800" dirty="0" err="1">
                <a:latin typeface="+mn-lt"/>
                <a:ea typeface="+mn-ea"/>
                <a:cs typeface="Poppins SemiBold" pitchFamily="2" charset="77"/>
              </a:rPr>
              <a:t>Initialement</a:t>
            </a:r>
            <a:r>
              <a:rPr lang="en-US" sz="2800" dirty="0">
                <a:latin typeface="+mn-lt"/>
                <a:ea typeface="+mn-ea"/>
                <a:cs typeface="Poppins SemiBold" pitchFamily="2" charset="77"/>
              </a:rPr>
              <a:t> </a:t>
            </a:r>
            <a:r>
              <a:rPr lang="en-US" sz="2800" dirty="0" err="1">
                <a:latin typeface="+mn-lt"/>
                <a:ea typeface="+mn-ea"/>
                <a:cs typeface="Poppins SemiBold" pitchFamily="2" charset="77"/>
              </a:rPr>
              <a:t>autorisé</a:t>
            </a:r>
            <a:r>
              <a:rPr lang="en-US" sz="2800" dirty="0">
                <a:latin typeface="+mn-lt"/>
                <a:ea typeface="+mn-ea"/>
                <a:cs typeface="Poppins SemiBold" pitchFamily="2" charset="77"/>
              </a:rPr>
              <a:t> pour </a:t>
            </a:r>
            <a:r>
              <a:rPr lang="en-US" sz="2800" dirty="0" err="1">
                <a:latin typeface="+mn-lt"/>
                <a:ea typeface="+mn-ea"/>
                <a:cs typeface="Poppins SemiBold" pitchFamily="2" charset="77"/>
              </a:rPr>
              <a:t>une</a:t>
            </a:r>
            <a:r>
              <a:rPr lang="en-US" sz="2800" dirty="0">
                <a:latin typeface="+mn-lt"/>
                <a:ea typeface="+mn-ea"/>
                <a:cs typeface="Poppins SemiBold" pitchFamily="2" charset="77"/>
              </a:rPr>
              <a:t> </a:t>
            </a:r>
            <a:r>
              <a:rPr lang="en-US" sz="2800" dirty="0" err="1">
                <a:latin typeface="+mn-lt"/>
                <a:ea typeface="+mn-ea"/>
                <a:cs typeface="Poppins SemiBold" pitchFamily="2" charset="77"/>
              </a:rPr>
              <a:t>utilisation</a:t>
            </a:r>
            <a:r>
              <a:rPr lang="en-US" sz="2800" dirty="0">
                <a:latin typeface="+mn-lt"/>
                <a:ea typeface="+mn-ea"/>
                <a:cs typeface="Poppins SemiBold" pitchFamily="2" charset="77"/>
              </a:rPr>
              <a:t> chez les </a:t>
            </a:r>
            <a:r>
              <a:rPr lang="en-US" sz="2800" dirty="0" err="1">
                <a:latin typeface="+mn-lt"/>
                <a:ea typeface="+mn-ea"/>
                <a:cs typeface="Poppins SemiBold" pitchFamily="2" charset="77"/>
              </a:rPr>
              <a:t>personnes</a:t>
            </a:r>
            <a:r>
              <a:rPr lang="en-US" sz="2800" dirty="0">
                <a:latin typeface="+mn-lt"/>
                <a:ea typeface="+mn-ea"/>
                <a:cs typeface="Poppins SemiBold" pitchFamily="2" charset="77"/>
              </a:rPr>
              <a:t> </a:t>
            </a:r>
            <a:r>
              <a:rPr lang="en-US" sz="2800" dirty="0" err="1">
                <a:latin typeface="+mn-lt"/>
                <a:ea typeface="+mn-ea"/>
                <a:cs typeface="Poppins SemiBold" pitchFamily="2" charset="77"/>
              </a:rPr>
              <a:t>âgées</a:t>
            </a:r>
            <a:r>
              <a:rPr lang="en-US" sz="2800" dirty="0">
                <a:latin typeface="+mn-lt"/>
                <a:ea typeface="+mn-ea"/>
                <a:cs typeface="Poppins SemiBold" pitchFamily="2" charset="77"/>
              </a:rPr>
              <a:t> de </a:t>
            </a:r>
            <a:r>
              <a:rPr lang="en-US" sz="2800" dirty="0" err="1">
                <a:latin typeface="+mn-lt"/>
                <a:ea typeface="+mn-ea"/>
                <a:cs typeface="Poppins SemiBold" pitchFamily="2" charset="77"/>
              </a:rPr>
              <a:t>moins</a:t>
            </a:r>
            <a:r>
              <a:rPr lang="en-US" sz="2800" dirty="0">
                <a:latin typeface="+mn-lt"/>
                <a:ea typeface="+mn-ea"/>
                <a:cs typeface="Poppins SemiBold" pitchFamily="2" charset="77"/>
              </a:rPr>
              <a:t> de 45 </a:t>
            </a:r>
            <a:r>
              <a:rPr lang="en-US" sz="2800" dirty="0" err="1">
                <a:latin typeface="+mn-lt"/>
                <a:ea typeface="+mn-ea"/>
                <a:cs typeface="Poppins SemiBold" pitchFamily="2" charset="77"/>
              </a:rPr>
              <a:t>ans</a:t>
            </a:r>
            <a:r>
              <a:rPr lang="en-US" sz="2800" dirty="0">
                <a:latin typeface="+mn-lt"/>
                <a:ea typeface="+mn-ea"/>
                <a:cs typeface="Poppins SemiBold" pitchFamily="2" charset="77"/>
              </a:rPr>
              <a:t> ; un </a:t>
            </a:r>
            <a:r>
              <a:rPr lang="en-US" sz="2800" dirty="0" err="1">
                <a:latin typeface="+mn-lt"/>
                <a:ea typeface="+mn-ea"/>
                <a:cs typeface="Poppins SemiBold" pitchFamily="2" charset="77"/>
              </a:rPr>
              <a:t>produit</a:t>
            </a:r>
            <a:r>
              <a:rPr lang="en-US" sz="2800" dirty="0">
                <a:latin typeface="+mn-lt"/>
                <a:ea typeface="+mn-ea"/>
                <a:cs typeface="Poppins SemiBold" pitchFamily="2" charset="77"/>
              </a:rPr>
              <a:t> </a:t>
            </a:r>
            <a:r>
              <a:rPr lang="en-US" sz="2800" b="1" dirty="0">
                <a:latin typeface="+mn-lt"/>
                <a:ea typeface="+mn-ea"/>
                <a:cs typeface="Poppins SemiBold" pitchFamily="2" charset="77"/>
              </a:rPr>
              <a:t>(</a:t>
            </a:r>
            <a:r>
              <a:rPr lang="en-US" sz="2800" b="1" dirty="0" err="1">
                <a:latin typeface="+mn-lt"/>
                <a:ea typeface="+mn-ea"/>
                <a:cs typeface="Poppins SemiBold" pitchFamily="2" charset="77"/>
              </a:rPr>
              <a:t>Typbar</a:t>
            </a:r>
            <a:r>
              <a:rPr lang="en-US" sz="2800" b="1" dirty="0">
                <a:latin typeface="+mn-lt"/>
                <a:ea typeface="+mn-ea"/>
                <a:cs typeface="Poppins SemiBold" pitchFamily="2" charset="77"/>
              </a:rPr>
              <a:t>-TCV) </a:t>
            </a:r>
            <a:r>
              <a:rPr lang="en-US" sz="2800" b="1" dirty="0" err="1">
                <a:latin typeface="+mn-lt"/>
                <a:ea typeface="+mn-ea"/>
                <a:cs typeface="Poppins SemiBold" pitchFamily="2" charset="77"/>
              </a:rPr>
              <a:t>est</a:t>
            </a:r>
            <a:r>
              <a:rPr lang="en-US" sz="2800" b="1" dirty="0">
                <a:latin typeface="+mn-lt"/>
                <a:ea typeface="+mn-ea"/>
                <a:cs typeface="Poppins SemiBold" pitchFamily="2" charset="77"/>
              </a:rPr>
              <a:t> </a:t>
            </a:r>
            <a:r>
              <a:rPr lang="en-US" sz="2800" b="1" dirty="0" err="1">
                <a:latin typeface="+mn-lt"/>
                <a:ea typeface="+mn-ea"/>
                <a:cs typeface="Poppins SemiBold" pitchFamily="2" charset="77"/>
              </a:rPr>
              <a:t>désormais</a:t>
            </a:r>
            <a:r>
              <a:rPr lang="en-US" sz="2800" b="1" dirty="0">
                <a:latin typeface="+mn-lt"/>
                <a:ea typeface="+mn-ea"/>
                <a:cs typeface="Poppins SemiBold" pitchFamily="2" charset="77"/>
              </a:rPr>
              <a:t> </a:t>
            </a:r>
            <a:r>
              <a:rPr lang="en-US" sz="2800" b="1" dirty="0" err="1">
                <a:latin typeface="+mn-lt"/>
                <a:ea typeface="+mn-ea"/>
                <a:cs typeface="Poppins SemiBold" pitchFamily="2" charset="77"/>
              </a:rPr>
              <a:t>autorisé</a:t>
            </a:r>
            <a:r>
              <a:rPr lang="en-US" sz="2800" b="1" dirty="0">
                <a:latin typeface="+mn-lt"/>
                <a:ea typeface="+mn-ea"/>
                <a:cs typeface="Poppins SemiBold" pitchFamily="2" charset="77"/>
              </a:rPr>
              <a:t> et fait </a:t>
            </a:r>
            <a:r>
              <a:rPr lang="en-US" sz="2800" b="1" dirty="0" err="1">
                <a:latin typeface="+mn-lt"/>
                <a:ea typeface="+mn-ea"/>
                <a:cs typeface="Poppins SemiBold" pitchFamily="2" charset="77"/>
              </a:rPr>
              <a:t>l'objet</a:t>
            </a:r>
            <a:r>
              <a:rPr lang="en-US" sz="2800" b="1" dirty="0">
                <a:latin typeface="+mn-lt"/>
                <a:ea typeface="+mn-ea"/>
                <a:cs typeface="Poppins SemiBold" pitchFamily="2" charset="77"/>
              </a:rPr>
              <a:t> d'un PQ pour </a:t>
            </a:r>
            <a:r>
              <a:rPr lang="en-US" sz="2800" b="1" dirty="0" err="1">
                <a:latin typeface="+mn-lt"/>
                <a:ea typeface="+mn-ea"/>
                <a:cs typeface="Poppins SemiBold" pitchFamily="2" charset="77"/>
              </a:rPr>
              <a:t>une</a:t>
            </a:r>
            <a:r>
              <a:rPr lang="en-US" sz="2800" b="1" dirty="0">
                <a:latin typeface="+mn-lt"/>
                <a:ea typeface="+mn-ea"/>
                <a:cs typeface="Poppins SemiBold" pitchFamily="2" charset="77"/>
              </a:rPr>
              <a:t> </a:t>
            </a:r>
            <a:r>
              <a:rPr lang="en-US" sz="2800" b="1" dirty="0" err="1">
                <a:latin typeface="+mn-lt"/>
                <a:ea typeface="+mn-ea"/>
                <a:cs typeface="Poppins SemiBold" pitchFamily="2" charset="77"/>
              </a:rPr>
              <a:t>utilisation</a:t>
            </a:r>
            <a:r>
              <a:rPr lang="en-US" sz="2800" b="1" dirty="0">
                <a:latin typeface="+mn-lt"/>
                <a:ea typeface="+mn-ea"/>
                <a:cs typeface="Poppins SemiBold" pitchFamily="2" charset="77"/>
              </a:rPr>
              <a:t> chez les </a:t>
            </a:r>
            <a:r>
              <a:rPr lang="en-US" sz="2800" b="1" dirty="0" err="1">
                <a:latin typeface="+mn-lt"/>
                <a:ea typeface="+mn-ea"/>
                <a:cs typeface="Poppins SemiBold" pitchFamily="2" charset="77"/>
              </a:rPr>
              <a:t>adultes</a:t>
            </a:r>
            <a:r>
              <a:rPr lang="en-US" sz="2800" b="1" dirty="0">
                <a:latin typeface="+mn-lt"/>
                <a:ea typeface="+mn-ea"/>
                <a:cs typeface="Poppins SemiBold" pitchFamily="2" charset="77"/>
              </a:rPr>
              <a:t> de </a:t>
            </a:r>
            <a:r>
              <a:rPr lang="en-US" sz="2800" b="1" dirty="0" err="1">
                <a:latin typeface="+mn-lt"/>
                <a:ea typeface="+mn-ea"/>
                <a:cs typeface="Poppins SemiBold" pitchFamily="2" charset="77"/>
              </a:rPr>
              <a:t>moins</a:t>
            </a:r>
            <a:r>
              <a:rPr lang="en-US" sz="2800" b="1" dirty="0">
                <a:latin typeface="+mn-lt"/>
                <a:ea typeface="+mn-ea"/>
                <a:cs typeface="Poppins SemiBold" pitchFamily="2" charset="77"/>
              </a:rPr>
              <a:t> de 65 ans.</a:t>
            </a:r>
          </a:p>
        </p:txBody>
      </p:sp>
      <p:pic>
        <p:nvPicPr>
          <p:cNvPr id="17" name="Graphic 16">
            <a:extLst>
              <a:ext uri="{FF2B5EF4-FFF2-40B4-BE49-F238E27FC236}">
                <a16:creationId xmlns:a16="http://schemas.microsoft.com/office/drawing/2014/main" id="{38384FF3-72B2-4BF1-9247-B9E4D96F3E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71" y="1025131"/>
            <a:ext cx="1485914" cy="1485914"/>
          </a:xfrm>
          <a:prstGeom prst="rect">
            <a:avLst/>
          </a:prstGeom>
        </p:spPr>
      </p:pic>
      <p:pic>
        <p:nvPicPr>
          <p:cNvPr id="18" name="Graphic 17">
            <a:extLst>
              <a:ext uri="{FF2B5EF4-FFF2-40B4-BE49-F238E27FC236}">
                <a16:creationId xmlns:a16="http://schemas.microsoft.com/office/drawing/2014/main" id="{73334B0F-A5F6-46AF-A749-611129AA44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8592471"/>
            <a:ext cx="1485914" cy="1485914"/>
          </a:xfrm>
          <a:prstGeom prst="rect">
            <a:avLst/>
          </a:prstGeom>
        </p:spPr>
      </p:pic>
      <p:sp>
        <p:nvSpPr>
          <p:cNvPr id="15" name="TextBox 14">
            <a:extLst>
              <a:ext uri="{FF2B5EF4-FFF2-40B4-BE49-F238E27FC236}">
                <a16:creationId xmlns:a16="http://schemas.microsoft.com/office/drawing/2014/main" id="{F1376637-A200-49D5-BEFD-AD220EB428E6}"/>
              </a:ext>
            </a:extLst>
          </p:cNvPr>
          <p:cNvSpPr txBox="1"/>
          <p:nvPr/>
        </p:nvSpPr>
        <p:spPr>
          <a:xfrm>
            <a:off x="8673097" y="10496936"/>
            <a:ext cx="11116875" cy="701474"/>
          </a:xfrm>
          <a:prstGeom prst="rect">
            <a:avLst/>
          </a:prstGeom>
          <a:noFill/>
        </p:spPr>
        <p:txBody>
          <a:bodyPr wrap="square">
            <a:spAutoFit/>
          </a:bodyPr>
          <a:lstStyle/>
          <a:p>
            <a:pPr defTabSz="2010400">
              <a:defRPr/>
            </a:pPr>
            <a:r>
              <a:rPr lang="en-US" sz="1979" dirty="0">
                <a:solidFill>
                  <a:srgbClr val="0B6AAC"/>
                </a:solidFill>
                <a:latin typeface="Calibri" panose="020F0502020204030204"/>
                <a:hlinkClick r:id="rId5">
                  <a:extLst>
                    <a:ext uri="{A12FA001-AC4F-418D-AE19-62706E023703}">
                      <ahyp:hlinkClr xmlns:ahyp="http://schemas.microsoft.com/office/drawing/2018/hyperlinkcolor" val="tx"/>
                    </a:ext>
                  </a:extLst>
                </a:hlinkClick>
              </a:rPr>
              <a:t>* https://www.coalitionagainsttyphoid.org/the-issues/typhoid-vaccines/</a:t>
            </a:r>
            <a:endParaRPr lang="en-US" sz="1979" dirty="0">
              <a:solidFill>
                <a:srgbClr val="0B6AAC"/>
              </a:solidFill>
              <a:latin typeface="Calibri" panose="020F0502020204030204"/>
            </a:endParaRPr>
          </a:p>
          <a:p>
            <a:pPr defTabSz="2010400">
              <a:defRPr/>
            </a:pPr>
            <a:r>
              <a:rPr lang="en-GB" sz="1979" dirty="0">
                <a:solidFill>
                  <a:srgbClr val="008ACD"/>
                </a:solidFill>
                <a:latin typeface="Calibri" panose="020F0502020204030204"/>
                <a:hlinkClick r:id="rId6">
                  <a:extLst>
                    <a:ext uri="{A12FA001-AC4F-418D-AE19-62706E023703}">
                      <ahyp:hlinkClr xmlns:ahyp="http://schemas.microsoft.com/office/drawing/2018/hyperlinkcolor" val="tx"/>
                    </a:ext>
                  </a:extLst>
                </a:hlinkClick>
              </a:rPr>
              <a:t>**GACVS </a:t>
            </a:r>
            <a:r>
              <a:rPr lang="en-GB" sz="1979" dirty="0">
                <a:solidFill>
                  <a:srgbClr val="0070C0"/>
                </a:solidFill>
                <a:latin typeface="Calibri" panose="020F0502020204030204"/>
                <a:hlinkClick r:id="rId6">
                  <a:extLst>
                    <a:ext uri="{A12FA001-AC4F-418D-AE19-62706E023703}">
                      <ahyp:hlinkClr xmlns:ahyp="http://schemas.microsoft.com/office/drawing/2018/hyperlinkcolor" val="tx"/>
                    </a:ext>
                  </a:extLst>
                </a:hlinkClick>
              </a:rPr>
              <a:t>report (2018) https://apps.who.int/iris/bitstream/handle/10665/279829/WER9404.pdf</a:t>
            </a:r>
            <a:r>
              <a:rPr lang="en-GB" sz="1979" dirty="0">
                <a:solidFill>
                  <a:srgbClr val="0070C0"/>
                </a:solidFill>
                <a:latin typeface="Calibri" panose="020F0502020204030204"/>
              </a:rPr>
              <a:t>  </a:t>
            </a:r>
            <a:endParaRPr lang="en-GB" sz="1979" dirty="0">
              <a:solidFill>
                <a:srgbClr val="0070C0"/>
              </a:solidFill>
              <a:highlight>
                <a:srgbClr val="FFFF00"/>
              </a:highlight>
              <a:latin typeface="Calibri" panose="020F0502020204030204"/>
            </a:endParaRPr>
          </a:p>
        </p:txBody>
      </p:sp>
      <p:pic>
        <p:nvPicPr>
          <p:cNvPr id="13" name="Graphic 12">
            <a:extLst>
              <a:ext uri="{FF2B5EF4-FFF2-40B4-BE49-F238E27FC236}">
                <a16:creationId xmlns:a16="http://schemas.microsoft.com/office/drawing/2014/main" id="{9CEE0127-7000-4819-85CE-317FC67EA8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593388"/>
            <a:ext cx="1485914" cy="1485914"/>
          </a:xfrm>
          <a:prstGeom prst="rect">
            <a:avLst/>
          </a:prstGeom>
        </p:spPr>
      </p:pic>
      <p:pic>
        <p:nvPicPr>
          <p:cNvPr id="19" name="Graphic 18">
            <a:extLst>
              <a:ext uri="{FF2B5EF4-FFF2-40B4-BE49-F238E27FC236}">
                <a16:creationId xmlns:a16="http://schemas.microsoft.com/office/drawing/2014/main" id="{BE2644D8-8900-48AE-877C-69BA1F2924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71" y="7106557"/>
            <a:ext cx="1485914" cy="1485914"/>
          </a:xfrm>
          <a:prstGeom prst="rect">
            <a:avLst/>
          </a:prstGeom>
        </p:spPr>
      </p:pic>
    </p:spTree>
    <p:extLst>
      <p:ext uri="{BB962C8B-B14F-4D97-AF65-F5344CB8AC3E}">
        <p14:creationId xmlns:p14="http://schemas.microsoft.com/office/powerpoint/2010/main" val="313047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7FCA8CD7-2673-FEE1-3C5C-991DE21E10C2}"/>
              </a:ext>
            </a:extLst>
          </p:cNvPr>
          <p:cNvSpPr>
            <a:spLocks noGrp="1"/>
          </p:cNvSpPr>
          <p:nvPr>
            <p:ph type="ftr" sz="quarter" idx="11"/>
          </p:nvPr>
        </p:nvSpPr>
        <p:spPr>
          <a:xfrm>
            <a:off x="953826" y="10745804"/>
            <a:ext cx="6907491" cy="225127"/>
          </a:xfrm>
        </p:spPr>
        <p:txBody>
          <a:bodyPr/>
          <a:lstStyle/>
          <a:p>
            <a:pPr defTabSz="914330"/>
            <a:r>
              <a:rPr lang="en-GB" dirty="0">
                <a:solidFill>
                  <a:srgbClr val="000000">
                    <a:tint val="75000"/>
                  </a:srgbClr>
                </a:solidFill>
              </a:rPr>
              <a:t>Immunization, Vaccines and Biologicals     July 2024</a:t>
            </a:r>
          </a:p>
        </p:txBody>
      </p:sp>
      <p:sp>
        <p:nvSpPr>
          <p:cNvPr id="2" name="Title 1">
            <a:extLst>
              <a:ext uri="{FF2B5EF4-FFF2-40B4-BE49-F238E27FC236}">
                <a16:creationId xmlns:a16="http://schemas.microsoft.com/office/drawing/2014/main" id="{9EC3876C-CAE9-4477-AF89-90E3F8F12426}"/>
              </a:ext>
            </a:extLst>
          </p:cNvPr>
          <p:cNvSpPr>
            <a:spLocks noGrp="1"/>
          </p:cNvSpPr>
          <p:nvPr>
            <p:ph type="title"/>
          </p:nvPr>
        </p:nvSpPr>
        <p:spPr>
          <a:xfrm>
            <a:off x="927204" y="706708"/>
            <a:ext cx="18085830" cy="1335599"/>
          </a:xfrm>
        </p:spPr>
        <p:txBody>
          <a:bodyPr>
            <a:normAutofit/>
          </a:bodyPr>
          <a:lstStyle/>
          <a:p>
            <a:r>
              <a:rPr lang="en-US" sz="4800" dirty="0"/>
              <a:t>Status of TCV introductions and NITAG recommendations</a:t>
            </a:r>
          </a:p>
        </p:txBody>
      </p:sp>
      <p:grpSp>
        <p:nvGrpSpPr>
          <p:cNvPr id="237" name="Group 236">
            <a:extLst>
              <a:ext uri="{FF2B5EF4-FFF2-40B4-BE49-F238E27FC236}">
                <a16:creationId xmlns:a16="http://schemas.microsoft.com/office/drawing/2014/main" id="{88A6586E-C394-5837-94BC-5BF63DE12ADF}"/>
              </a:ext>
            </a:extLst>
          </p:cNvPr>
          <p:cNvGrpSpPr/>
          <p:nvPr/>
        </p:nvGrpSpPr>
        <p:grpSpPr>
          <a:xfrm>
            <a:off x="1621792" y="1456245"/>
            <a:ext cx="17033445" cy="8673864"/>
            <a:chOff x="3359684" y="3258301"/>
            <a:chExt cx="3991914" cy="2350251"/>
          </a:xfrm>
          <a:solidFill>
            <a:srgbClr val="343434">
              <a:lumMod val="20000"/>
              <a:lumOff val="80000"/>
            </a:srgbClr>
          </a:solidFill>
        </p:grpSpPr>
        <p:sp>
          <p:nvSpPr>
            <p:cNvPr id="239" name="Freeform 315">
              <a:extLst>
                <a:ext uri="{FF2B5EF4-FFF2-40B4-BE49-F238E27FC236}">
                  <a16:creationId xmlns:a16="http://schemas.microsoft.com/office/drawing/2014/main" id="{CD187E78-4D47-A77C-9E79-1BB183DF3CDE}"/>
                </a:ext>
              </a:extLst>
            </p:cNvPr>
            <p:cNvSpPr>
              <a:spLocks/>
            </p:cNvSpPr>
            <p:nvPr>
              <p:custDataLst>
                <p:tags r:id="rId1"/>
              </p:custDataLst>
            </p:nvPr>
          </p:nvSpPr>
          <p:spPr bwMode="auto">
            <a:xfrm>
              <a:off x="5614158" y="3716374"/>
              <a:ext cx="452602" cy="566679"/>
            </a:xfrm>
            <a:custGeom>
              <a:avLst/>
              <a:gdLst>
                <a:gd name="connsiteX0" fmla="*/ 9144 w 10000"/>
                <a:gd name="connsiteY0" fmla="*/ 3307 h 10599"/>
                <a:gd name="connsiteX1" fmla="*/ 9144 w 10000"/>
                <a:gd name="connsiteY1" fmla="*/ 3307 h 10599"/>
                <a:gd name="connsiteX2" fmla="*/ 9572 w 10000"/>
                <a:gd name="connsiteY2" fmla="*/ 3307 h 10599"/>
                <a:gd name="connsiteX3" fmla="*/ 10000 w 10000"/>
                <a:gd name="connsiteY3" fmla="*/ 3724 h 10599"/>
                <a:gd name="connsiteX4" fmla="*/ 10000 w 10000"/>
                <a:gd name="connsiteY4" fmla="*/ 4167 h 10599"/>
                <a:gd name="connsiteX5" fmla="*/ 9572 w 10000"/>
                <a:gd name="connsiteY5" fmla="*/ 4167 h 10599"/>
                <a:gd name="connsiteX6" fmla="*/ 9345 w 10000"/>
                <a:gd name="connsiteY6" fmla="*/ 4349 h 10599"/>
                <a:gd name="connsiteX7" fmla="*/ 8917 w 10000"/>
                <a:gd name="connsiteY7" fmla="*/ 5182 h 10599"/>
                <a:gd name="connsiteX8" fmla="*/ 8690 w 10000"/>
                <a:gd name="connsiteY8" fmla="*/ 5417 h 10599"/>
                <a:gd name="connsiteX9" fmla="*/ 8489 w 10000"/>
                <a:gd name="connsiteY9" fmla="*/ 5807 h 10599"/>
                <a:gd name="connsiteX10" fmla="*/ 8489 w 10000"/>
                <a:gd name="connsiteY10" fmla="*/ 6042 h 10599"/>
                <a:gd name="connsiteX11" fmla="*/ 8262 w 10000"/>
                <a:gd name="connsiteY11" fmla="*/ 5417 h 10599"/>
                <a:gd name="connsiteX12" fmla="*/ 8262 w 10000"/>
                <a:gd name="connsiteY12" fmla="*/ 5182 h 10599"/>
                <a:gd name="connsiteX13" fmla="*/ 8035 w 10000"/>
                <a:gd name="connsiteY13" fmla="*/ 5417 h 10599"/>
                <a:gd name="connsiteX14" fmla="*/ 7834 w 10000"/>
                <a:gd name="connsiteY14" fmla="*/ 5417 h 10599"/>
                <a:gd name="connsiteX15" fmla="*/ 7834 w 10000"/>
                <a:gd name="connsiteY15" fmla="*/ 5182 h 10599"/>
                <a:gd name="connsiteX16" fmla="*/ 8262 w 10000"/>
                <a:gd name="connsiteY16" fmla="*/ 4792 h 10599"/>
                <a:gd name="connsiteX17" fmla="*/ 7406 w 10000"/>
                <a:gd name="connsiteY17" fmla="*/ 4792 h 10599"/>
                <a:gd name="connsiteX18" fmla="*/ 7406 w 10000"/>
                <a:gd name="connsiteY18" fmla="*/ 4349 h 10599"/>
                <a:gd name="connsiteX19" fmla="*/ 7179 w 10000"/>
                <a:gd name="connsiteY19" fmla="*/ 4349 h 10599"/>
                <a:gd name="connsiteX20" fmla="*/ 6952 w 10000"/>
                <a:gd name="connsiteY20" fmla="*/ 4349 h 10599"/>
                <a:gd name="connsiteX21" fmla="*/ 6952 w 10000"/>
                <a:gd name="connsiteY21" fmla="*/ 4557 h 10599"/>
                <a:gd name="connsiteX22" fmla="*/ 6751 w 10000"/>
                <a:gd name="connsiteY22" fmla="*/ 4974 h 10599"/>
                <a:gd name="connsiteX23" fmla="*/ 6952 w 10000"/>
                <a:gd name="connsiteY23" fmla="*/ 4974 h 10599"/>
                <a:gd name="connsiteX24" fmla="*/ 7179 w 10000"/>
                <a:gd name="connsiteY24" fmla="*/ 6042 h 10599"/>
                <a:gd name="connsiteX25" fmla="*/ 6952 w 10000"/>
                <a:gd name="connsiteY25" fmla="*/ 6042 h 10599"/>
                <a:gd name="connsiteX26" fmla="*/ 6952 w 10000"/>
                <a:gd name="connsiteY26" fmla="*/ 5807 h 10599"/>
                <a:gd name="connsiteX27" fmla="*/ 6524 w 10000"/>
                <a:gd name="connsiteY27" fmla="*/ 6042 h 10599"/>
                <a:gd name="connsiteX28" fmla="*/ 6297 w 10000"/>
                <a:gd name="connsiteY28" fmla="*/ 6667 h 10599"/>
                <a:gd name="connsiteX29" fmla="*/ 5869 w 10000"/>
                <a:gd name="connsiteY29" fmla="*/ 6849 h 10599"/>
                <a:gd name="connsiteX30" fmla="*/ 4786 w 10000"/>
                <a:gd name="connsiteY30" fmla="*/ 7682 h 10599"/>
                <a:gd name="connsiteX31" fmla="*/ 4786 w 10000"/>
                <a:gd name="connsiteY31" fmla="*/ 7917 h 10599"/>
                <a:gd name="connsiteX32" fmla="*/ 4559 w 10000"/>
                <a:gd name="connsiteY32" fmla="*/ 7917 h 10599"/>
                <a:gd name="connsiteX33" fmla="*/ 4358 w 10000"/>
                <a:gd name="connsiteY33" fmla="*/ 8099 h 10599"/>
                <a:gd name="connsiteX34" fmla="*/ 4131 w 10000"/>
                <a:gd name="connsiteY34" fmla="*/ 8099 h 10599"/>
                <a:gd name="connsiteX35" fmla="*/ 4131 w 10000"/>
                <a:gd name="connsiteY35" fmla="*/ 8307 h 10599"/>
                <a:gd name="connsiteX36" fmla="*/ 4131 w 10000"/>
                <a:gd name="connsiteY36" fmla="*/ 8932 h 10599"/>
                <a:gd name="connsiteX37" fmla="*/ 3904 w 10000"/>
                <a:gd name="connsiteY37" fmla="*/ 9349 h 10599"/>
                <a:gd name="connsiteX38" fmla="*/ 3904 w 10000"/>
                <a:gd name="connsiteY38" fmla="*/ 9974 h 10599"/>
                <a:gd name="connsiteX39" fmla="*/ 3703 w 10000"/>
                <a:gd name="connsiteY39" fmla="*/ 10182 h 10599"/>
                <a:gd name="connsiteX40" fmla="*/ 3476 w 10000"/>
                <a:gd name="connsiteY40" fmla="*/ 10417 h 10599"/>
                <a:gd name="connsiteX41" fmla="*/ 3249 w 10000"/>
                <a:gd name="connsiteY41" fmla="*/ 10599 h 10599"/>
                <a:gd name="connsiteX42" fmla="*/ 2821 w 10000"/>
                <a:gd name="connsiteY42" fmla="*/ 10417 h 10599"/>
                <a:gd name="connsiteX43" fmla="*/ 2166 w 10000"/>
                <a:gd name="connsiteY43" fmla="*/ 8542 h 10599"/>
                <a:gd name="connsiteX44" fmla="*/ 1738 w 10000"/>
                <a:gd name="connsiteY44" fmla="*/ 7917 h 10599"/>
                <a:gd name="connsiteX45" fmla="*/ 1511 w 10000"/>
                <a:gd name="connsiteY45" fmla="*/ 6667 h 10599"/>
                <a:gd name="connsiteX46" fmla="*/ 1511 w 10000"/>
                <a:gd name="connsiteY46" fmla="*/ 5807 h 10599"/>
                <a:gd name="connsiteX47" fmla="*/ 1310 w 10000"/>
                <a:gd name="connsiteY47" fmla="*/ 6224 h 10599"/>
                <a:gd name="connsiteX48" fmla="*/ 856 w 10000"/>
                <a:gd name="connsiteY48" fmla="*/ 6432 h 10599"/>
                <a:gd name="connsiteX49" fmla="*/ 202 w 10000"/>
                <a:gd name="connsiteY49" fmla="*/ 5807 h 10599"/>
                <a:gd name="connsiteX50" fmla="*/ 655 w 10000"/>
                <a:gd name="connsiteY50" fmla="*/ 5807 h 10599"/>
                <a:gd name="connsiteX51" fmla="*/ 655 w 10000"/>
                <a:gd name="connsiteY51" fmla="*/ 5599 h 10599"/>
                <a:gd name="connsiteX52" fmla="*/ 428 w 10000"/>
                <a:gd name="connsiteY52" fmla="*/ 5599 h 10599"/>
                <a:gd name="connsiteX53" fmla="*/ 0 w 10000"/>
                <a:gd name="connsiteY53" fmla="*/ 5417 h 10599"/>
                <a:gd name="connsiteX54" fmla="*/ 202 w 10000"/>
                <a:gd name="connsiteY54" fmla="*/ 5182 h 10599"/>
                <a:gd name="connsiteX55" fmla="*/ 856 w 10000"/>
                <a:gd name="connsiteY55" fmla="*/ 5182 h 10599"/>
                <a:gd name="connsiteX56" fmla="*/ 856 w 10000"/>
                <a:gd name="connsiteY56" fmla="*/ 4974 h 10599"/>
                <a:gd name="connsiteX57" fmla="*/ 856 w 10000"/>
                <a:gd name="connsiteY57" fmla="*/ 4557 h 10599"/>
                <a:gd name="connsiteX58" fmla="*/ 655 w 10000"/>
                <a:gd name="connsiteY58" fmla="*/ 4557 h 10599"/>
                <a:gd name="connsiteX59" fmla="*/ 655 w 10000"/>
                <a:gd name="connsiteY59" fmla="*/ 4349 h 10599"/>
                <a:gd name="connsiteX60" fmla="*/ 428 w 10000"/>
                <a:gd name="connsiteY60" fmla="*/ 4349 h 10599"/>
                <a:gd name="connsiteX61" fmla="*/ 428 w 10000"/>
                <a:gd name="connsiteY61" fmla="*/ 3932 h 10599"/>
                <a:gd name="connsiteX62" fmla="*/ 655 w 10000"/>
                <a:gd name="connsiteY62" fmla="*/ 3724 h 10599"/>
                <a:gd name="connsiteX63" fmla="*/ 856 w 10000"/>
                <a:gd name="connsiteY63" fmla="*/ 3932 h 10599"/>
                <a:gd name="connsiteX64" fmla="*/ 1310 w 10000"/>
                <a:gd name="connsiteY64" fmla="*/ 3724 h 10599"/>
                <a:gd name="connsiteX65" fmla="*/ 2393 w 10000"/>
                <a:gd name="connsiteY65" fmla="*/ 2474 h 10599"/>
                <a:gd name="connsiteX66" fmla="*/ 2166 w 10000"/>
                <a:gd name="connsiteY66" fmla="*/ 2292 h 10599"/>
                <a:gd name="connsiteX67" fmla="*/ 2393 w 10000"/>
                <a:gd name="connsiteY67" fmla="*/ 2292 h 10599"/>
                <a:gd name="connsiteX68" fmla="*/ 2393 w 10000"/>
                <a:gd name="connsiteY68" fmla="*/ 2057 h 10599"/>
                <a:gd name="connsiteX69" fmla="*/ 1965 w 10000"/>
                <a:gd name="connsiteY69" fmla="*/ 1849 h 10599"/>
                <a:gd name="connsiteX70" fmla="*/ 2166 w 10000"/>
                <a:gd name="connsiteY70" fmla="*/ 1432 h 10599"/>
                <a:gd name="connsiteX71" fmla="*/ 1965 w 10000"/>
                <a:gd name="connsiteY71" fmla="*/ 1224 h 10599"/>
                <a:gd name="connsiteX72" fmla="*/ 1940 w 10000"/>
                <a:gd name="connsiteY72" fmla="*/ 417 h 10599"/>
                <a:gd name="connsiteX73" fmla="*/ 2596 w 10000"/>
                <a:gd name="connsiteY73" fmla="*/ 0 h 10599"/>
                <a:gd name="connsiteX74" fmla="*/ 3249 w 10000"/>
                <a:gd name="connsiteY74" fmla="*/ 807 h 10599"/>
                <a:gd name="connsiteX75" fmla="*/ 3904 w 10000"/>
                <a:gd name="connsiteY75" fmla="*/ 599 h 10599"/>
                <a:gd name="connsiteX76" fmla="*/ 4131 w 10000"/>
                <a:gd name="connsiteY76" fmla="*/ 807 h 10599"/>
                <a:gd name="connsiteX77" fmla="*/ 4131 w 10000"/>
                <a:gd name="connsiteY77" fmla="*/ 1224 h 10599"/>
                <a:gd name="connsiteX78" fmla="*/ 3703 w 10000"/>
                <a:gd name="connsiteY78" fmla="*/ 1667 h 10599"/>
                <a:gd name="connsiteX79" fmla="*/ 3904 w 10000"/>
                <a:gd name="connsiteY79" fmla="*/ 2057 h 10599"/>
                <a:gd name="connsiteX80" fmla="*/ 3476 w 10000"/>
                <a:gd name="connsiteY80" fmla="*/ 2057 h 10599"/>
                <a:gd name="connsiteX81" fmla="*/ 3703 w 10000"/>
                <a:gd name="connsiteY81" fmla="*/ 2682 h 10599"/>
                <a:gd name="connsiteX82" fmla="*/ 4358 w 10000"/>
                <a:gd name="connsiteY82" fmla="*/ 2917 h 10599"/>
                <a:gd name="connsiteX83" fmla="*/ 4131 w 10000"/>
                <a:gd name="connsiteY83" fmla="*/ 3542 h 10599"/>
                <a:gd name="connsiteX84" fmla="*/ 4559 w 10000"/>
                <a:gd name="connsiteY84" fmla="*/ 3724 h 10599"/>
                <a:gd name="connsiteX85" fmla="*/ 6524 w 10000"/>
                <a:gd name="connsiteY85" fmla="*/ 4349 h 10599"/>
                <a:gd name="connsiteX86" fmla="*/ 6751 w 10000"/>
                <a:gd name="connsiteY86" fmla="*/ 4349 h 10599"/>
                <a:gd name="connsiteX87" fmla="*/ 6751 w 10000"/>
                <a:gd name="connsiteY87" fmla="*/ 4167 h 10599"/>
                <a:gd name="connsiteX88" fmla="*/ 6751 w 10000"/>
                <a:gd name="connsiteY88" fmla="*/ 3724 h 10599"/>
                <a:gd name="connsiteX89" fmla="*/ 6952 w 10000"/>
                <a:gd name="connsiteY89" fmla="*/ 3724 h 10599"/>
                <a:gd name="connsiteX90" fmla="*/ 7179 w 10000"/>
                <a:gd name="connsiteY90" fmla="*/ 3932 h 10599"/>
                <a:gd name="connsiteX91" fmla="*/ 7179 w 10000"/>
                <a:gd name="connsiteY91" fmla="*/ 4167 h 10599"/>
                <a:gd name="connsiteX92" fmla="*/ 8035 w 10000"/>
                <a:gd name="connsiteY92" fmla="*/ 4167 h 10599"/>
                <a:gd name="connsiteX93" fmla="*/ 8262 w 10000"/>
                <a:gd name="connsiteY93" fmla="*/ 4167 h 10599"/>
                <a:gd name="connsiteX94" fmla="*/ 8035 w 10000"/>
                <a:gd name="connsiteY94" fmla="*/ 3724 h 10599"/>
                <a:gd name="connsiteX95" fmla="*/ 9144 w 10000"/>
                <a:gd name="connsiteY95" fmla="*/ 3307 h 10599"/>
                <a:gd name="connsiteX0" fmla="*/ 9144 w 10000"/>
                <a:gd name="connsiteY0" fmla="*/ 3307 h 10599"/>
                <a:gd name="connsiteX1" fmla="*/ 9144 w 10000"/>
                <a:gd name="connsiteY1" fmla="*/ 3307 h 10599"/>
                <a:gd name="connsiteX2" fmla="*/ 9572 w 10000"/>
                <a:gd name="connsiteY2" fmla="*/ 3307 h 10599"/>
                <a:gd name="connsiteX3" fmla="*/ 10000 w 10000"/>
                <a:gd name="connsiteY3" fmla="*/ 3724 h 10599"/>
                <a:gd name="connsiteX4" fmla="*/ 10000 w 10000"/>
                <a:gd name="connsiteY4" fmla="*/ 4167 h 10599"/>
                <a:gd name="connsiteX5" fmla="*/ 9572 w 10000"/>
                <a:gd name="connsiteY5" fmla="*/ 4167 h 10599"/>
                <a:gd name="connsiteX6" fmla="*/ 9345 w 10000"/>
                <a:gd name="connsiteY6" fmla="*/ 4349 h 10599"/>
                <a:gd name="connsiteX7" fmla="*/ 8917 w 10000"/>
                <a:gd name="connsiteY7" fmla="*/ 5182 h 10599"/>
                <a:gd name="connsiteX8" fmla="*/ 8690 w 10000"/>
                <a:gd name="connsiteY8" fmla="*/ 5417 h 10599"/>
                <a:gd name="connsiteX9" fmla="*/ 8489 w 10000"/>
                <a:gd name="connsiteY9" fmla="*/ 5807 h 10599"/>
                <a:gd name="connsiteX10" fmla="*/ 8489 w 10000"/>
                <a:gd name="connsiteY10" fmla="*/ 6042 h 10599"/>
                <a:gd name="connsiteX11" fmla="*/ 8262 w 10000"/>
                <a:gd name="connsiteY11" fmla="*/ 5417 h 10599"/>
                <a:gd name="connsiteX12" fmla="*/ 8262 w 10000"/>
                <a:gd name="connsiteY12" fmla="*/ 5182 h 10599"/>
                <a:gd name="connsiteX13" fmla="*/ 8035 w 10000"/>
                <a:gd name="connsiteY13" fmla="*/ 5417 h 10599"/>
                <a:gd name="connsiteX14" fmla="*/ 7834 w 10000"/>
                <a:gd name="connsiteY14" fmla="*/ 5417 h 10599"/>
                <a:gd name="connsiteX15" fmla="*/ 7834 w 10000"/>
                <a:gd name="connsiteY15" fmla="*/ 5182 h 10599"/>
                <a:gd name="connsiteX16" fmla="*/ 8262 w 10000"/>
                <a:gd name="connsiteY16" fmla="*/ 4792 h 10599"/>
                <a:gd name="connsiteX17" fmla="*/ 7406 w 10000"/>
                <a:gd name="connsiteY17" fmla="*/ 4792 h 10599"/>
                <a:gd name="connsiteX18" fmla="*/ 7406 w 10000"/>
                <a:gd name="connsiteY18" fmla="*/ 4349 h 10599"/>
                <a:gd name="connsiteX19" fmla="*/ 7179 w 10000"/>
                <a:gd name="connsiteY19" fmla="*/ 4349 h 10599"/>
                <a:gd name="connsiteX20" fmla="*/ 6952 w 10000"/>
                <a:gd name="connsiteY20" fmla="*/ 4349 h 10599"/>
                <a:gd name="connsiteX21" fmla="*/ 6952 w 10000"/>
                <a:gd name="connsiteY21" fmla="*/ 4557 h 10599"/>
                <a:gd name="connsiteX22" fmla="*/ 6751 w 10000"/>
                <a:gd name="connsiteY22" fmla="*/ 4974 h 10599"/>
                <a:gd name="connsiteX23" fmla="*/ 6952 w 10000"/>
                <a:gd name="connsiteY23" fmla="*/ 4974 h 10599"/>
                <a:gd name="connsiteX24" fmla="*/ 7179 w 10000"/>
                <a:gd name="connsiteY24" fmla="*/ 6042 h 10599"/>
                <a:gd name="connsiteX25" fmla="*/ 6952 w 10000"/>
                <a:gd name="connsiteY25" fmla="*/ 6042 h 10599"/>
                <a:gd name="connsiteX26" fmla="*/ 6952 w 10000"/>
                <a:gd name="connsiteY26" fmla="*/ 5807 h 10599"/>
                <a:gd name="connsiteX27" fmla="*/ 6524 w 10000"/>
                <a:gd name="connsiteY27" fmla="*/ 6042 h 10599"/>
                <a:gd name="connsiteX28" fmla="*/ 6297 w 10000"/>
                <a:gd name="connsiteY28" fmla="*/ 6667 h 10599"/>
                <a:gd name="connsiteX29" fmla="*/ 5869 w 10000"/>
                <a:gd name="connsiteY29" fmla="*/ 6849 h 10599"/>
                <a:gd name="connsiteX30" fmla="*/ 4786 w 10000"/>
                <a:gd name="connsiteY30" fmla="*/ 7682 h 10599"/>
                <a:gd name="connsiteX31" fmla="*/ 4786 w 10000"/>
                <a:gd name="connsiteY31" fmla="*/ 7917 h 10599"/>
                <a:gd name="connsiteX32" fmla="*/ 4559 w 10000"/>
                <a:gd name="connsiteY32" fmla="*/ 7917 h 10599"/>
                <a:gd name="connsiteX33" fmla="*/ 4358 w 10000"/>
                <a:gd name="connsiteY33" fmla="*/ 8099 h 10599"/>
                <a:gd name="connsiteX34" fmla="*/ 4131 w 10000"/>
                <a:gd name="connsiteY34" fmla="*/ 8099 h 10599"/>
                <a:gd name="connsiteX35" fmla="*/ 4131 w 10000"/>
                <a:gd name="connsiteY35" fmla="*/ 8307 h 10599"/>
                <a:gd name="connsiteX36" fmla="*/ 4131 w 10000"/>
                <a:gd name="connsiteY36" fmla="*/ 8932 h 10599"/>
                <a:gd name="connsiteX37" fmla="*/ 3904 w 10000"/>
                <a:gd name="connsiteY37" fmla="*/ 9349 h 10599"/>
                <a:gd name="connsiteX38" fmla="*/ 3904 w 10000"/>
                <a:gd name="connsiteY38" fmla="*/ 9974 h 10599"/>
                <a:gd name="connsiteX39" fmla="*/ 3703 w 10000"/>
                <a:gd name="connsiteY39" fmla="*/ 10182 h 10599"/>
                <a:gd name="connsiteX40" fmla="*/ 3476 w 10000"/>
                <a:gd name="connsiteY40" fmla="*/ 10417 h 10599"/>
                <a:gd name="connsiteX41" fmla="*/ 3249 w 10000"/>
                <a:gd name="connsiteY41" fmla="*/ 10599 h 10599"/>
                <a:gd name="connsiteX42" fmla="*/ 2821 w 10000"/>
                <a:gd name="connsiteY42" fmla="*/ 10417 h 10599"/>
                <a:gd name="connsiteX43" fmla="*/ 2166 w 10000"/>
                <a:gd name="connsiteY43" fmla="*/ 8542 h 10599"/>
                <a:gd name="connsiteX44" fmla="*/ 1738 w 10000"/>
                <a:gd name="connsiteY44" fmla="*/ 7917 h 10599"/>
                <a:gd name="connsiteX45" fmla="*/ 1511 w 10000"/>
                <a:gd name="connsiteY45" fmla="*/ 6667 h 10599"/>
                <a:gd name="connsiteX46" fmla="*/ 1511 w 10000"/>
                <a:gd name="connsiteY46" fmla="*/ 5807 h 10599"/>
                <a:gd name="connsiteX47" fmla="*/ 1310 w 10000"/>
                <a:gd name="connsiteY47" fmla="*/ 6224 h 10599"/>
                <a:gd name="connsiteX48" fmla="*/ 856 w 10000"/>
                <a:gd name="connsiteY48" fmla="*/ 6432 h 10599"/>
                <a:gd name="connsiteX49" fmla="*/ 202 w 10000"/>
                <a:gd name="connsiteY49" fmla="*/ 5807 h 10599"/>
                <a:gd name="connsiteX50" fmla="*/ 655 w 10000"/>
                <a:gd name="connsiteY50" fmla="*/ 5807 h 10599"/>
                <a:gd name="connsiteX51" fmla="*/ 655 w 10000"/>
                <a:gd name="connsiteY51" fmla="*/ 5599 h 10599"/>
                <a:gd name="connsiteX52" fmla="*/ 428 w 10000"/>
                <a:gd name="connsiteY52" fmla="*/ 5599 h 10599"/>
                <a:gd name="connsiteX53" fmla="*/ 0 w 10000"/>
                <a:gd name="connsiteY53" fmla="*/ 5417 h 10599"/>
                <a:gd name="connsiteX54" fmla="*/ 202 w 10000"/>
                <a:gd name="connsiteY54" fmla="*/ 5182 h 10599"/>
                <a:gd name="connsiteX55" fmla="*/ 856 w 10000"/>
                <a:gd name="connsiteY55" fmla="*/ 5182 h 10599"/>
                <a:gd name="connsiteX56" fmla="*/ 856 w 10000"/>
                <a:gd name="connsiteY56" fmla="*/ 4974 h 10599"/>
                <a:gd name="connsiteX57" fmla="*/ 856 w 10000"/>
                <a:gd name="connsiteY57" fmla="*/ 4557 h 10599"/>
                <a:gd name="connsiteX58" fmla="*/ 655 w 10000"/>
                <a:gd name="connsiteY58" fmla="*/ 4557 h 10599"/>
                <a:gd name="connsiteX59" fmla="*/ 655 w 10000"/>
                <a:gd name="connsiteY59" fmla="*/ 4349 h 10599"/>
                <a:gd name="connsiteX60" fmla="*/ 428 w 10000"/>
                <a:gd name="connsiteY60" fmla="*/ 4349 h 10599"/>
                <a:gd name="connsiteX61" fmla="*/ 428 w 10000"/>
                <a:gd name="connsiteY61" fmla="*/ 3932 h 10599"/>
                <a:gd name="connsiteX62" fmla="*/ 655 w 10000"/>
                <a:gd name="connsiteY62" fmla="*/ 3724 h 10599"/>
                <a:gd name="connsiteX63" fmla="*/ 856 w 10000"/>
                <a:gd name="connsiteY63" fmla="*/ 3932 h 10599"/>
                <a:gd name="connsiteX64" fmla="*/ 1310 w 10000"/>
                <a:gd name="connsiteY64" fmla="*/ 3724 h 10599"/>
                <a:gd name="connsiteX65" fmla="*/ 2393 w 10000"/>
                <a:gd name="connsiteY65" fmla="*/ 2474 h 10599"/>
                <a:gd name="connsiteX66" fmla="*/ 2166 w 10000"/>
                <a:gd name="connsiteY66" fmla="*/ 2292 h 10599"/>
                <a:gd name="connsiteX67" fmla="*/ 2393 w 10000"/>
                <a:gd name="connsiteY67" fmla="*/ 2292 h 10599"/>
                <a:gd name="connsiteX68" fmla="*/ 2393 w 10000"/>
                <a:gd name="connsiteY68" fmla="*/ 2057 h 10599"/>
                <a:gd name="connsiteX69" fmla="*/ 1965 w 10000"/>
                <a:gd name="connsiteY69" fmla="*/ 1849 h 10599"/>
                <a:gd name="connsiteX70" fmla="*/ 2166 w 10000"/>
                <a:gd name="connsiteY70" fmla="*/ 1432 h 10599"/>
                <a:gd name="connsiteX71" fmla="*/ 1965 w 10000"/>
                <a:gd name="connsiteY71" fmla="*/ 1224 h 10599"/>
                <a:gd name="connsiteX72" fmla="*/ 1940 w 10000"/>
                <a:gd name="connsiteY72" fmla="*/ 417 h 10599"/>
                <a:gd name="connsiteX73" fmla="*/ 2596 w 10000"/>
                <a:gd name="connsiteY73" fmla="*/ 0 h 10599"/>
                <a:gd name="connsiteX74" fmla="*/ 3382 w 10000"/>
                <a:gd name="connsiteY74" fmla="*/ 599 h 10599"/>
                <a:gd name="connsiteX75" fmla="*/ 3904 w 10000"/>
                <a:gd name="connsiteY75" fmla="*/ 599 h 10599"/>
                <a:gd name="connsiteX76" fmla="*/ 4131 w 10000"/>
                <a:gd name="connsiteY76" fmla="*/ 807 h 10599"/>
                <a:gd name="connsiteX77" fmla="*/ 4131 w 10000"/>
                <a:gd name="connsiteY77" fmla="*/ 1224 h 10599"/>
                <a:gd name="connsiteX78" fmla="*/ 3703 w 10000"/>
                <a:gd name="connsiteY78" fmla="*/ 1667 h 10599"/>
                <a:gd name="connsiteX79" fmla="*/ 3904 w 10000"/>
                <a:gd name="connsiteY79" fmla="*/ 2057 h 10599"/>
                <a:gd name="connsiteX80" fmla="*/ 3476 w 10000"/>
                <a:gd name="connsiteY80" fmla="*/ 2057 h 10599"/>
                <a:gd name="connsiteX81" fmla="*/ 3703 w 10000"/>
                <a:gd name="connsiteY81" fmla="*/ 2682 h 10599"/>
                <a:gd name="connsiteX82" fmla="*/ 4358 w 10000"/>
                <a:gd name="connsiteY82" fmla="*/ 2917 h 10599"/>
                <a:gd name="connsiteX83" fmla="*/ 4131 w 10000"/>
                <a:gd name="connsiteY83" fmla="*/ 3542 h 10599"/>
                <a:gd name="connsiteX84" fmla="*/ 4559 w 10000"/>
                <a:gd name="connsiteY84" fmla="*/ 3724 h 10599"/>
                <a:gd name="connsiteX85" fmla="*/ 6524 w 10000"/>
                <a:gd name="connsiteY85" fmla="*/ 4349 h 10599"/>
                <a:gd name="connsiteX86" fmla="*/ 6751 w 10000"/>
                <a:gd name="connsiteY86" fmla="*/ 4349 h 10599"/>
                <a:gd name="connsiteX87" fmla="*/ 6751 w 10000"/>
                <a:gd name="connsiteY87" fmla="*/ 4167 h 10599"/>
                <a:gd name="connsiteX88" fmla="*/ 6751 w 10000"/>
                <a:gd name="connsiteY88" fmla="*/ 3724 h 10599"/>
                <a:gd name="connsiteX89" fmla="*/ 6952 w 10000"/>
                <a:gd name="connsiteY89" fmla="*/ 3724 h 10599"/>
                <a:gd name="connsiteX90" fmla="*/ 7179 w 10000"/>
                <a:gd name="connsiteY90" fmla="*/ 3932 h 10599"/>
                <a:gd name="connsiteX91" fmla="*/ 7179 w 10000"/>
                <a:gd name="connsiteY91" fmla="*/ 4167 h 10599"/>
                <a:gd name="connsiteX92" fmla="*/ 8035 w 10000"/>
                <a:gd name="connsiteY92" fmla="*/ 4167 h 10599"/>
                <a:gd name="connsiteX93" fmla="*/ 8262 w 10000"/>
                <a:gd name="connsiteY93" fmla="*/ 4167 h 10599"/>
                <a:gd name="connsiteX94" fmla="*/ 8035 w 10000"/>
                <a:gd name="connsiteY94" fmla="*/ 3724 h 10599"/>
                <a:gd name="connsiteX95" fmla="*/ 9144 w 10000"/>
                <a:gd name="connsiteY95" fmla="*/ 3307 h 10599"/>
                <a:gd name="connsiteX0" fmla="*/ 9144 w 10000"/>
                <a:gd name="connsiteY0" fmla="*/ 3307 h 10599"/>
                <a:gd name="connsiteX1" fmla="*/ 9144 w 10000"/>
                <a:gd name="connsiteY1" fmla="*/ 3307 h 10599"/>
                <a:gd name="connsiteX2" fmla="*/ 9572 w 10000"/>
                <a:gd name="connsiteY2" fmla="*/ 3307 h 10599"/>
                <a:gd name="connsiteX3" fmla="*/ 10000 w 10000"/>
                <a:gd name="connsiteY3" fmla="*/ 3724 h 10599"/>
                <a:gd name="connsiteX4" fmla="*/ 10000 w 10000"/>
                <a:gd name="connsiteY4" fmla="*/ 4167 h 10599"/>
                <a:gd name="connsiteX5" fmla="*/ 9572 w 10000"/>
                <a:gd name="connsiteY5" fmla="*/ 4167 h 10599"/>
                <a:gd name="connsiteX6" fmla="*/ 9345 w 10000"/>
                <a:gd name="connsiteY6" fmla="*/ 4349 h 10599"/>
                <a:gd name="connsiteX7" fmla="*/ 8917 w 10000"/>
                <a:gd name="connsiteY7" fmla="*/ 5182 h 10599"/>
                <a:gd name="connsiteX8" fmla="*/ 8690 w 10000"/>
                <a:gd name="connsiteY8" fmla="*/ 5417 h 10599"/>
                <a:gd name="connsiteX9" fmla="*/ 8489 w 10000"/>
                <a:gd name="connsiteY9" fmla="*/ 5807 h 10599"/>
                <a:gd name="connsiteX10" fmla="*/ 8489 w 10000"/>
                <a:gd name="connsiteY10" fmla="*/ 6042 h 10599"/>
                <a:gd name="connsiteX11" fmla="*/ 8262 w 10000"/>
                <a:gd name="connsiteY11" fmla="*/ 5417 h 10599"/>
                <a:gd name="connsiteX12" fmla="*/ 8262 w 10000"/>
                <a:gd name="connsiteY12" fmla="*/ 5182 h 10599"/>
                <a:gd name="connsiteX13" fmla="*/ 8035 w 10000"/>
                <a:gd name="connsiteY13" fmla="*/ 5417 h 10599"/>
                <a:gd name="connsiteX14" fmla="*/ 7834 w 10000"/>
                <a:gd name="connsiteY14" fmla="*/ 5417 h 10599"/>
                <a:gd name="connsiteX15" fmla="*/ 7834 w 10000"/>
                <a:gd name="connsiteY15" fmla="*/ 5182 h 10599"/>
                <a:gd name="connsiteX16" fmla="*/ 8262 w 10000"/>
                <a:gd name="connsiteY16" fmla="*/ 4792 h 10599"/>
                <a:gd name="connsiteX17" fmla="*/ 7406 w 10000"/>
                <a:gd name="connsiteY17" fmla="*/ 4792 h 10599"/>
                <a:gd name="connsiteX18" fmla="*/ 7406 w 10000"/>
                <a:gd name="connsiteY18" fmla="*/ 4349 h 10599"/>
                <a:gd name="connsiteX19" fmla="*/ 7179 w 10000"/>
                <a:gd name="connsiteY19" fmla="*/ 4349 h 10599"/>
                <a:gd name="connsiteX20" fmla="*/ 6952 w 10000"/>
                <a:gd name="connsiteY20" fmla="*/ 4349 h 10599"/>
                <a:gd name="connsiteX21" fmla="*/ 6952 w 10000"/>
                <a:gd name="connsiteY21" fmla="*/ 4557 h 10599"/>
                <a:gd name="connsiteX22" fmla="*/ 6751 w 10000"/>
                <a:gd name="connsiteY22" fmla="*/ 4974 h 10599"/>
                <a:gd name="connsiteX23" fmla="*/ 6952 w 10000"/>
                <a:gd name="connsiteY23" fmla="*/ 4974 h 10599"/>
                <a:gd name="connsiteX24" fmla="*/ 7179 w 10000"/>
                <a:gd name="connsiteY24" fmla="*/ 6042 h 10599"/>
                <a:gd name="connsiteX25" fmla="*/ 6952 w 10000"/>
                <a:gd name="connsiteY25" fmla="*/ 6042 h 10599"/>
                <a:gd name="connsiteX26" fmla="*/ 6952 w 10000"/>
                <a:gd name="connsiteY26" fmla="*/ 5807 h 10599"/>
                <a:gd name="connsiteX27" fmla="*/ 6524 w 10000"/>
                <a:gd name="connsiteY27" fmla="*/ 6042 h 10599"/>
                <a:gd name="connsiteX28" fmla="*/ 6297 w 10000"/>
                <a:gd name="connsiteY28" fmla="*/ 6667 h 10599"/>
                <a:gd name="connsiteX29" fmla="*/ 5869 w 10000"/>
                <a:gd name="connsiteY29" fmla="*/ 6849 h 10599"/>
                <a:gd name="connsiteX30" fmla="*/ 4786 w 10000"/>
                <a:gd name="connsiteY30" fmla="*/ 7682 h 10599"/>
                <a:gd name="connsiteX31" fmla="*/ 4786 w 10000"/>
                <a:gd name="connsiteY31" fmla="*/ 7917 h 10599"/>
                <a:gd name="connsiteX32" fmla="*/ 4559 w 10000"/>
                <a:gd name="connsiteY32" fmla="*/ 7917 h 10599"/>
                <a:gd name="connsiteX33" fmla="*/ 4358 w 10000"/>
                <a:gd name="connsiteY33" fmla="*/ 8099 h 10599"/>
                <a:gd name="connsiteX34" fmla="*/ 4131 w 10000"/>
                <a:gd name="connsiteY34" fmla="*/ 8099 h 10599"/>
                <a:gd name="connsiteX35" fmla="*/ 4131 w 10000"/>
                <a:gd name="connsiteY35" fmla="*/ 8307 h 10599"/>
                <a:gd name="connsiteX36" fmla="*/ 4131 w 10000"/>
                <a:gd name="connsiteY36" fmla="*/ 8932 h 10599"/>
                <a:gd name="connsiteX37" fmla="*/ 3904 w 10000"/>
                <a:gd name="connsiteY37" fmla="*/ 9349 h 10599"/>
                <a:gd name="connsiteX38" fmla="*/ 3904 w 10000"/>
                <a:gd name="connsiteY38" fmla="*/ 9974 h 10599"/>
                <a:gd name="connsiteX39" fmla="*/ 3703 w 10000"/>
                <a:gd name="connsiteY39" fmla="*/ 10182 h 10599"/>
                <a:gd name="connsiteX40" fmla="*/ 3476 w 10000"/>
                <a:gd name="connsiteY40" fmla="*/ 10417 h 10599"/>
                <a:gd name="connsiteX41" fmla="*/ 3249 w 10000"/>
                <a:gd name="connsiteY41" fmla="*/ 10599 h 10599"/>
                <a:gd name="connsiteX42" fmla="*/ 2821 w 10000"/>
                <a:gd name="connsiteY42" fmla="*/ 10417 h 10599"/>
                <a:gd name="connsiteX43" fmla="*/ 2166 w 10000"/>
                <a:gd name="connsiteY43" fmla="*/ 8542 h 10599"/>
                <a:gd name="connsiteX44" fmla="*/ 1738 w 10000"/>
                <a:gd name="connsiteY44" fmla="*/ 7917 h 10599"/>
                <a:gd name="connsiteX45" fmla="*/ 1511 w 10000"/>
                <a:gd name="connsiteY45" fmla="*/ 6667 h 10599"/>
                <a:gd name="connsiteX46" fmla="*/ 1511 w 10000"/>
                <a:gd name="connsiteY46" fmla="*/ 5807 h 10599"/>
                <a:gd name="connsiteX47" fmla="*/ 1310 w 10000"/>
                <a:gd name="connsiteY47" fmla="*/ 6224 h 10599"/>
                <a:gd name="connsiteX48" fmla="*/ 856 w 10000"/>
                <a:gd name="connsiteY48" fmla="*/ 6432 h 10599"/>
                <a:gd name="connsiteX49" fmla="*/ 202 w 10000"/>
                <a:gd name="connsiteY49" fmla="*/ 5807 h 10599"/>
                <a:gd name="connsiteX50" fmla="*/ 655 w 10000"/>
                <a:gd name="connsiteY50" fmla="*/ 5807 h 10599"/>
                <a:gd name="connsiteX51" fmla="*/ 655 w 10000"/>
                <a:gd name="connsiteY51" fmla="*/ 5599 h 10599"/>
                <a:gd name="connsiteX52" fmla="*/ 428 w 10000"/>
                <a:gd name="connsiteY52" fmla="*/ 5599 h 10599"/>
                <a:gd name="connsiteX53" fmla="*/ 0 w 10000"/>
                <a:gd name="connsiteY53" fmla="*/ 5417 h 10599"/>
                <a:gd name="connsiteX54" fmla="*/ 202 w 10000"/>
                <a:gd name="connsiteY54" fmla="*/ 5182 h 10599"/>
                <a:gd name="connsiteX55" fmla="*/ 856 w 10000"/>
                <a:gd name="connsiteY55" fmla="*/ 5182 h 10599"/>
                <a:gd name="connsiteX56" fmla="*/ 856 w 10000"/>
                <a:gd name="connsiteY56" fmla="*/ 4974 h 10599"/>
                <a:gd name="connsiteX57" fmla="*/ 856 w 10000"/>
                <a:gd name="connsiteY57" fmla="*/ 4557 h 10599"/>
                <a:gd name="connsiteX58" fmla="*/ 655 w 10000"/>
                <a:gd name="connsiteY58" fmla="*/ 4557 h 10599"/>
                <a:gd name="connsiteX59" fmla="*/ 655 w 10000"/>
                <a:gd name="connsiteY59" fmla="*/ 4349 h 10599"/>
                <a:gd name="connsiteX60" fmla="*/ 428 w 10000"/>
                <a:gd name="connsiteY60" fmla="*/ 4349 h 10599"/>
                <a:gd name="connsiteX61" fmla="*/ 428 w 10000"/>
                <a:gd name="connsiteY61" fmla="*/ 3932 h 10599"/>
                <a:gd name="connsiteX62" fmla="*/ 655 w 10000"/>
                <a:gd name="connsiteY62" fmla="*/ 3724 h 10599"/>
                <a:gd name="connsiteX63" fmla="*/ 856 w 10000"/>
                <a:gd name="connsiteY63" fmla="*/ 3932 h 10599"/>
                <a:gd name="connsiteX64" fmla="*/ 1310 w 10000"/>
                <a:gd name="connsiteY64" fmla="*/ 3724 h 10599"/>
                <a:gd name="connsiteX65" fmla="*/ 2393 w 10000"/>
                <a:gd name="connsiteY65" fmla="*/ 2474 h 10599"/>
                <a:gd name="connsiteX66" fmla="*/ 2166 w 10000"/>
                <a:gd name="connsiteY66" fmla="*/ 2292 h 10599"/>
                <a:gd name="connsiteX67" fmla="*/ 2393 w 10000"/>
                <a:gd name="connsiteY67" fmla="*/ 2292 h 10599"/>
                <a:gd name="connsiteX68" fmla="*/ 2393 w 10000"/>
                <a:gd name="connsiteY68" fmla="*/ 2057 h 10599"/>
                <a:gd name="connsiteX69" fmla="*/ 1965 w 10000"/>
                <a:gd name="connsiteY69" fmla="*/ 1849 h 10599"/>
                <a:gd name="connsiteX70" fmla="*/ 2166 w 10000"/>
                <a:gd name="connsiteY70" fmla="*/ 1432 h 10599"/>
                <a:gd name="connsiteX71" fmla="*/ 1965 w 10000"/>
                <a:gd name="connsiteY71" fmla="*/ 1224 h 10599"/>
                <a:gd name="connsiteX72" fmla="*/ 1940 w 10000"/>
                <a:gd name="connsiteY72" fmla="*/ 417 h 10599"/>
                <a:gd name="connsiteX73" fmla="*/ 2596 w 10000"/>
                <a:gd name="connsiteY73" fmla="*/ 0 h 10599"/>
                <a:gd name="connsiteX74" fmla="*/ 3382 w 10000"/>
                <a:gd name="connsiteY74" fmla="*/ 599 h 10599"/>
                <a:gd name="connsiteX75" fmla="*/ 4131 w 10000"/>
                <a:gd name="connsiteY75" fmla="*/ 495 h 10599"/>
                <a:gd name="connsiteX76" fmla="*/ 4131 w 10000"/>
                <a:gd name="connsiteY76" fmla="*/ 807 h 10599"/>
                <a:gd name="connsiteX77" fmla="*/ 4131 w 10000"/>
                <a:gd name="connsiteY77" fmla="*/ 1224 h 10599"/>
                <a:gd name="connsiteX78" fmla="*/ 3703 w 10000"/>
                <a:gd name="connsiteY78" fmla="*/ 1667 h 10599"/>
                <a:gd name="connsiteX79" fmla="*/ 3904 w 10000"/>
                <a:gd name="connsiteY79" fmla="*/ 2057 h 10599"/>
                <a:gd name="connsiteX80" fmla="*/ 3476 w 10000"/>
                <a:gd name="connsiteY80" fmla="*/ 2057 h 10599"/>
                <a:gd name="connsiteX81" fmla="*/ 3703 w 10000"/>
                <a:gd name="connsiteY81" fmla="*/ 2682 h 10599"/>
                <a:gd name="connsiteX82" fmla="*/ 4358 w 10000"/>
                <a:gd name="connsiteY82" fmla="*/ 2917 h 10599"/>
                <a:gd name="connsiteX83" fmla="*/ 4131 w 10000"/>
                <a:gd name="connsiteY83" fmla="*/ 3542 h 10599"/>
                <a:gd name="connsiteX84" fmla="*/ 4559 w 10000"/>
                <a:gd name="connsiteY84" fmla="*/ 3724 h 10599"/>
                <a:gd name="connsiteX85" fmla="*/ 6524 w 10000"/>
                <a:gd name="connsiteY85" fmla="*/ 4349 h 10599"/>
                <a:gd name="connsiteX86" fmla="*/ 6751 w 10000"/>
                <a:gd name="connsiteY86" fmla="*/ 4349 h 10599"/>
                <a:gd name="connsiteX87" fmla="*/ 6751 w 10000"/>
                <a:gd name="connsiteY87" fmla="*/ 4167 h 10599"/>
                <a:gd name="connsiteX88" fmla="*/ 6751 w 10000"/>
                <a:gd name="connsiteY88" fmla="*/ 3724 h 10599"/>
                <a:gd name="connsiteX89" fmla="*/ 6952 w 10000"/>
                <a:gd name="connsiteY89" fmla="*/ 3724 h 10599"/>
                <a:gd name="connsiteX90" fmla="*/ 7179 w 10000"/>
                <a:gd name="connsiteY90" fmla="*/ 3932 h 10599"/>
                <a:gd name="connsiteX91" fmla="*/ 7179 w 10000"/>
                <a:gd name="connsiteY91" fmla="*/ 4167 h 10599"/>
                <a:gd name="connsiteX92" fmla="*/ 8035 w 10000"/>
                <a:gd name="connsiteY92" fmla="*/ 4167 h 10599"/>
                <a:gd name="connsiteX93" fmla="*/ 8262 w 10000"/>
                <a:gd name="connsiteY93" fmla="*/ 4167 h 10599"/>
                <a:gd name="connsiteX94" fmla="*/ 8035 w 10000"/>
                <a:gd name="connsiteY94" fmla="*/ 3724 h 10599"/>
                <a:gd name="connsiteX95" fmla="*/ 9144 w 10000"/>
                <a:gd name="connsiteY95" fmla="*/ 3307 h 10599"/>
                <a:gd name="connsiteX0" fmla="*/ 9144 w 10000"/>
                <a:gd name="connsiteY0" fmla="*/ 3307 h 10599"/>
                <a:gd name="connsiteX1" fmla="*/ 9144 w 10000"/>
                <a:gd name="connsiteY1" fmla="*/ 3307 h 10599"/>
                <a:gd name="connsiteX2" fmla="*/ 9572 w 10000"/>
                <a:gd name="connsiteY2" fmla="*/ 3307 h 10599"/>
                <a:gd name="connsiteX3" fmla="*/ 10000 w 10000"/>
                <a:gd name="connsiteY3" fmla="*/ 3724 h 10599"/>
                <a:gd name="connsiteX4" fmla="*/ 10000 w 10000"/>
                <a:gd name="connsiteY4" fmla="*/ 4167 h 10599"/>
                <a:gd name="connsiteX5" fmla="*/ 9572 w 10000"/>
                <a:gd name="connsiteY5" fmla="*/ 4167 h 10599"/>
                <a:gd name="connsiteX6" fmla="*/ 9345 w 10000"/>
                <a:gd name="connsiteY6" fmla="*/ 4349 h 10599"/>
                <a:gd name="connsiteX7" fmla="*/ 8917 w 10000"/>
                <a:gd name="connsiteY7" fmla="*/ 5182 h 10599"/>
                <a:gd name="connsiteX8" fmla="*/ 8690 w 10000"/>
                <a:gd name="connsiteY8" fmla="*/ 5417 h 10599"/>
                <a:gd name="connsiteX9" fmla="*/ 8489 w 10000"/>
                <a:gd name="connsiteY9" fmla="*/ 5807 h 10599"/>
                <a:gd name="connsiteX10" fmla="*/ 8489 w 10000"/>
                <a:gd name="connsiteY10" fmla="*/ 6042 h 10599"/>
                <a:gd name="connsiteX11" fmla="*/ 8262 w 10000"/>
                <a:gd name="connsiteY11" fmla="*/ 5417 h 10599"/>
                <a:gd name="connsiteX12" fmla="*/ 8262 w 10000"/>
                <a:gd name="connsiteY12" fmla="*/ 5182 h 10599"/>
                <a:gd name="connsiteX13" fmla="*/ 8035 w 10000"/>
                <a:gd name="connsiteY13" fmla="*/ 5417 h 10599"/>
                <a:gd name="connsiteX14" fmla="*/ 7834 w 10000"/>
                <a:gd name="connsiteY14" fmla="*/ 5417 h 10599"/>
                <a:gd name="connsiteX15" fmla="*/ 7834 w 10000"/>
                <a:gd name="connsiteY15" fmla="*/ 5182 h 10599"/>
                <a:gd name="connsiteX16" fmla="*/ 8262 w 10000"/>
                <a:gd name="connsiteY16" fmla="*/ 4792 h 10599"/>
                <a:gd name="connsiteX17" fmla="*/ 7406 w 10000"/>
                <a:gd name="connsiteY17" fmla="*/ 4792 h 10599"/>
                <a:gd name="connsiteX18" fmla="*/ 7406 w 10000"/>
                <a:gd name="connsiteY18" fmla="*/ 4349 h 10599"/>
                <a:gd name="connsiteX19" fmla="*/ 7179 w 10000"/>
                <a:gd name="connsiteY19" fmla="*/ 4349 h 10599"/>
                <a:gd name="connsiteX20" fmla="*/ 6952 w 10000"/>
                <a:gd name="connsiteY20" fmla="*/ 4349 h 10599"/>
                <a:gd name="connsiteX21" fmla="*/ 6952 w 10000"/>
                <a:gd name="connsiteY21" fmla="*/ 4557 h 10599"/>
                <a:gd name="connsiteX22" fmla="*/ 6751 w 10000"/>
                <a:gd name="connsiteY22" fmla="*/ 4974 h 10599"/>
                <a:gd name="connsiteX23" fmla="*/ 6952 w 10000"/>
                <a:gd name="connsiteY23" fmla="*/ 4974 h 10599"/>
                <a:gd name="connsiteX24" fmla="*/ 7179 w 10000"/>
                <a:gd name="connsiteY24" fmla="*/ 6042 h 10599"/>
                <a:gd name="connsiteX25" fmla="*/ 6952 w 10000"/>
                <a:gd name="connsiteY25" fmla="*/ 6042 h 10599"/>
                <a:gd name="connsiteX26" fmla="*/ 6952 w 10000"/>
                <a:gd name="connsiteY26" fmla="*/ 5807 h 10599"/>
                <a:gd name="connsiteX27" fmla="*/ 6524 w 10000"/>
                <a:gd name="connsiteY27" fmla="*/ 6042 h 10599"/>
                <a:gd name="connsiteX28" fmla="*/ 6297 w 10000"/>
                <a:gd name="connsiteY28" fmla="*/ 6667 h 10599"/>
                <a:gd name="connsiteX29" fmla="*/ 5869 w 10000"/>
                <a:gd name="connsiteY29" fmla="*/ 6849 h 10599"/>
                <a:gd name="connsiteX30" fmla="*/ 4786 w 10000"/>
                <a:gd name="connsiteY30" fmla="*/ 7682 h 10599"/>
                <a:gd name="connsiteX31" fmla="*/ 4786 w 10000"/>
                <a:gd name="connsiteY31" fmla="*/ 7917 h 10599"/>
                <a:gd name="connsiteX32" fmla="*/ 4559 w 10000"/>
                <a:gd name="connsiteY32" fmla="*/ 7917 h 10599"/>
                <a:gd name="connsiteX33" fmla="*/ 4358 w 10000"/>
                <a:gd name="connsiteY33" fmla="*/ 8099 h 10599"/>
                <a:gd name="connsiteX34" fmla="*/ 4131 w 10000"/>
                <a:gd name="connsiteY34" fmla="*/ 8099 h 10599"/>
                <a:gd name="connsiteX35" fmla="*/ 4131 w 10000"/>
                <a:gd name="connsiteY35" fmla="*/ 8307 h 10599"/>
                <a:gd name="connsiteX36" fmla="*/ 4131 w 10000"/>
                <a:gd name="connsiteY36" fmla="*/ 8932 h 10599"/>
                <a:gd name="connsiteX37" fmla="*/ 3904 w 10000"/>
                <a:gd name="connsiteY37" fmla="*/ 9349 h 10599"/>
                <a:gd name="connsiteX38" fmla="*/ 3904 w 10000"/>
                <a:gd name="connsiteY38" fmla="*/ 9974 h 10599"/>
                <a:gd name="connsiteX39" fmla="*/ 3703 w 10000"/>
                <a:gd name="connsiteY39" fmla="*/ 10182 h 10599"/>
                <a:gd name="connsiteX40" fmla="*/ 3476 w 10000"/>
                <a:gd name="connsiteY40" fmla="*/ 10417 h 10599"/>
                <a:gd name="connsiteX41" fmla="*/ 3249 w 10000"/>
                <a:gd name="connsiteY41" fmla="*/ 10599 h 10599"/>
                <a:gd name="connsiteX42" fmla="*/ 2821 w 10000"/>
                <a:gd name="connsiteY42" fmla="*/ 10417 h 10599"/>
                <a:gd name="connsiteX43" fmla="*/ 2166 w 10000"/>
                <a:gd name="connsiteY43" fmla="*/ 8542 h 10599"/>
                <a:gd name="connsiteX44" fmla="*/ 1738 w 10000"/>
                <a:gd name="connsiteY44" fmla="*/ 7917 h 10599"/>
                <a:gd name="connsiteX45" fmla="*/ 1511 w 10000"/>
                <a:gd name="connsiteY45" fmla="*/ 6667 h 10599"/>
                <a:gd name="connsiteX46" fmla="*/ 1511 w 10000"/>
                <a:gd name="connsiteY46" fmla="*/ 5807 h 10599"/>
                <a:gd name="connsiteX47" fmla="*/ 1310 w 10000"/>
                <a:gd name="connsiteY47" fmla="*/ 6224 h 10599"/>
                <a:gd name="connsiteX48" fmla="*/ 856 w 10000"/>
                <a:gd name="connsiteY48" fmla="*/ 6432 h 10599"/>
                <a:gd name="connsiteX49" fmla="*/ 202 w 10000"/>
                <a:gd name="connsiteY49" fmla="*/ 5807 h 10599"/>
                <a:gd name="connsiteX50" fmla="*/ 655 w 10000"/>
                <a:gd name="connsiteY50" fmla="*/ 5807 h 10599"/>
                <a:gd name="connsiteX51" fmla="*/ 655 w 10000"/>
                <a:gd name="connsiteY51" fmla="*/ 5599 h 10599"/>
                <a:gd name="connsiteX52" fmla="*/ 428 w 10000"/>
                <a:gd name="connsiteY52" fmla="*/ 5599 h 10599"/>
                <a:gd name="connsiteX53" fmla="*/ 0 w 10000"/>
                <a:gd name="connsiteY53" fmla="*/ 5417 h 10599"/>
                <a:gd name="connsiteX54" fmla="*/ 202 w 10000"/>
                <a:gd name="connsiteY54" fmla="*/ 5182 h 10599"/>
                <a:gd name="connsiteX55" fmla="*/ 856 w 10000"/>
                <a:gd name="connsiteY55" fmla="*/ 5182 h 10599"/>
                <a:gd name="connsiteX56" fmla="*/ 856 w 10000"/>
                <a:gd name="connsiteY56" fmla="*/ 4974 h 10599"/>
                <a:gd name="connsiteX57" fmla="*/ 856 w 10000"/>
                <a:gd name="connsiteY57" fmla="*/ 4557 h 10599"/>
                <a:gd name="connsiteX58" fmla="*/ 655 w 10000"/>
                <a:gd name="connsiteY58" fmla="*/ 4557 h 10599"/>
                <a:gd name="connsiteX59" fmla="*/ 655 w 10000"/>
                <a:gd name="connsiteY59" fmla="*/ 4349 h 10599"/>
                <a:gd name="connsiteX60" fmla="*/ 428 w 10000"/>
                <a:gd name="connsiteY60" fmla="*/ 4349 h 10599"/>
                <a:gd name="connsiteX61" fmla="*/ 428 w 10000"/>
                <a:gd name="connsiteY61" fmla="*/ 3932 h 10599"/>
                <a:gd name="connsiteX62" fmla="*/ 655 w 10000"/>
                <a:gd name="connsiteY62" fmla="*/ 3724 h 10599"/>
                <a:gd name="connsiteX63" fmla="*/ 856 w 10000"/>
                <a:gd name="connsiteY63" fmla="*/ 3932 h 10599"/>
                <a:gd name="connsiteX64" fmla="*/ 1310 w 10000"/>
                <a:gd name="connsiteY64" fmla="*/ 3724 h 10599"/>
                <a:gd name="connsiteX65" fmla="*/ 2393 w 10000"/>
                <a:gd name="connsiteY65" fmla="*/ 2474 h 10599"/>
                <a:gd name="connsiteX66" fmla="*/ 2166 w 10000"/>
                <a:gd name="connsiteY66" fmla="*/ 2292 h 10599"/>
                <a:gd name="connsiteX67" fmla="*/ 2393 w 10000"/>
                <a:gd name="connsiteY67" fmla="*/ 2292 h 10599"/>
                <a:gd name="connsiteX68" fmla="*/ 2393 w 10000"/>
                <a:gd name="connsiteY68" fmla="*/ 2057 h 10599"/>
                <a:gd name="connsiteX69" fmla="*/ 1965 w 10000"/>
                <a:gd name="connsiteY69" fmla="*/ 1849 h 10599"/>
                <a:gd name="connsiteX70" fmla="*/ 2166 w 10000"/>
                <a:gd name="connsiteY70" fmla="*/ 1432 h 10599"/>
                <a:gd name="connsiteX71" fmla="*/ 1965 w 10000"/>
                <a:gd name="connsiteY71" fmla="*/ 1224 h 10599"/>
                <a:gd name="connsiteX72" fmla="*/ 2189 w 10000"/>
                <a:gd name="connsiteY72" fmla="*/ 807 h 10599"/>
                <a:gd name="connsiteX73" fmla="*/ 1940 w 10000"/>
                <a:gd name="connsiteY73" fmla="*/ 417 h 10599"/>
                <a:gd name="connsiteX74" fmla="*/ 2596 w 10000"/>
                <a:gd name="connsiteY74" fmla="*/ 0 h 10599"/>
                <a:gd name="connsiteX75" fmla="*/ 3382 w 10000"/>
                <a:gd name="connsiteY75" fmla="*/ 599 h 10599"/>
                <a:gd name="connsiteX76" fmla="*/ 4131 w 10000"/>
                <a:gd name="connsiteY76" fmla="*/ 495 h 10599"/>
                <a:gd name="connsiteX77" fmla="*/ 4131 w 10000"/>
                <a:gd name="connsiteY77" fmla="*/ 807 h 10599"/>
                <a:gd name="connsiteX78" fmla="*/ 4131 w 10000"/>
                <a:gd name="connsiteY78" fmla="*/ 1224 h 10599"/>
                <a:gd name="connsiteX79" fmla="*/ 3703 w 10000"/>
                <a:gd name="connsiteY79" fmla="*/ 1667 h 10599"/>
                <a:gd name="connsiteX80" fmla="*/ 3904 w 10000"/>
                <a:gd name="connsiteY80" fmla="*/ 2057 h 10599"/>
                <a:gd name="connsiteX81" fmla="*/ 3476 w 10000"/>
                <a:gd name="connsiteY81" fmla="*/ 2057 h 10599"/>
                <a:gd name="connsiteX82" fmla="*/ 3703 w 10000"/>
                <a:gd name="connsiteY82" fmla="*/ 2682 h 10599"/>
                <a:gd name="connsiteX83" fmla="*/ 4358 w 10000"/>
                <a:gd name="connsiteY83" fmla="*/ 2917 h 10599"/>
                <a:gd name="connsiteX84" fmla="*/ 4131 w 10000"/>
                <a:gd name="connsiteY84" fmla="*/ 3542 h 10599"/>
                <a:gd name="connsiteX85" fmla="*/ 4559 w 10000"/>
                <a:gd name="connsiteY85" fmla="*/ 3724 h 10599"/>
                <a:gd name="connsiteX86" fmla="*/ 6524 w 10000"/>
                <a:gd name="connsiteY86" fmla="*/ 4349 h 10599"/>
                <a:gd name="connsiteX87" fmla="*/ 6751 w 10000"/>
                <a:gd name="connsiteY87" fmla="*/ 4349 h 10599"/>
                <a:gd name="connsiteX88" fmla="*/ 6751 w 10000"/>
                <a:gd name="connsiteY88" fmla="*/ 4167 h 10599"/>
                <a:gd name="connsiteX89" fmla="*/ 6751 w 10000"/>
                <a:gd name="connsiteY89" fmla="*/ 3724 h 10599"/>
                <a:gd name="connsiteX90" fmla="*/ 6952 w 10000"/>
                <a:gd name="connsiteY90" fmla="*/ 3724 h 10599"/>
                <a:gd name="connsiteX91" fmla="*/ 7179 w 10000"/>
                <a:gd name="connsiteY91" fmla="*/ 3932 h 10599"/>
                <a:gd name="connsiteX92" fmla="*/ 7179 w 10000"/>
                <a:gd name="connsiteY92" fmla="*/ 4167 h 10599"/>
                <a:gd name="connsiteX93" fmla="*/ 8035 w 10000"/>
                <a:gd name="connsiteY93" fmla="*/ 4167 h 10599"/>
                <a:gd name="connsiteX94" fmla="*/ 8262 w 10000"/>
                <a:gd name="connsiteY94" fmla="*/ 4167 h 10599"/>
                <a:gd name="connsiteX95" fmla="*/ 8035 w 10000"/>
                <a:gd name="connsiteY95" fmla="*/ 3724 h 10599"/>
                <a:gd name="connsiteX96" fmla="*/ 9144 w 10000"/>
                <a:gd name="connsiteY96" fmla="*/ 3307 h 10599"/>
                <a:gd name="connsiteX0" fmla="*/ 9144 w 10000"/>
                <a:gd name="connsiteY0" fmla="*/ 3307 h 10599"/>
                <a:gd name="connsiteX1" fmla="*/ 9144 w 10000"/>
                <a:gd name="connsiteY1" fmla="*/ 3307 h 10599"/>
                <a:gd name="connsiteX2" fmla="*/ 9572 w 10000"/>
                <a:gd name="connsiteY2" fmla="*/ 3307 h 10599"/>
                <a:gd name="connsiteX3" fmla="*/ 10000 w 10000"/>
                <a:gd name="connsiteY3" fmla="*/ 3724 h 10599"/>
                <a:gd name="connsiteX4" fmla="*/ 10000 w 10000"/>
                <a:gd name="connsiteY4" fmla="*/ 4167 h 10599"/>
                <a:gd name="connsiteX5" fmla="*/ 9572 w 10000"/>
                <a:gd name="connsiteY5" fmla="*/ 4167 h 10599"/>
                <a:gd name="connsiteX6" fmla="*/ 9345 w 10000"/>
                <a:gd name="connsiteY6" fmla="*/ 4349 h 10599"/>
                <a:gd name="connsiteX7" fmla="*/ 8917 w 10000"/>
                <a:gd name="connsiteY7" fmla="*/ 5182 h 10599"/>
                <a:gd name="connsiteX8" fmla="*/ 8690 w 10000"/>
                <a:gd name="connsiteY8" fmla="*/ 5417 h 10599"/>
                <a:gd name="connsiteX9" fmla="*/ 8489 w 10000"/>
                <a:gd name="connsiteY9" fmla="*/ 5807 h 10599"/>
                <a:gd name="connsiteX10" fmla="*/ 8489 w 10000"/>
                <a:gd name="connsiteY10" fmla="*/ 6042 h 10599"/>
                <a:gd name="connsiteX11" fmla="*/ 8262 w 10000"/>
                <a:gd name="connsiteY11" fmla="*/ 5417 h 10599"/>
                <a:gd name="connsiteX12" fmla="*/ 8262 w 10000"/>
                <a:gd name="connsiteY12" fmla="*/ 5182 h 10599"/>
                <a:gd name="connsiteX13" fmla="*/ 8035 w 10000"/>
                <a:gd name="connsiteY13" fmla="*/ 5417 h 10599"/>
                <a:gd name="connsiteX14" fmla="*/ 7834 w 10000"/>
                <a:gd name="connsiteY14" fmla="*/ 5417 h 10599"/>
                <a:gd name="connsiteX15" fmla="*/ 7834 w 10000"/>
                <a:gd name="connsiteY15" fmla="*/ 5182 h 10599"/>
                <a:gd name="connsiteX16" fmla="*/ 8262 w 10000"/>
                <a:gd name="connsiteY16" fmla="*/ 4792 h 10599"/>
                <a:gd name="connsiteX17" fmla="*/ 7406 w 10000"/>
                <a:gd name="connsiteY17" fmla="*/ 4792 h 10599"/>
                <a:gd name="connsiteX18" fmla="*/ 7406 w 10000"/>
                <a:gd name="connsiteY18" fmla="*/ 4349 h 10599"/>
                <a:gd name="connsiteX19" fmla="*/ 7179 w 10000"/>
                <a:gd name="connsiteY19" fmla="*/ 4349 h 10599"/>
                <a:gd name="connsiteX20" fmla="*/ 6952 w 10000"/>
                <a:gd name="connsiteY20" fmla="*/ 4349 h 10599"/>
                <a:gd name="connsiteX21" fmla="*/ 6952 w 10000"/>
                <a:gd name="connsiteY21" fmla="*/ 4557 h 10599"/>
                <a:gd name="connsiteX22" fmla="*/ 6751 w 10000"/>
                <a:gd name="connsiteY22" fmla="*/ 4974 h 10599"/>
                <a:gd name="connsiteX23" fmla="*/ 6952 w 10000"/>
                <a:gd name="connsiteY23" fmla="*/ 4974 h 10599"/>
                <a:gd name="connsiteX24" fmla="*/ 7179 w 10000"/>
                <a:gd name="connsiteY24" fmla="*/ 6042 h 10599"/>
                <a:gd name="connsiteX25" fmla="*/ 6952 w 10000"/>
                <a:gd name="connsiteY25" fmla="*/ 6042 h 10599"/>
                <a:gd name="connsiteX26" fmla="*/ 6952 w 10000"/>
                <a:gd name="connsiteY26" fmla="*/ 5807 h 10599"/>
                <a:gd name="connsiteX27" fmla="*/ 6524 w 10000"/>
                <a:gd name="connsiteY27" fmla="*/ 6042 h 10599"/>
                <a:gd name="connsiteX28" fmla="*/ 6297 w 10000"/>
                <a:gd name="connsiteY28" fmla="*/ 6667 h 10599"/>
                <a:gd name="connsiteX29" fmla="*/ 5869 w 10000"/>
                <a:gd name="connsiteY29" fmla="*/ 6849 h 10599"/>
                <a:gd name="connsiteX30" fmla="*/ 4786 w 10000"/>
                <a:gd name="connsiteY30" fmla="*/ 7682 h 10599"/>
                <a:gd name="connsiteX31" fmla="*/ 4786 w 10000"/>
                <a:gd name="connsiteY31" fmla="*/ 7917 h 10599"/>
                <a:gd name="connsiteX32" fmla="*/ 4559 w 10000"/>
                <a:gd name="connsiteY32" fmla="*/ 7917 h 10599"/>
                <a:gd name="connsiteX33" fmla="*/ 4358 w 10000"/>
                <a:gd name="connsiteY33" fmla="*/ 8099 h 10599"/>
                <a:gd name="connsiteX34" fmla="*/ 4131 w 10000"/>
                <a:gd name="connsiteY34" fmla="*/ 8099 h 10599"/>
                <a:gd name="connsiteX35" fmla="*/ 4131 w 10000"/>
                <a:gd name="connsiteY35" fmla="*/ 8307 h 10599"/>
                <a:gd name="connsiteX36" fmla="*/ 4131 w 10000"/>
                <a:gd name="connsiteY36" fmla="*/ 8932 h 10599"/>
                <a:gd name="connsiteX37" fmla="*/ 3904 w 10000"/>
                <a:gd name="connsiteY37" fmla="*/ 9349 h 10599"/>
                <a:gd name="connsiteX38" fmla="*/ 3904 w 10000"/>
                <a:gd name="connsiteY38" fmla="*/ 9974 h 10599"/>
                <a:gd name="connsiteX39" fmla="*/ 3703 w 10000"/>
                <a:gd name="connsiteY39" fmla="*/ 10182 h 10599"/>
                <a:gd name="connsiteX40" fmla="*/ 3476 w 10000"/>
                <a:gd name="connsiteY40" fmla="*/ 10417 h 10599"/>
                <a:gd name="connsiteX41" fmla="*/ 3249 w 10000"/>
                <a:gd name="connsiteY41" fmla="*/ 10599 h 10599"/>
                <a:gd name="connsiteX42" fmla="*/ 2821 w 10000"/>
                <a:gd name="connsiteY42" fmla="*/ 10417 h 10599"/>
                <a:gd name="connsiteX43" fmla="*/ 2166 w 10000"/>
                <a:gd name="connsiteY43" fmla="*/ 8542 h 10599"/>
                <a:gd name="connsiteX44" fmla="*/ 1738 w 10000"/>
                <a:gd name="connsiteY44" fmla="*/ 7917 h 10599"/>
                <a:gd name="connsiteX45" fmla="*/ 1511 w 10000"/>
                <a:gd name="connsiteY45" fmla="*/ 6667 h 10599"/>
                <a:gd name="connsiteX46" fmla="*/ 1511 w 10000"/>
                <a:gd name="connsiteY46" fmla="*/ 5807 h 10599"/>
                <a:gd name="connsiteX47" fmla="*/ 1310 w 10000"/>
                <a:gd name="connsiteY47" fmla="*/ 6224 h 10599"/>
                <a:gd name="connsiteX48" fmla="*/ 856 w 10000"/>
                <a:gd name="connsiteY48" fmla="*/ 6432 h 10599"/>
                <a:gd name="connsiteX49" fmla="*/ 202 w 10000"/>
                <a:gd name="connsiteY49" fmla="*/ 5807 h 10599"/>
                <a:gd name="connsiteX50" fmla="*/ 655 w 10000"/>
                <a:gd name="connsiteY50" fmla="*/ 5807 h 10599"/>
                <a:gd name="connsiteX51" fmla="*/ 655 w 10000"/>
                <a:gd name="connsiteY51" fmla="*/ 5599 h 10599"/>
                <a:gd name="connsiteX52" fmla="*/ 428 w 10000"/>
                <a:gd name="connsiteY52" fmla="*/ 5599 h 10599"/>
                <a:gd name="connsiteX53" fmla="*/ 0 w 10000"/>
                <a:gd name="connsiteY53" fmla="*/ 5417 h 10599"/>
                <a:gd name="connsiteX54" fmla="*/ 202 w 10000"/>
                <a:gd name="connsiteY54" fmla="*/ 5182 h 10599"/>
                <a:gd name="connsiteX55" fmla="*/ 856 w 10000"/>
                <a:gd name="connsiteY55" fmla="*/ 5182 h 10599"/>
                <a:gd name="connsiteX56" fmla="*/ 856 w 10000"/>
                <a:gd name="connsiteY56" fmla="*/ 4974 h 10599"/>
                <a:gd name="connsiteX57" fmla="*/ 856 w 10000"/>
                <a:gd name="connsiteY57" fmla="*/ 4557 h 10599"/>
                <a:gd name="connsiteX58" fmla="*/ 655 w 10000"/>
                <a:gd name="connsiteY58" fmla="*/ 4557 h 10599"/>
                <a:gd name="connsiteX59" fmla="*/ 655 w 10000"/>
                <a:gd name="connsiteY59" fmla="*/ 4349 h 10599"/>
                <a:gd name="connsiteX60" fmla="*/ 428 w 10000"/>
                <a:gd name="connsiteY60" fmla="*/ 4349 h 10599"/>
                <a:gd name="connsiteX61" fmla="*/ 428 w 10000"/>
                <a:gd name="connsiteY61" fmla="*/ 3932 h 10599"/>
                <a:gd name="connsiteX62" fmla="*/ 655 w 10000"/>
                <a:gd name="connsiteY62" fmla="*/ 3724 h 10599"/>
                <a:gd name="connsiteX63" fmla="*/ 856 w 10000"/>
                <a:gd name="connsiteY63" fmla="*/ 3932 h 10599"/>
                <a:gd name="connsiteX64" fmla="*/ 1310 w 10000"/>
                <a:gd name="connsiteY64" fmla="*/ 3724 h 10599"/>
                <a:gd name="connsiteX65" fmla="*/ 2393 w 10000"/>
                <a:gd name="connsiteY65" fmla="*/ 2474 h 10599"/>
                <a:gd name="connsiteX66" fmla="*/ 2166 w 10000"/>
                <a:gd name="connsiteY66" fmla="*/ 2292 h 10599"/>
                <a:gd name="connsiteX67" fmla="*/ 2393 w 10000"/>
                <a:gd name="connsiteY67" fmla="*/ 2292 h 10599"/>
                <a:gd name="connsiteX68" fmla="*/ 2393 w 10000"/>
                <a:gd name="connsiteY68" fmla="*/ 2057 h 10599"/>
                <a:gd name="connsiteX69" fmla="*/ 2596 w 10000"/>
                <a:gd name="connsiteY69" fmla="*/ 1849 h 10599"/>
                <a:gd name="connsiteX70" fmla="*/ 2166 w 10000"/>
                <a:gd name="connsiteY70" fmla="*/ 1432 h 10599"/>
                <a:gd name="connsiteX71" fmla="*/ 1965 w 10000"/>
                <a:gd name="connsiteY71" fmla="*/ 1224 h 10599"/>
                <a:gd name="connsiteX72" fmla="*/ 2189 w 10000"/>
                <a:gd name="connsiteY72" fmla="*/ 807 h 10599"/>
                <a:gd name="connsiteX73" fmla="*/ 1940 w 10000"/>
                <a:gd name="connsiteY73" fmla="*/ 417 h 10599"/>
                <a:gd name="connsiteX74" fmla="*/ 2596 w 10000"/>
                <a:gd name="connsiteY74" fmla="*/ 0 h 10599"/>
                <a:gd name="connsiteX75" fmla="*/ 3382 w 10000"/>
                <a:gd name="connsiteY75" fmla="*/ 599 h 10599"/>
                <a:gd name="connsiteX76" fmla="*/ 4131 w 10000"/>
                <a:gd name="connsiteY76" fmla="*/ 495 h 10599"/>
                <a:gd name="connsiteX77" fmla="*/ 4131 w 10000"/>
                <a:gd name="connsiteY77" fmla="*/ 807 h 10599"/>
                <a:gd name="connsiteX78" fmla="*/ 4131 w 10000"/>
                <a:gd name="connsiteY78" fmla="*/ 1224 h 10599"/>
                <a:gd name="connsiteX79" fmla="*/ 3703 w 10000"/>
                <a:gd name="connsiteY79" fmla="*/ 1667 h 10599"/>
                <a:gd name="connsiteX80" fmla="*/ 3904 w 10000"/>
                <a:gd name="connsiteY80" fmla="*/ 2057 h 10599"/>
                <a:gd name="connsiteX81" fmla="*/ 3476 w 10000"/>
                <a:gd name="connsiteY81" fmla="*/ 2057 h 10599"/>
                <a:gd name="connsiteX82" fmla="*/ 3703 w 10000"/>
                <a:gd name="connsiteY82" fmla="*/ 2682 h 10599"/>
                <a:gd name="connsiteX83" fmla="*/ 4358 w 10000"/>
                <a:gd name="connsiteY83" fmla="*/ 2917 h 10599"/>
                <a:gd name="connsiteX84" fmla="*/ 4131 w 10000"/>
                <a:gd name="connsiteY84" fmla="*/ 3542 h 10599"/>
                <a:gd name="connsiteX85" fmla="*/ 4559 w 10000"/>
                <a:gd name="connsiteY85" fmla="*/ 3724 h 10599"/>
                <a:gd name="connsiteX86" fmla="*/ 6524 w 10000"/>
                <a:gd name="connsiteY86" fmla="*/ 4349 h 10599"/>
                <a:gd name="connsiteX87" fmla="*/ 6751 w 10000"/>
                <a:gd name="connsiteY87" fmla="*/ 4349 h 10599"/>
                <a:gd name="connsiteX88" fmla="*/ 6751 w 10000"/>
                <a:gd name="connsiteY88" fmla="*/ 4167 h 10599"/>
                <a:gd name="connsiteX89" fmla="*/ 6751 w 10000"/>
                <a:gd name="connsiteY89" fmla="*/ 3724 h 10599"/>
                <a:gd name="connsiteX90" fmla="*/ 6952 w 10000"/>
                <a:gd name="connsiteY90" fmla="*/ 3724 h 10599"/>
                <a:gd name="connsiteX91" fmla="*/ 7179 w 10000"/>
                <a:gd name="connsiteY91" fmla="*/ 3932 h 10599"/>
                <a:gd name="connsiteX92" fmla="*/ 7179 w 10000"/>
                <a:gd name="connsiteY92" fmla="*/ 4167 h 10599"/>
                <a:gd name="connsiteX93" fmla="*/ 8035 w 10000"/>
                <a:gd name="connsiteY93" fmla="*/ 4167 h 10599"/>
                <a:gd name="connsiteX94" fmla="*/ 8262 w 10000"/>
                <a:gd name="connsiteY94" fmla="*/ 4167 h 10599"/>
                <a:gd name="connsiteX95" fmla="*/ 8035 w 10000"/>
                <a:gd name="connsiteY95" fmla="*/ 3724 h 10599"/>
                <a:gd name="connsiteX96" fmla="*/ 9144 w 10000"/>
                <a:gd name="connsiteY96" fmla="*/ 3307 h 1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000" h="10599">
                  <a:moveTo>
                    <a:pt x="9144" y="3307"/>
                  </a:moveTo>
                  <a:lnTo>
                    <a:pt x="9144" y="3307"/>
                  </a:lnTo>
                  <a:lnTo>
                    <a:pt x="9572" y="3307"/>
                  </a:lnTo>
                  <a:lnTo>
                    <a:pt x="10000" y="3724"/>
                  </a:lnTo>
                  <a:lnTo>
                    <a:pt x="10000" y="4167"/>
                  </a:lnTo>
                  <a:lnTo>
                    <a:pt x="9572" y="4167"/>
                  </a:lnTo>
                  <a:lnTo>
                    <a:pt x="9345" y="4349"/>
                  </a:lnTo>
                  <a:lnTo>
                    <a:pt x="8917" y="5182"/>
                  </a:lnTo>
                  <a:lnTo>
                    <a:pt x="8690" y="5417"/>
                  </a:lnTo>
                  <a:lnTo>
                    <a:pt x="8489" y="5807"/>
                  </a:lnTo>
                  <a:lnTo>
                    <a:pt x="8489" y="6042"/>
                  </a:lnTo>
                  <a:cubicBezTo>
                    <a:pt x="8413" y="5834"/>
                    <a:pt x="8338" y="5625"/>
                    <a:pt x="8262" y="5417"/>
                  </a:cubicBezTo>
                  <a:lnTo>
                    <a:pt x="8262" y="5182"/>
                  </a:lnTo>
                  <a:lnTo>
                    <a:pt x="8035" y="5417"/>
                  </a:lnTo>
                  <a:lnTo>
                    <a:pt x="7834" y="5417"/>
                  </a:lnTo>
                  <a:lnTo>
                    <a:pt x="7834" y="5182"/>
                  </a:lnTo>
                  <a:lnTo>
                    <a:pt x="8262" y="4792"/>
                  </a:lnTo>
                  <a:lnTo>
                    <a:pt x="7406" y="4792"/>
                  </a:lnTo>
                  <a:lnTo>
                    <a:pt x="7406" y="4349"/>
                  </a:lnTo>
                  <a:lnTo>
                    <a:pt x="7179" y="4349"/>
                  </a:lnTo>
                  <a:lnTo>
                    <a:pt x="6952" y="4349"/>
                  </a:lnTo>
                  <a:lnTo>
                    <a:pt x="6952" y="4557"/>
                  </a:lnTo>
                  <a:lnTo>
                    <a:pt x="6751" y="4974"/>
                  </a:lnTo>
                  <a:lnTo>
                    <a:pt x="6952" y="4974"/>
                  </a:lnTo>
                  <a:cubicBezTo>
                    <a:pt x="7028" y="5330"/>
                    <a:pt x="7103" y="5686"/>
                    <a:pt x="7179" y="6042"/>
                  </a:cubicBezTo>
                  <a:lnTo>
                    <a:pt x="6952" y="6042"/>
                  </a:lnTo>
                  <a:lnTo>
                    <a:pt x="6952" y="5807"/>
                  </a:lnTo>
                  <a:lnTo>
                    <a:pt x="6524" y="6042"/>
                  </a:lnTo>
                  <a:cubicBezTo>
                    <a:pt x="6448" y="6250"/>
                    <a:pt x="6373" y="6459"/>
                    <a:pt x="6297" y="6667"/>
                  </a:cubicBezTo>
                  <a:lnTo>
                    <a:pt x="5869" y="6849"/>
                  </a:lnTo>
                  <a:lnTo>
                    <a:pt x="4786" y="7682"/>
                  </a:lnTo>
                  <a:lnTo>
                    <a:pt x="4786" y="7917"/>
                  </a:lnTo>
                  <a:lnTo>
                    <a:pt x="4559" y="7917"/>
                  </a:lnTo>
                  <a:lnTo>
                    <a:pt x="4358" y="8099"/>
                  </a:lnTo>
                  <a:lnTo>
                    <a:pt x="4131" y="8099"/>
                  </a:lnTo>
                  <a:lnTo>
                    <a:pt x="4131" y="8307"/>
                  </a:lnTo>
                  <a:lnTo>
                    <a:pt x="4131" y="8932"/>
                  </a:lnTo>
                  <a:lnTo>
                    <a:pt x="3904" y="9349"/>
                  </a:lnTo>
                  <a:lnTo>
                    <a:pt x="3904" y="9974"/>
                  </a:lnTo>
                  <a:lnTo>
                    <a:pt x="3703" y="10182"/>
                  </a:lnTo>
                  <a:lnTo>
                    <a:pt x="3476" y="10417"/>
                  </a:lnTo>
                  <a:lnTo>
                    <a:pt x="3249" y="10599"/>
                  </a:lnTo>
                  <a:lnTo>
                    <a:pt x="2821" y="10417"/>
                  </a:lnTo>
                  <a:lnTo>
                    <a:pt x="2166" y="8542"/>
                  </a:lnTo>
                  <a:lnTo>
                    <a:pt x="1738" y="7917"/>
                  </a:lnTo>
                  <a:cubicBezTo>
                    <a:pt x="1662" y="7500"/>
                    <a:pt x="1587" y="7084"/>
                    <a:pt x="1511" y="6667"/>
                  </a:cubicBezTo>
                  <a:lnTo>
                    <a:pt x="1511" y="5807"/>
                  </a:lnTo>
                  <a:lnTo>
                    <a:pt x="1310" y="6224"/>
                  </a:lnTo>
                  <a:lnTo>
                    <a:pt x="856" y="6432"/>
                  </a:lnTo>
                  <a:lnTo>
                    <a:pt x="202" y="5807"/>
                  </a:lnTo>
                  <a:lnTo>
                    <a:pt x="655" y="5807"/>
                  </a:lnTo>
                  <a:lnTo>
                    <a:pt x="655" y="5599"/>
                  </a:lnTo>
                  <a:lnTo>
                    <a:pt x="428" y="5599"/>
                  </a:lnTo>
                  <a:lnTo>
                    <a:pt x="0" y="5417"/>
                  </a:lnTo>
                  <a:lnTo>
                    <a:pt x="202" y="5182"/>
                  </a:lnTo>
                  <a:lnTo>
                    <a:pt x="856" y="5182"/>
                  </a:lnTo>
                  <a:lnTo>
                    <a:pt x="856" y="4974"/>
                  </a:lnTo>
                  <a:lnTo>
                    <a:pt x="856" y="4557"/>
                  </a:lnTo>
                  <a:lnTo>
                    <a:pt x="655" y="4557"/>
                  </a:lnTo>
                  <a:lnTo>
                    <a:pt x="655" y="4349"/>
                  </a:lnTo>
                  <a:lnTo>
                    <a:pt x="428" y="4349"/>
                  </a:lnTo>
                  <a:lnTo>
                    <a:pt x="428" y="3932"/>
                  </a:lnTo>
                  <a:lnTo>
                    <a:pt x="655" y="3724"/>
                  </a:lnTo>
                  <a:lnTo>
                    <a:pt x="856" y="3932"/>
                  </a:lnTo>
                  <a:lnTo>
                    <a:pt x="1310" y="3724"/>
                  </a:lnTo>
                  <a:lnTo>
                    <a:pt x="2393" y="2474"/>
                  </a:lnTo>
                  <a:lnTo>
                    <a:pt x="2166" y="2292"/>
                  </a:lnTo>
                  <a:lnTo>
                    <a:pt x="2393" y="2292"/>
                  </a:lnTo>
                  <a:lnTo>
                    <a:pt x="2393" y="2057"/>
                  </a:lnTo>
                  <a:lnTo>
                    <a:pt x="2596" y="1849"/>
                  </a:lnTo>
                  <a:lnTo>
                    <a:pt x="2166" y="1432"/>
                  </a:lnTo>
                  <a:lnTo>
                    <a:pt x="1965" y="1224"/>
                  </a:lnTo>
                  <a:cubicBezTo>
                    <a:pt x="1925" y="1133"/>
                    <a:pt x="2193" y="941"/>
                    <a:pt x="2189" y="807"/>
                  </a:cubicBezTo>
                  <a:cubicBezTo>
                    <a:pt x="2185" y="673"/>
                    <a:pt x="1829" y="565"/>
                    <a:pt x="1940" y="417"/>
                  </a:cubicBezTo>
                  <a:lnTo>
                    <a:pt x="2596" y="0"/>
                  </a:lnTo>
                  <a:lnTo>
                    <a:pt x="3382" y="599"/>
                  </a:lnTo>
                  <a:lnTo>
                    <a:pt x="4131" y="495"/>
                  </a:lnTo>
                  <a:lnTo>
                    <a:pt x="4131" y="807"/>
                  </a:lnTo>
                  <a:lnTo>
                    <a:pt x="4131" y="1224"/>
                  </a:lnTo>
                  <a:lnTo>
                    <a:pt x="3703" y="1667"/>
                  </a:lnTo>
                  <a:lnTo>
                    <a:pt x="3904" y="2057"/>
                  </a:lnTo>
                  <a:lnTo>
                    <a:pt x="3476" y="2057"/>
                  </a:lnTo>
                  <a:cubicBezTo>
                    <a:pt x="3552" y="2265"/>
                    <a:pt x="3627" y="2474"/>
                    <a:pt x="3703" y="2682"/>
                  </a:cubicBezTo>
                  <a:lnTo>
                    <a:pt x="4358" y="2917"/>
                  </a:lnTo>
                  <a:cubicBezTo>
                    <a:pt x="4282" y="3125"/>
                    <a:pt x="4207" y="3334"/>
                    <a:pt x="4131" y="3542"/>
                  </a:cubicBezTo>
                  <a:lnTo>
                    <a:pt x="4559" y="3724"/>
                  </a:lnTo>
                  <a:lnTo>
                    <a:pt x="6524" y="4349"/>
                  </a:lnTo>
                  <a:lnTo>
                    <a:pt x="6751" y="4349"/>
                  </a:lnTo>
                  <a:lnTo>
                    <a:pt x="6751" y="4167"/>
                  </a:lnTo>
                  <a:lnTo>
                    <a:pt x="6751" y="3724"/>
                  </a:lnTo>
                  <a:lnTo>
                    <a:pt x="6952" y="3724"/>
                  </a:lnTo>
                  <a:lnTo>
                    <a:pt x="7179" y="3932"/>
                  </a:lnTo>
                  <a:lnTo>
                    <a:pt x="7179" y="4167"/>
                  </a:lnTo>
                  <a:lnTo>
                    <a:pt x="8035" y="4167"/>
                  </a:lnTo>
                  <a:lnTo>
                    <a:pt x="8262" y="4167"/>
                  </a:lnTo>
                  <a:lnTo>
                    <a:pt x="8035" y="3724"/>
                  </a:lnTo>
                  <a:lnTo>
                    <a:pt x="9144" y="3307"/>
                  </a:lnTo>
                  <a:close/>
                </a:path>
              </a:pathLst>
            </a:custGeom>
            <a:solidFill>
              <a:schemeClr val="tx2"/>
            </a:solid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240" name="Freeform 45">
              <a:extLst>
                <a:ext uri="{FF2B5EF4-FFF2-40B4-BE49-F238E27FC236}">
                  <a16:creationId xmlns:a16="http://schemas.microsoft.com/office/drawing/2014/main" id="{A72DC741-577B-7C55-B214-40986874E89B}"/>
                </a:ext>
              </a:extLst>
            </p:cNvPr>
            <p:cNvSpPr>
              <a:spLocks/>
            </p:cNvSpPr>
            <p:nvPr>
              <p:custDataLst>
                <p:tags r:id="rId2"/>
              </p:custDataLst>
            </p:nvPr>
          </p:nvSpPr>
          <p:spPr bwMode="auto">
            <a:xfrm>
              <a:off x="3675480" y="4071422"/>
              <a:ext cx="59283" cy="44555"/>
            </a:xfrm>
            <a:custGeom>
              <a:avLst/>
              <a:gdLst>
                <a:gd name="T0" fmla="*/ 0 w 104"/>
                <a:gd name="T1" fmla="*/ 9676 h 63"/>
                <a:gd name="T2" fmla="*/ 0 w 104"/>
                <a:gd name="T3" fmla="*/ 9676 h 63"/>
                <a:gd name="T4" fmla="*/ 0 w 104"/>
                <a:gd name="T5" fmla="*/ 0 h 63"/>
                <a:gd name="T6" fmla="*/ 10319 w 104"/>
                <a:gd name="T7" fmla="*/ 0 h 63"/>
                <a:gd name="T8" fmla="*/ 10319 w 104"/>
                <a:gd name="T9" fmla="*/ 3225 h 63"/>
                <a:gd name="T10" fmla="*/ 14288 w 104"/>
                <a:gd name="T11" fmla="*/ 3225 h 63"/>
                <a:gd name="T12" fmla="*/ 20638 w 104"/>
                <a:gd name="T13" fmla="*/ 6451 h 63"/>
                <a:gd name="T14" fmla="*/ 17463 w 104"/>
                <a:gd name="T15" fmla="*/ 9676 h 63"/>
                <a:gd name="T16" fmla="*/ 17463 w 104"/>
                <a:gd name="T17" fmla="*/ 6451 h 63"/>
                <a:gd name="T18" fmla="*/ 7144 w 104"/>
                <a:gd name="T19" fmla="*/ 9676 h 63"/>
                <a:gd name="T20" fmla="*/ 7144 w 104"/>
                <a:gd name="T21" fmla="*/ 6451 h 63"/>
                <a:gd name="T22" fmla="*/ 3969 w 104"/>
                <a:gd name="T23" fmla="*/ 9676 h 63"/>
                <a:gd name="T24" fmla="*/ 3969 w 104"/>
                <a:gd name="T25" fmla="*/ 12902 h 63"/>
                <a:gd name="T26" fmla="*/ 0 w 104"/>
                <a:gd name="T27" fmla="*/ 9676 h 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63"/>
                <a:gd name="T44" fmla="*/ 104 w 104"/>
                <a:gd name="T45" fmla="*/ 63 h 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63">
                  <a:moveTo>
                    <a:pt x="0" y="48"/>
                  </a:moveTo>
                  <a:lnTo>
                    <a:pt x="0" y="48"/>
                  </a:lnTo>
                  <a:lnTo>
                    <a:pt x="0" y="0"/>
                  </a:lnTo>
                  <a:lnTo>
                    <a:pt x="52" y="0"/>
                  </a:lnTo>
                  <a:lnTo>
                    <a:pt x="52" y="15"/>
                  </a:lnTo>
                  <a:lnTo>
                    <a:pt x="69" y="15"/>
                  </a:lnTo>
                  <a:lnTo>
                    <a:pt x="104" y="31"/>
                  </a:lnTo>
                  <a:lnTo>
                    <a:pt x="87" y="48"/>
                  </a:lnTo>
                  <a:lnTo>
                    <a:pt x="87" y="31"/>
                  </a:lnTo>
                  <a:lnTo>
                    <a:pt x="35" y="48"/>
                  </a:lnTo>
                  <a:lnTo>
                    <a:pt x="35" y="31"/>
                  </a:lnTo>
                  <a:lnTo>
                    <a:pt x="18" y="48"/>
                  </a:lnTo>
                  <a:lnTo>
                    <a:pt x="18" y="63"/>
                  </a:lnTo>
                  <a:lnTo>
                    <a:pt x="0" y="48"/>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41" name="Freeform 46">
              <a:extLst>
                <a:ext uri="{FF2B5EF4-FFF2-40B4-BE49-F238E27FC236}">
                  <a16:creationId xmlns:a16="http://schemas.microsoft.com/office/drawing/2014/main" id="{721876E3-EF19-2EA8-7630-53380A77AF4D}"/>
                </a:ext>
              </a:extLst>
            </p:cNvPr>
            <p:cNvSpPr>
              <a:spLocks/>
            </p:cNvSpPr>
            <p:nvPr>
              <p:custDataLst>
                <p:tags r:id="rId3"/>
              </p:custDataLst>
            </p:nvPr>
          </p:nvSpPr>
          <p:spPr bwMode="auto">
            <a:xfrm>
              <a:off x="3635577" y="4071422"/>
              <a:ext cx="39903" cy="33416"/>
            </a:xfrm>
            <a:custGeom>
              <a:avLst/>
              <a:gdLst>
                <a:gd name="T0" fmla="*/ 14495 w 69"/>
                <a:gd name="T1" fmla="*/ 9525 h 48"/>
                <a:gd name="T2" fmla="*/ 14495 w 69"/>
                <a:gd name="T3" fmla="*/ 9525 h 48"/>
                <a:gd name="T4" fmla="*/ 14495 w 69"/>
                <a:gd name="T5" fmla="*/ 0 h 48"/>
                <a:gd name="T6" fmla="*/ 7247 w 69"/>
                <a:gd name="T7" fmla="*/ 0 h 48"/>
                <a:gd name="T8" fmla="*/ 10468 w 69"/>
                <a:gd name="T9" fmla="*/ 5556 h 48"/>
                <a:gd name="T10" fmla="*/ 0 w 69"/>
                <a:gd name="T11" fmla="*/ 9525 h 48"/>
                <a:gd name="T12" fmla="*/ 4026 w 69"/>
                <a:gd name="T13" fmla="*/ 9525 h 48"/>
                <a:gd name="T14" fmla="*/ 14495 w 69"/>
                <a:gd name="T15" fmla="*/ 9525 h 48"/>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48"/>
                <a:gd name="T26" fmla="*/ 69 w 69"/>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48">
                  <a:moveTo>
                    <a:pt x="69" y="48"/>
                  </a:moveTo>
                  <a:lnTo>
                    <a:pt x="69" y="48"/>
                  </a:lnTo>
                  <a:lnTo>
                    <a:pt x="69" y="0"/>
                  </a:lnTo>
                  <a:lnTo>
                    <a:pt x="35" y="0"/>
                  </a:lnTo>
                  <a:lnTo>
                    <a:pt x="52" y="31"/>
                  </a:lnTo>
                  <a:lnTo>
                    <a:pt x="0" y="48"/>
                  </a:lnTo>
                  <a:lnTo>
                    <a:pt x="18" y="48"/>
                  </a:lnTo>
                  <a:lnTo>
                    <a:pt x="69" y="48"/>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242" name="Freeform 47">
              <a:extLst>
                <a:ext uri="{FF2B5EF4-FFF2-40B4-BE49-F238E27FC236}">
                  <a16:creationId xmlns:a16="http://schemas.microsoft.com/office/drawing/2014/main" id="{064A2CA9-FD85-03B4-344A-04377F05C9BD}"/>
                </a:ext>
              </a:extLst>
            </p:cNvPr>
            <p:cNvSpPr>
              <a:spLocks/>
            </p:cNvSpPr>
            <p:nvPr>
              <p:custDataLst>
                <p:tags r:id="rId4"/>
              </p:custDataLst>
            </p:nvPr>
          </p:nvSpPr>
          <p:spPr bwMode="auto">
            <a:xfrm>
              <a:off x="3833946" y="4238502"/>
              <a:ext cx="9121" cy="11139"/>
            </a:xfrm>
            <a:custGeom>
              <a:avLst/>
              <a:gdLst>
                <a:gd name="T0" fmla="*/ 0 w 17"/>
                <a:gd name="T1" fmla="*/ 3387 h 15"/>
                <a:gd name="T2" fmla="*/ 0 w 17"/>
                <a:gd name="T3" fmla="*/ 3387 h 15"/>
                <a:gd name="T4" fmla="*/ 2988 w 17"/>
                <a:gd name="T5" fmla="*/ 3387 h 15"/>
                <a:gd name="T6" fmla="*/ 2988 w 17"/>
                <a:gd name="T7" fmla="*/ 0 h 15"/>
                <a:gd name="T8" fmla="*/ 0 w 17"/>
                <a:gd name="T9" fmla="*/ 0 h 15"/>
                <a:gd name="T10" fmla="*/ 0 w 17"/>
                <a:gd name="T11" fmla="*/ 3387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15"/>
                  </a:moveTo>
                  <a:lnTo>
                    <a:pt x="0" y="15"/>
                  </a:lnTo>
                  <a:lnTo>
                    <a:pt x="17" y="15"/>
                  </a:lnTo>
                  <a:lnTo>
                    <a:pt x="17" y="0"/>
                  </a:lnTo>
                  <a:lnTo>
                    <a:pt x="0" y="0"/>
                  </a:lnTo>
                  <a:lnTo>
                    <a:pt x="0" y="15"/>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43" name="Freeform 48">
              <a:extLst>
                <a:ext uri="{FF2B5EF4-FFF2-40B4-BE49-F238E27FC236}">
                  <a16:creationId xmlns:a16="http://schemas.microsoft.com/office/drawing/2014/main" id="{13379E79-2488-0C18-D639-8DAB08903C7D}"/>
                </a:ext>
              </a:extLst>
            </p:cNvPr>
            <p:cNvSpPr>
              <a:spLocks/>
            </p:cNvSpPr>
            <p:nvPr>
              <p:custDataLst>
                <p:tags r:id="rId5"/>
              </p:custDataLst>
            </p:nvPr>
          </p:nvSpPr>
          <p:spPr bwMode="auto">
            <a:xfrm>
              <a:off x="3576294" y="4093699"/>
              <a:ext cx="29641" cy="22277"/>
            </a:xfrm>
            <a:custGeom>
              <a:avLst/>
              <a:gdLst>
                <a:gd name="T0" fmla="*/ 0 w 51"/>
                <a:gd name="T1" fmla="*/ 3175 h 32"/>
                <a:gd name="T2" fmla="*/ 0 w 51"/>
                <a:gd name="T3" fmla="*/ 3175 h 32"/>
                <a:gd name="T4" fmla="*/ 7284 w 51"/>
                <a:gd name="T5" fmla="*/ 6350 h 32"/>
                <a:gd name="T6" fmla="*/ 10521 w 51"/>
                <a:gd name="T7" fmla="*/ 3175 h 32"/>
                <a:gd name="T8" fmla="*/ 4047 w 51"/>
                <a:gd name="T9" fmla="*/ 0 h 32"/>
                <a:gd name="T10" fmla="*/ 0 w 51"/>
                <a:gd name="T11" fmla="*/ 3175 h 32"/>
                <a:gd name="T12" fmla="*/ 0 60000 65536"/>
                <a:gd name="T13" fmla="*/ 0 60000 65536"/>
                <a:gd name="T14" fmla="*/ 0 60000 65536"/>
                <a:gd name="T15" fmla="*/ 0 60000 65536"/>
                <a:gd name="T16" fmla="*/ 0 60000 65536"/>
                <a:gd name="T17" fmla="*/ 0 60000 65536"/>
                <a:gd name="T18" fmla="*/ 0 w 51"/>
                <a:gd name="T19" fmla="*/ 0 h 32"/>
                <a:gd name="T20" fmla="*/ 51 w 51"/>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51" h="32">
                  <a:moveTo>
                    <a:pt x="0" y="17"/>
                  </a:moveTo>
                  <a:lnTo>
                    <a:pt x="0" y="17"/>
                  </a:lnTo>
                  <a:lnTo>
                    <a:pt x="34" y="32"/>
                  </a:lnTo>
                  <a:lnTo>
                    <a:pt x="51" y="17"/>
                  </a:lnTo>
                  <a:lnTo>
                    <a:pt x="17" y="0"/>
                  </a:lnTo>
                  <a:lnTo>
                    <a:pt x="0" y="17"/>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44" name="Freeform 49">
              <a:extLst>
                <a:ext uri="{FF2B5EF4-FFF2-40B4-BE49-F238E27FC236}">
                  <a16:creationId xmlns:a16="http://schemas.microsoft.com/office/drawing/2014/main" id="{A3C4A412-0A23-522D-956B-288EB67EE934}"/>
                </a:ext>
              </a:extLst>
            </p:cNvPr>
            <p:cNvSpPr>
              <a:spLocks/>
            </p:cNvSpPr>
            <p:nvPr>
              <p:custDataLst>
                <p:tags r:id="rId6"/>
              </p:custDataLst>
            </p:nvPr>
          </p:nvSpPr>
          <p:spPr bwMode="auto">
            <a:xfrm>
              <a:off x="3478249" y="4004590"/>
              <a:ext cx="157327" cy="66832"/>
            </a:xfrm>
            <a:custGeom>
              <a:avLst/>
              <a:gdLst>
                <a:gd name="T0" fmla="*/ 0 w 276"/>
                <a:gd name="T1" fmla="*/ 9525 h 96"/>
                <a:gd name="T2" fmla="*/ 0 w 276"/>
                <a:gd name="T3" fmla="*/ 9525 h 96"/>
                <a:gd name="T4" fmla="*/ 3175 w 276"/>
                <a:gd name="T5" fmla="*/ 9525 h 96"/>
                <a:gd name="T6" fmla="*/ 10319 w 276"/>
                <a:gd name="T7" fmla="*/ 2381 h 96"/>
                <a:gd name="T8" fmla="*/ 16669 w 276"/>
                <a:gd name="T9" fmla="*/ 5556 h 96"/>
                <a:gd name="T10" fmla="*/ 13494 w 276"/>
                <a:gd name="T11" fmla="*/ 5556 h 96"/>
                <a:gd name="T12" fmla="*/ 16669 w 276"/>
                <a:gd name="T13" fmla="*/ 5556 h 96"/>
                <a:gd name="T14" fmla="*/ 30162 w 276"/>
                <a:gd name="T15" fmla="*/ 9525 h 96"/>
                <a:gd name="T16" fmla="*/ 34131 w 276"/>
                <a:gd name="T17" fmla="*/ 15875 h 96"/>
                <a:gd name="T18" fmla="*/ 40481 w 276"/>
                <a:gd name="T19" fmla="*/ 15875 h 96"/>
                <a:gd name="T20" fmla="*/ 37306 w 276"/>
                <a:gd name="T21" fmla="*/ 19050 h 96"/>
                <a:gd name="T22" fmla="*/ 54769 w 276"/>
                <a:gd name="T23" fmla="*/ 19050 h 96"/>
                <a:gd name="T24" fmla="*/ 51594 w 276"/>
                <a:gd name="T25" fmla="*/ 15875 h 96"/>
                <a:gd name="T26" fmla="*/ 47625 w 276"/>
                <a:gd name="T27" fmla="*/ 15875 h 96"/>
                <a:gd name="T28" fmla="*/ 47625 w 276"/>
                <a:gd name="T29" fmla="*/ 11906 h 96"/>
                <a:gd name="T30" fmla="*/ 34131 w 276"/>
                <a:gd name="T31" fmla="*/ 5556 h 96"/>
                <a:gd name="T32" fmla="*/ 16669 w 276"/>
                <a:gd name="T33" fmla="*/ 0 h 96"/>
                <a:gd name="T34" fmla="*/ 7144 w 276"/>
                <a:gd name="T35" fmla="*/ 2381 h 96"/>
                <a:gd name="T36" fmla="*/ 0 w 276"/>
                <a:gd name="T37" fmla="*/ 9525 h 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6"/>
                <a:gd name="T58" fmla="*/ 0 h 96"/>
                <a:gd name="T59" fmla="*/ 276 w 276"/>
                <a:gd name="T60" fmla="*/ 96 h 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6" h="96">
                  <a:moveTo>
                    <a:pt x="0" y="48"/>
                  </a:moveTo>
                  <a:lnTo>
                    <a:pt x="0" y="48"/>
                  </a:lnTo>
                  <a:lnTo>
                    <a:pt x="17" y="48"/>
                  </a:lnTo>
                  <a:lnTo>
                    <a:pt x="52" y="15"/>
                  </a:lnTo>
                  <a:lnTo>
                    <a:pt x="86" y="31"/>
                  </a:lnTo>
                  <a:lnTo>
                    <a:pt x="69" y="31"/>
                  </a:lnTo>
                  <a:lnTo>
                    <a:pt x="86" y="31"/>
                  </a:lnTo>
                  <a:lnTo>
                    <a:pt x="155" y="48"/>
                  </a:lnTo>
                  <a:lnTo>
                    <a:pt x="173" y="79"/>
                  </a:lnTo>
                  <a:lnTo>
                    <a:pt x="207" y="79"/>
                  </a:lnTo>
                  <a:lnTo>
                    <a:pt x="190" y="96"/>
                  </a:lnTo>
                  <a:lnTo>
                    <a:pt x="276" y="96"/>
                  </a:lnTo>
                  <a:lnTo>
                    <a:pt x="259" y="79"/>
                  </a:lnTo>
                  <a:lnTo>
                    <a:pt x="242" y="79"/>
                  </a:lnTo>
                  <a:lnTo>
                    <a:pt x="242" y="63"/>
                  </a:lnTo>
                  <a:lnTo>
                    <a:pt x="173" y="31"/>
                  </a:lnTo>
                  <a:lnTo>
                    <a:pt x="86" y="0"/>
                  </a:lnTo>
                  <a:lnTo>
                    <a:pt x="34" y="15"/>
                  </a:lnTo>
                  <a:lnTo>
                    <a:pt x="0" y="48"/>
                  </a:lnTo>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245" name="Freeform 50">
              <a:extLst>
                <a:ext uri="{FF2B5EF4-FFF2-40B4-BE49-F238E27FC236}">
                  <a16:creationId xmlns:a16="http://schemas.microsoft.com/office/drawing/2014/main" id="{5786D267-B2B2-7A24-E8B3-2EE740D118DF}"/>
                </a:ext>
              </a:extLst>
            </p:cNvPr>
            <p:cNvSpPr>
              <a:spLocks/>
            </p:cNvSpPr>
            <p:nvPr>
              <p:custDataLst>
                <p:tags r:id="rId7"/>
              </p:custDataLst>
            </p:nvPr>
          </p:nvSpPr>
          <p:spPr bwMode="auto">
            <a:xfrm>
              <a:off x="3755283" y="4093699"/>
              <a:ext cx="18241" cy="11139"/>
            </a:xfrm>
            <a:custGeom>
              <a:avLst/>
              <a:gdLst>
                <a:gd name="T0" fmla="*/ 0 w 33"/>
                <a:gd name="T1" fmla="*/ 2988 h 17"/>
                <a:gd name="T2" fmla="*/ 0 w 33"/>
                <a:gd name="T3" fmla="*/ 2988 h 17"/>
                <a:gd name="T4" fmla="*/ 6158 w 33"/>
                <a:gd name="T5" fmla="*/ 2988 h 17"/>
                <a:gd name="T6" fmla="*/ 0 w 33"/>
                <a:gd name="T7" fmla="*/ 0 h 17"/>
                <a:gd name="T8" fmla="*/ 0 w 33"/>
                <a:gd name="T9" fmla="*/ 2988 h 17"/>
                <a:gd name="T10" fmla="*/ 0 60000 65536"/>
                <a:gd name="T11" fmla="*/ 0 60000 65536"/>
                <a:gd name="T12" fmla="*/ 0 60000 65536"/>
                <a:gd name="T13" fmla="*/ 0 60000 65536"/>
                <a:gd name="T14" fmla="*/ 0 60000 65536"/>
                <a:gd name="T15" fmla="*/ 0 w 33"/>
                <a:gd name="T16" fmla="*/ 0 h 17"/>
                <a:gd name="T17" fmla="*/ 33 w 33"/>
                <a:gd name="T18" fmla="*/ 17 h 17"/>
              </a:gdLst>
              <a:ahLst/>
              <a:cxnLst>
                <a:cxn ang="T10">
                  <a:pos x="T0" y="T1"/>
                </a:cxn>
                <a:cxn ang="T11">
                  <a:pos x="T2" y="T3"/>
                </a:cxn>
                <a:cxn ang="T12">
                  <a:pos x="T4" y="T5"/>
                </a:cxn>
                <a:cxn ang="T13">
                  <a:pos x="T6" y="T7"/>
                </a:cxn>
                <a:cxn ang="T14">
                  <a:pos x="T8" y="T9"/>
                </a:cxn>
              </a:cxnLst>
              <a:rect l="T15" t="T16" r="T17" b="T18"/>
              <a:pathLst>
                <a:path w="33" h="17">
                  <a:moveTo>
                    <a:pt x="0" y="17"/>
                  </a:moveTo>
                  <a:lnTo>
                    <a:pt x="0" y="17"/>
                  </a:lnTo>
                  <a:lnTo>
                    <a:pt x="33" y="17"/>
                  </a:lnTo>
                  <a:lnTo>
                    <a:pt x="0" y="0"/>
                  </a:lnTo>
                  <a:lnTo>
                    <a:pt x="0" y="17"/>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46" name="Freeform 51">
              <a:extLst>
                <a:ext uri="{FF2B5EF4-FFF2-40B4-BE49-F238E27FC236}">
                  <a16:creationId xmlns:a16="http://schemas.microsoft.com/office/drawing/2014/main" id="{9A8A1102-22FD-6BD8-D434-3EAAA5C22D0B}"/>
                </a:ext>
              </a:extLst>
            </p:cNvPr>
            <p:cNvSpPr>
              <a:spLocks/>
            </p:cNvSpPr>
            <p:nvPr>
              <p:custDataLst>
                <p:tags r:id="rId8"/>
              </p:custDataLst>
            </p:nvPr>
          </p:nvSpPr>
          <p:spPr bwMode="auto">
            <a:xfrm>
              <a:off x="3833946" y="4138254"/>
              <a:ext cx="9121" cy="11139"/>
            </a:xfrm>
            <a:custGeom>
              <a:avLst/>
              <a:gdLst>
                <a:gd name="T0" fmla="*/ 0 w 17"/>
                <a:gd name="T1" fmla="*/ 0 h 15"/>
                <a:gd name="T2" fmla="*/ 0 w 17"/>
                <a:gd name="T3" fmla="*/ 0 h 15"/>
                <a:gd name="T4" fmla="*/ 0 w 17"/>
                <a:gd name="T5" fmla="*/ 3387 h 15"/>
                <a:gd name="T6" fmla="*/ 2988 w 17"/>
                <a:gd name="T7" fmla="*/ 0 h 15"/>
                <a:gd name="T8" fmla="*/ 0 w 17"/>
                <a:gd name="T9" fmla="*/ 0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0"/>
                  </a:moveTo>
                  <a:lnTo>
                    <a:pt x="0" y="0"/>
                  </a:lnTo>
                  <a:lnTo>
                    <a:pt x="0" y="15"/>
                  </a:lnTo>
                  <a:lnTo>
                    <a:pt x="17" y="0"/>
                  </a:lnTo>
                  <a:lnTo>
                    <a:pt x="0" y="0"/>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47" name="Freeform 52">
              <a:extLst>
                <a:ext uri="{FF2B5EF4-FFF2-40B4-BE49-F238E27FC236}">
                  <a16:creationId xmlns:a16="http://schemas.microsoft.com/office/drawing/2014/main" id="{07957366-663D-1924-A1D1-0896EB0A5AA9}"/>
                </a:ext>
              </a:extLst>
            </p:cNvPr>
            <p:cNvSpPr>
              <a:spLocks/>
            </p:cNvSpPr>
            <p:nvPr>
              <p:custDataLst>
                <p:tags r:id="rId9"/>
              </p:custDataLst>
            </p:nvPr>
          </p:nvSpPr>
          <p:spPr bwMode="auto">
            <a:xfrm>
              <a:off x="3576294" y="3971175"/>
              <a:ext cx="10261" cy="33416"/>
            </a:xfrm>
            <a:custGeom>
              <a:avLst/>
              <a:gdLst>
                <a:gd name="T0" fmla="*/ 0 w 17"/>
                <a:gd name="T1" fmla="*/ 0 h 48"/>
                <a:gd name="T2" fmla="*/ 0 w 17"/>
                <a:gd name="T3" fmla="*/ 0 h 48"/>
                <a:gd name="T4" fmla="*/ 0 w 17"/>
                <a:gd name="T5" fmla="*/ 2381 h 48"/>
                <a:gd name="T6" fmla="*/ 4202 w 17"/>
                <a:gd name="T7" fmla="*/ 9525 h 48"/>
                <a:gd name="T8" fmla="*/ 4202 w 17"/>
                <a:gd name="T9" fmla="*/ 2381 h 48"/>
                <a:gd name="T10" fmla="*/ 0 w 17"/>
                <a:gd name="T11" fmla="*/ 0 h 48"/>
                <a:gd name="T12" fmla="*/ 0 60000 65536"/>
                <a:gd name="T13" fmla="*/ 0 60000 65536"/>
                <a:gd name="T14" fmla="*/ 0 60000 65536"/>
                <a:gd name="T15" fmla="*/ 0 60000 65536"/>
                <a:gd name="T16" fmla="*/ 0 60000 65536"/>
                <a:gd name="T17" fmla="*/ 0 60000 65536"/>
                <a:gd name="T18" fmla="*/ 0 w 17"/>
                <a:gd name="T19" fmla="*/ 0 h 48"/>
                <a:gd name="T20" fmla="*/ 17 w 1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7" h="48">
                  <a:moveTo>
                    <a:pt x="0" y="0"/>
                  </a:moveTo>
                  <a:lnTo>
                    <a:pt x="0" y="0"/>
                  </a:lnTo>
                  <a:lnTo>
                    <a:pt x="0" y="15"/>
                  </a:lnTo>
                  <a:lnTo>
                    <a:pt x="17" y="48"/>
                  </a:lnTo>
                  <a:lnTo>
                    <a:pt x="17" y="15"/>
                  </a:lnTo>
                  <a:lnTo>
                    <a:pt x="0" y="0"/>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48" name="Line 57">
              <a:extLst>
                <a:ext uri="{FF2B5EF4-FFF2-40B4-BE49-F238E27FC236}">
                  <a16:creationId xmlns:a16="http://schemas.microsoft.com/office/drawing/2014/main" id="{F097A940-26F8-6363-3916-F1FDAF99F2DB}"/>
                </a:ext>
              </a:extLst>
            </p:cNvPr>
            <p:cNvSpPr>
              <a:spLocks noChangeShapeType="1"/>
            </p:cNvSpPr>
            <p:nvPr>
              <p:custDataLst>
                <p:tags r:id="rId10"/>
              </p:custDataLst>
            </p:nvPr>
          </p:nvSpPr>
          <p:spPr bwMode="auto">
            <a:xfrm>
              <a:off x="3847627" y="4177238"/>
              <a:ext cx="10261" cy="11139"/>
            </a:xfrm>
            <a:prstGeom prst="line">
              <a:avLst/>
            </a:pr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249" name="Line 58">
              <a:extLst>
                <a:ext uri="{FF2B5EF4-FFF2-40B4-BE49-F238E27FC236}">
                  <a16:creationId xmlns:a16="http://schemas.microsoft.com/office/drawing/2014/main" id="{C28D9813-12CB-0288-8AC8-8EF2A5B0D640}"/>
                </a:ext>
              </a:extLst>
            </p:cNvPr>
            <p:cNvSpPr>
              <a:spLocks noChangeShapeType="1"/>
            </p:cNvSpPr>
            <p:nvPr>
              <p:custDataLst>
                <p:tags r:id="rId11"/>
              </p:custDataLst>
            </p:nvPr>
          </p:nvSpPr>
          <p:spPr bwMode="auto">
            <a:xfrm>
              <a:off x="3570595" y="3954466"/>
              <a:ext cx="21662" cy="11139"/>
            </a:xfrm>
            <a:prstGeom prst="line">
              <a:avLst/>
            </a:pr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250" name="Freeform 59">
              <a:extLst>
                <a:ext uri="{FF2B5EF4-FFF2-40B4-BE49-F238E27FC236}">
                  <a16:creationId xmlns:a16="http://schemas.microsoft.com/office/drawing/2014/main" id="{5351A763-66A5-95C2-BE23-398FFFEA797D}"/>
                </a:ext>
              </a:extLst>
            </p:cNvPr>
            <p:cNvSpPr>
              <a:spLocks/>
            </p:cNvSpPr>
            <p:nvPr>
              <p:custDataLst>
                <p:tags r:id="rId12"/>
              </p:custDataLst>
            </p:nvPr>
          </p:nvSpPr>
          <p:spPr bwMode="auto">
            <a:xfrm>
              <a:off x="3586555" y="3937758"/>
              <a:ext cx="10261" cy="22277"/>
            </a:xfrm>
            <a:custGeom>
              <a:avLst/>
              <a:gdLst>
                <a:gd name="T0" fmla="*/ 0 w 17"/>
                <a:gd name="T1" fmla="*/ 0 h 31"/>
                <a:gd name="T2" fmla="*/ 0 w 17"/>
                <a:gd name="T3" fmla="*/ 0 h 31"/>
                <a:gd name="T4" fmla="*/ 4202 w 17"/>
                <a:gd name="T5" fmla="*/ 3277 h 31"/>
                <a:gd name="T6" fmla="*/ 4202 w 17"/>
                <a:gd name="T7" fmla="*/ 6555 h 31"/>
                <a:gd name="T8" fmla="*/ 0 60000 65536"/>
                <a:gd name="T9" fmla="*/ 0 60000 65536"/>
                <a:gd name="T10" fmla="*/ 0 60000 65536"/>
                <a:gd name="T11" fmla="*/ 0 60000 65536"/>
                <a:gd name="T12" fmla="*/ 0 w 17"/>
                <a:gd name="T13" fmla="*/ 0 h 31"/>
                <a:gd name="T14" fmla="*/ 17 w 17"/>
                <a:gd name="T15" fmla="*/ 31 h 31"/>
              </a:gdLst>
              <a:ahLst/>
              <a:cxnLst>
                <a:cxn ang="T8">
                  <a:pos x="T0" y="T1"/>
                </a:cxn>
                <a:cxn ang="T9">
                  <a:pos x="T2" y="T3"/>
                </a:cxn>
                <a:cxn ang="T10">
                  <a:pos x="T4" y="T5"/>
                </a:cxn>
                <a:cxn ang="T11">
                  <a:pos x="T6" y="T7"/>
                </a:cxn>
              </a:cxnLst>
              <a:rect l="T12" t="T13" r="T14" b="T15"/>
              <a:pathLst>
                <a:path w="17" h="31">
                  <a:moveTo>
                    <a:pt x="0" y="0"/>
                  </a:moveTo>
                  <a:lnTo>
                    <a:pt x="0" y="0"/>
                  </a:lnTo>
                  <a:lnTo>
                    <a:pt x="17" y="15"/>
                  </a:lnTo>
                  <a:lnTo>
                    <a:pt x="17" y="31"/>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51" name="Freeform 60">
              <a:extLst>
                <a:ext uri="{FF2B5EF4-FFF2-40B4-BE49-F238E27FC236}">
                  <a16:creationId xmlns:a16="http://schemas.microsoft.com/office/drawing/2014/main" id="{BBD9C439-6E3F-FB19-1643-1D025701E549}"/>
                </a:ext>
              </a:extLst>
            </p:cNvPr>
            <p:cNvSpPr>
              <a:spLocks/>
            </p:cNvSpPr>
            <p:nvPr>
              <p:custDataLst>
                <p:tags r:id="rId13"/>
              </p:custDataLst>
            </p:nvPr>
          </p:nvSpPr>
          <p:spPr bwMode="auto">
            <a:xfrm>
              <a:off x="3596815" y="3960035"/>
              <a:ext cx="9121" cy="22277"/>
            </a:xfrm>
            <a:custGeom>
              <a:avLst/>
              <a:gdLst>
                <a:gd name="T0" fmla="*/ 0 w 17"/>
                <a:gd name="T1" fmla="*/ 0 h 32"/>
                <a:gd name="T2" fmla="*/ 0 w 17"/>
                <a:gd name="T3" fmla="*/ 0 h 32"/>
                <a:gd name="T4" fmla="*/ 2988 w 17"/>
                <a:gd name="T5" fmla="*/ 3175 h 32"/>
                <a:gd name="T6" fmla="*/ 2988 w 17"/>
                <a:gd name="T7" fmla="*/ 635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0"/>
                  </a:moveTo>
                  <a:lnTo>
                    <a:pt x="0" y="0"/>
                  </a:lnTo>
                  <a:lnTo>
                    <a:pt x="17" y="17"/>
                  </a:lnTo>
                  <a:lnTo>
                    <a:pt x="17" y="32"/>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52" name="Freeform 61">
              <a:extLst>
                <a:ext uri="{FF2B5EF4-FFF2-40B4-BE49-F238E27FC236}">
                  <a16:creationId xmlns:a16="http://schemas.microsoft.com/office/drawing/2014/main" id="{9B23FA32-D853-E838-867B-9F60B6F93138}"/>
                </a:ext>
              </a:extLst>
            </p:cNvPr>
            <p:cNvSpPr>
              <a:spLocks/>
            </p:cNvSpPr>
            <p:nvPr>
              <p:custDataLst>
                <p:tags r:id="rId14"/>
              </p:custDataLst>
            </p:nvPr>
          </p:nvSpPr>
          <p:spPr bwMode="auto">
            <a:xfrm>
              <a:off x="3635577" y="4015728"/>
              <a:ext cx="10261" cy="11139"/>
            </a:xfrm>
            <a:custGeom>
              <a:avLst/>
              <a:gdLst>
                <a:gd name="T0" fmla="*/ 0 w 18"/>
                <a:gd name="T1" fmla="*/ 0 h 16"/>
                <a:gd name="T2" fmla="*/ 0 w 18"/>
                <a:gd name="T3" fmla="*/ 0 h 16"/>
                <a:gd name="T4" fmla="*/ 3969 w 18"/>
                <a:gd name="T5" fmla="*/ 3175 h 16"/>
                <a:gd name="T6" fmla="*/ 0 w 18"/>
                <a:gd name="T7" fmla="*/ 3175 h 16"/>
                <a:gd name="T8" fmla="*/ 0 60000 65536"/>
                <a:gd name="T9" fmla="*/ 0 60000 65536"/>
                <a:gd name="T10" fmla="*/ 0 60000 65536"/>
                <a:gd name="T11" fmla="*/ 0 60000 65536"/>
                <a:gd name="T12" fmla="*/ 0 w 18"/>
                <a:gd name="T13" fmla="*/ 0 h 16"/>
                <a:gd name="T14" fmla="*/ 18 w 18"/>
                <a:gd name="T15" fmla="*/ 16 h 16"/>
              </a:gdLst>
              <a:ahLst/>
              <a:cxnLst>
                <a:cxn ang="T8">
                  <a:pos x="T0" y="T1"/>
                </a:cxn>
                <a:cxn ang="T9">
                  <a:pos x="T2" y="T3"/>
                </a:cxn>
                <a:cxn ang="T10">
                  <a:pos x="T4" y="T5"/>
                </a:cxn>
                <a:cxn ang="T11">
                  <a:pos x="T6" y="T7"/>
                </a:cxn>
              </a:cxnLst>
              <a:rect l="T12" t="T13" r="T14" b="T15"/>
              <a:pathLst>
                <a:path w="18" h="16">
                  <a:moveTo>
                    <a:pt x="0" y="0"/>
                  </a:moveTo>
                  <a:lnTo>
                    <a:pt x="0" y="0"/>
                  </a:lnTo>
                  <a:lnTo>
                    <a:pt x="18" y="16"/>
                  </a:lnTo>
                  <a:lnTo>
                    <a:pt x="0" y="16"/>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53" name="Freeform 62">
              <a:extLst>
                <a:ext uri="{FF2B5EF4-FFF2-40B4-BE49-F238E27FC236}">
                  <a16:creationId xmlns:a16="http://schemas.microsoft.com/office/drawing/2014/main" id="{AB02FE8A-9A04-9A44-BC14-6C7061119379}"/>
                </a:ext>
              </a:extLst>
            </p:cNvPr>
            <p:cNvSpPr>
              <a:spLocks/>
            </p:cNvSpPr>
            <p:nvPr>
              <p:custDataLst>
                <p:tags r:id="rId15"/>
              </p:custDataLst>
            </p:nvPr>
          </p:nvSpPr>
          <p:spPr bwMode="auto">
            <a:xfrm>
              <a:off x="3666359" y="4038006"/>
              <a:ext cx="18241" cy="0"/>
            </a:xfrm>
            <a:custGeom>
              <a:avLst/>
              <a:gdLst>
                <a:gd name="T0" fmla="*/ 0 w 33"/>
                <a:gd name="T1" fmla="*/ 0 w 33"/>
                <a:gd name="T2" fmla="*/ 2309 w 33"/>
                <a:gd name="T3" fmla="*/ 6158 w 33"/>
                <a:gd name="T4" fmla="*/ 0 60000 65536"/>
                <a:gd name="T5" fmla="*/ 0 60000 65536"/>
                <a:gd name="T6" fmla="*/ 0 60000 65536"/>
                <a:gd name="T7" fmla="*/ 0 60000 65536"/>
                <a:gd name="T8" fmla="*/ 0 w 33"/>
                <a:gd name="T9" fmla="*/ 33 w 33"/>
              </a:gdLst>
              <a:ahLst/>
              <a:cxnLst>
                <a:cxn ang="T4">
                  <a:pos x="T0" y="0"/>
                </a:cxn>
                <a:cxn ang="T5">
                  <a:pos x="T1" y="0"/>
                </a:cxn>
                <a:cxn ang="T6">
                  <a:pos x="T2" y="0"/>
                </a:cxn>
                <a:cxn ang="T7">
                  <a:pos x="T3" y="0"/>
                </a:cxn>
              </a:cxnLst>
              <a:rect l="T8" t="0" r="T9" b="0"/>
              <a:pathLst>
                <a:path w="33">
                  <a:moveTo>
                    <a:pt x="0" y="0"/>
                  </a:moveTo>
                  <a:lnTo>
                    <a:pt x="0" y="0"/>
                  </a:lnTo>
                  <a:lnTo>
                    <a:pt x="15" y="0"/>
                  </a:lnTo>
                  <a:lnTo>
                    <a:pt x="33" y="0"/>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54" name="Line 63">
              <a:extLst>
                <a:ext uri="{FF2B5EF4-FFF2-40B4-BE49-F238E27FC236}">
                  <a16:creationId xmlns:a16="http://schemas.microsoft.com/office/drawing/2014/main" id="{13673705-4CC1-5335-6543-7525A03191CE}"/>
                </a:ext>
              </a:extLst>
            </p:cNvPr>
            <p:cNvSpPr>
              <a:spLocks noChangeShapeType="1"/>
            </p:cNvSpPr>
            <p:nvPr>
              <p:custDataLst>
                <p:tags r:id="rId16"/>
              </p:custDataLst>
            </p:nvPr>
          </p:nvSpPr>
          <p:spPr bwMode="auto">
            <a:xfrm>
              <a:off x="3621898" y="3999020"/>
              <a:ext cx="7981" cy="11139"/>
            </a:xfrm>
            <a:prstGeom prst="line">
              <a:avLst/>
            </a:pr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255" name="Line 64">
              <a:extLst>
                <a:ext uri="{FF2B5EF4-FFF2-40B4-BE49-F238E27FC236}">
                  <a16:creationId xmlns:a16="http://schemas.microsoft.com/office/drawing/2014/main" id="{ABAC1B04-6C77-671F-E1D2-CAC162116248}"/>
                </a:ext>
              </a:extLst>
            </p:cNvPr>
            <p:cNvSpPr>
              <a:spLocks noChangeShapeType="1"/>
            </p:cNvSpPr>
            <p:nvPr>
              <p:custDataLst>
                <p:tags r:id="rId17"/>
              </p:custDataLst>
            </p:nvPr>
          </p:nvSpPr>
          <p:spPr bwMode="auto">
            <a:xfrm flipV="1">
              <a:off x="3621898" y="3765110"/>
              <a:ext cx="7981" cy="33416"/>
            </a:xfrm>
            <a:prstGeom prst="line">
              <a:avLst/>
            </a:pr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256" name="Freeform 66">
              <a:extLst>
                <a:ext uri="{FF2B5EF4-FFF2-40B4-BE49-F238E27FC236}">
                  <a16:creationId xmlns:a16="http://schemas.microsoft.com/office/drawing/2014/main" id="{7582F419-A648-CC72-2ABB-F50D5D95963C}"/>
                </a:ext>
              </a:extLst>
            </p:cNvPr>
            <p:cNvSpPr>
              <a:spLocks/>
            </p:cNvSpPr>
            <p:nvPr>
              <p:custDataLst>
                <p:tags r:id="rId18"/>
              </p:custDataLst>
            </p:nvPr>
          </p:nvSpPr>
          <p:spPr bwMode="auto">
            <a:xfrm>
              <a:off x="3645838" y="5508304"/>
              <a:ext cx="79804" cy="87718"/>
            </a:xfrm>
            <a:custGeom>
              <a:avLst/>
              <a:gdLst>
                <a:gd name="T0" fmla="*/ 27781 w 140"/>
                <a:gd name="T1" fmla="*/ 19050 h 126"/>
                <a:gd name="T2" fmla="*/ 27781 w 140"/>
                <a:gd name="T3" fmla="*/ 19050 h 126"/>
                <a:gd name="T4" fmla="*/ 27781 w 140"/>
                <a:gd name="T5" fmla="*/ 0 h 126"/>
                <a:gd name="T6" fmla="*/ 19844 w 140"/>
                <a:gd name="T7" fmla="*/ 3175 h 126"/>
                <a:gd name="T8" fmla="*/ 16669 w 140"/>
                <a:gd name="T9" fmla="*/ 6350 h 126"/>
                <a:gd name="T10" fmla="*/ 19844 w 140"/>
                <a:gd name="T11" fmla="*/ 9525 h 126"/>
                <a:gd name="T12" fmla="*/ 23812 w 140"/>
                <a:gd name="T13" fmla="*/ 6350 h 126"/>
                <a:gd name="T14" fmla="*/ 23812 w 140"/>
                <a:gd name="T15" fmla="*/ 9525 h 126"/>
                <a:gd name="T16" fmla="*/ 19844 w 140"/>
                <a:gd name="T17" fmla="*/ 9525 h 126"/>
                <a:gd name="T18" fmla="*/ 19844 w 140"/>
                <a:gd name="T19" fmla="*/ 15875 h 126"/>
                <a:gd name="T20" fmla="*/ 19844 w 140"/>
                <a:gd name="T21" fmla="*/ 12700 h 126"/>
                <a:gd name="T22" fmla="*/ 16669 w 140"/>
                <a:gd name="T23" fmla="*/ 12700 h 126"/>
                <a:gd name="T24" fmla="*/ 14287 w 140"/>
                <a:gd name="T25" fmla="*/ 12700 h 126"/>
                <a:gd name="T26" fmla="*/ 3175 w 140"/>
                <a:gd name="T27" fmla="*/ 6350 h 126"/>
                <a:gd name="T28" fmla="*/ 0 w 140"/>
                <a:gd name="T29" fmla="*/ 9525 h 126"/>
                <a:gd name="T30" fmla="*/ 3175 w 140"/>
                <a:gd name="T31" fmla="*/ 12700 h 126"/>
                <a:gd name="T32" fmla="*/ 7144 w 140"/>
                <a:gd name="T33" fmla="*/ 12700 h 126"/>
                <a:gd name="T34" fmla="*/ 7144 w 140"/>
                <a:gd name="T35" fmla="*/ 15875 h 126"/>
                <a:gd name="T36" fmla="*/ 9525 w 140"/>
                <a:gd name="T37" fmla="*/ 15875 h 126"/>
                <a:gd name="T38" fmla="*/ 9525 w 140"/>
                <a:gd name="T39" fmla="*/ 19050 h 126"/>
                <a:gd name="T40" fmla="*/ 16669 w 140"/>
                <a:gd name="T41" fmla="*/ 22225 h 126"/>
                <a:gd name="T42" fmla="*/ 19844 w 140"/>
                <a:gd name="T43" fmla="*/ 22225 h 126"/>
                <a:gd name="T44" fmla="*/ 23812 w 140"/>
                <a:gd name="T45" fmla="*/ 25400 h 126"/>
                <a:gd name="T46" fmla="*/ 27781 w 140"/>
                <a:gd name="T47" fmla="*/ 19050 h 1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0"/>
                <a:gd name="T73" fmla="*/ 0 h 126"/>
                <a:gd name="T74" fmla="*/ 140 w 140"/>
                <a:gd name="T75" fmla="*/ 126 h 1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0" h="126">
                  <a:moveTo>
                    <a:pt x="140" y="96"/>
                  </a:moveTo>
                  <a:lnTo>
                    <a:pt x="140" y="96"/>
                  </a:lnTo>
                  <a:lnTo>
                    <a:pt x="140" y="0"/>
                  </a:lnTo>
                  <a:lnTo>
                    <a:pt x="103" y="15"/>
                  </a:lnTo>
                  <a:lnTo>
                    <a:pt x="86" y="30"/>
                  </a:lnTo>
                  <a:lnTo>
                    <a:pt x="103" y="48"/>
                  </a:lnTo>
                  <a:lnTo>
                    <a:pt x="122" y="30"/>
                  </a:lnTo>
                  <a:lnTo>
                    <a:pt x="122" y="48"/>
                  </a:lnTo>
                  <a:lnTo>
                    <a:pt x="103" y="48"/>
                  </a:lnTo>
                  <a:lnTo>
                    <a:pt x="103" y="78"/>
                  </a:lnTo>
                  <a:lnTo>
                    <a:pt x="103" y="63"/>
                  </a:lnTo>
                  <a:lnTo>
                    <a:pt x="86" y="63"/>
                  </a:lnTo>
                  <a:lnTo>
                    <a:pt x="69" y="63"/>
                  </a:lnTo>
                  <a:lnTo>
                    <a:pt x="17" y="30"/>
                  </a:lnTo>
                  <a:lnTo>
                    <a:pt x="0" y="48"/>
                  </a:lnTo>
                  <a:lnTo>
                    <a:pt x="17" y="63"/>
                  </a:lnTo>
                  <a:lnTo>
                    <a:pt x="34" y="63"/>
                  </a:lnTo>
                  <a:lnTo>
                    <a:pt x="34" y="78"/>
                  </a:lnTo>
                  <a:lnTo>
                    <a:pt x="51" y="78"/>
                  </a:lnTo>
                  <a:lnTo>
                    <a:pt x="51" y="96"/>
                  </a:lnTo>
                  <a:lnTo>
                    <a:pt x="86" y="111"/>
                  </a:lnTo>
                  <a:lnTo>
                    <a:pt x="103" y="111"/>
                  </a:lnTo>
                  <a:lnTo>
                    <a:pt x="122" y="126"/>
                  </a:lnTo>
                  <a:lnTo>
                    <a:pt x="140" y="96"/>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57" name="Freeform 67">
              <a:extLst>
                <a:ext uri="{FF2B5EF4-FFF2-40B4-BE49-F238E27FC236}">
                  <a16:creationId xmlns:a16="http://schemas.microsoft.com/office/drawing/2014/main" id="{2B6E8E37-D539-3753-C5EE-B592961C8ED1}"/>
                </a:ext>
              </a:extLst>
            </p:cNvPr>
            <p:cNvSpPr>
              <a:spLocks/>
            </p:cNvSpPr>
            <p:nvPr>
              <p:custDataLst>
                <p:tags r:id="rId19"/>
              </p:custDataLst>
            </p:nvPr>
          </p:nvSpPr>
          <p:spPr bwMode="auto">
            <a:xfrm>
              <a:off x="3725642" y="5508304"/>
              <a:ext cx="59283" cy="100248"/>
            </a:xfrm>
            <a:custGeom>
              <a:avLst/>
              <a:gdLst>
                <a:gd name="T0" fmla="*/ 0 w 103"/>
                <a:gd name="T1" fmla="*/ 19050 h 144"/>
                <a:gd name="T2" fmla="*/ 0 w 103"/>
                <a:gd name="T3" fmla="*/ 19050 h 144"/>
                <a:gd name="T4" fmla="*/ 0 w 103"/>
                <a:gd name="T5" fmla="*/ 0 h 144"/>
                <a:gd name="T6" fmla="*/ 4007 w 103"/>
                <a:gd name="T7" fmla="*/ 9525 h 144"/>
                <a:gd name="T8" fmla="*/ 14426 w 103"/>
                <a:gd name="T9" fmla="*/ 15081 h 144"/>
                <a:gd name="T10" fmla="*/ 20838 w 103"/>
                <a:gd name="T11" fmla="*/ 19050 h 144"/>
                <a:gd name="T12" fmla="*/ 17632 w 103"/>
                <a:gd name="T13" fmla="*/ 21431 h 144"/>
                <a:gd name="T14" fmla="*/ 7213 w 103"/>
                <a:gd name="T15" fmla="*/ 24606 h 144"/>
                <a:gd name="T16" fmla="*/ 4007 w 103"/>
                <a:gd name="T17" fmla="*/ 28575 h 144"/>
                <a:gd name="T18" fmla="*/ 0 w 103"/>
                <a:gd name="T19" fmla="*/ 19050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3"/>
                <a:gd name="T31" fmla="*/ 0 h 144"/>
                <a:gd name="T32" fmla="*/ 103 w 103"/>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3" h="144">
                  <a:moveTo>
                    <a:pt x="0" y="96"/>
                  </a:moveTo>
                  <a:lnTo>
                    <a:pt x="0" y="96"/>
                  </a:lnTo>
                  <a:lnTo>
                    <a:pt x="0" y="0"/>
                  </a:lnTo>
                  <a:lnTo>
                    <a:pt x="17" y="48"/>
                  </a:lnTo>
                  <a:lnTo>
                    <a:pt x="69" y="78"/>
                  </a:lnTo>
                  <a:lnTo>
                    <a:pt x="103" y="96"/>
                  </a:lnTo>
                  <a:lnTo>
                    <a:pt x="86" y="111"/>
                  </a:lnTo>
                  <a:lnTo>
                    <a:pt x="34" y="126"/>
                  </a:lnTo>
                  <a:lnTo>
                    <a:pt x="17" y="144"/>
                  </a:lnTo>
                  <a:lnTo>
                    <a:pt x="0" y="96"/>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258" name="Freeform 68">
              <a:extLst>
                <a:ext uri="{FF2B5EF4-FFF2-40B4-BE49-F238E27FC236}">
                  <a16:creationId xmlns:a16="http://schemas.microsoft.com/office/drawing/2014/main" id="{2A68BEBA-BE7D-B855-C983-1E79888AA7C4}"/>
                </a:ext>
              </a:extLst>
            </p:cNvPr>
            <p:cNvSpPr>
              <a:spLocks/>
            </p:cNvSpPr>
            <p:nvPr>
              <p:custDataLst>
                <p:tags r:id="rId20"/>
              </p:custDataLst>
            </p:nvPr>
          </p:nvSpPr>
          <p:spPr bwMode="auto">
            <a:xfrm>
              <a:off x="3369945" y="4427856"/>
              <a:ext cx="9121" cy="22277"/>
            </a:xfrm>
            <a:custGeom>
              <a:avLst/>
              <a:gdLst>
                <a:gd name="T0" fmla="*/ 0 w 15"/>
                <a:gd name="T1" fmla="*/ 0 h 33"/>
                <a:gd name="T2" fmla="*/ 0 w 15"/>
                <a:gd name="T3" fmla="*/ 0 h 33"/>
                <a:gd name="T4" fmla="*/ 3387 w 15"/>
                <a:gd name="T5" fmla="*/ 3079 h 33"/>
                <a:gd name="T6" fmla="*/ 0 w 15"/>
                <a:gd name="T7" fmla="*/ 3079 h 33"/>
                <a:gd name="T8" fmla="*/ 3387 w 15"/>
                <a:gd name="T9" fmla="*/ 6158 h 33"/>
                <a:gd name="T10" fmla="*/ 3387 w 15"/>
                <a:gd name="T11" fmla="*/ 3079 h 33"/>
                <a:gd name="T12" fmla="*/ 0 w 15"/>
                <a:gd name="T13" fmla="*/ 0 h 33"/>
                <a:gd name="T14" fmla="*/ 0 60000 65536"/>
                <a:gd name="T15" fmla="*/ 0 60000 65536"/>
                <a:gd name="T16" fmla="*/ 0 60000 65536"/>
                <a:gd name="T17" fmla="*/ 0 60000 65536"/>
                <a:gd name="T18" fmla="*/ 0 60000 65536"/>
                <a:gd name="T19" fmla="*/ 0 60000 65536"/>
                <a:gd name="T20" fmla="*/ 0 60000 65536"/>
                <a:gd name="T21" fmla="*/ 0 w 15"/>
                <a:gd name="T22" fmla="*/ 0 h 33"/>
                <a:gd name="T23" fmla="*/ 15 w 1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3">
                  <a:moveTo>
                    <a:pt x="0" y="0"/>
                  </a:moveTo>
                  <a:lnTo>
                    <a:pt x="0" y="0"/>
                  </a:lnTo>
                  <a:lnTo>
                    <a:pt x="15" y="18"/>
                  </a:lnTo>
                  <a:lnTo>
                    <a:pt x="0" y="18"/>
                  </a:lnTo>
                  <a:lnTo>
                    <a:pt x="15" y="33"/>
                  </a:lnTo>
                  <a:lnTo>
                    <a:pt x="15" y="18"/>
                  </a:lnTo>
                  <a:lnTo>
                    <a:pt x="0" y="0"/>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59" name="Freeform 69">
              <a:extLst>
                <a:ext uri="{FF2B5EF4-FFF2-40B4-BE49-F238E27FC236}">
                  <a16:creationId xmlns:a16="http://schemas.microsoft.com/office/drawing/2014/main" id="{7937A823-CF3B-ECB6-C8C9-3D0F867B944E}"/>
                </a:ext>
              </a:extLst>
            </p:cNvPr>
            <p:cNvSpPr>
              <a:spLocks/>
            </p:cNvSpPr>
            <p:nvPr>
              <p:custDataLst>
                <p:tags r:id="rId21"/>
              </p:custDataLst>
            </p:nvPr>
          </p:nvSpPr>
          <p:spPr bwMode="auto">
            <a:xfrm>
              <a:off x="3635577" y="5228447"/>
              <a:ext cx="19380" cy="45948"/>
            </a:xfrm>
            <a:custGeom>
              <a:avLst/>
              <a:gdLst>
                <a:gd name="T0" fmla="*/ 3084 w 35"/>
                <a:gd name="T1" fmla="*/ 0 h 65"/>
                <a:gd name="T2" fmla="*/ 3084 w 35"/>
                <a:gd name="T3" fmla="*/ 0 h 65"/>
                <a:gd name="T4" fmla="*/ 0 w 35"/>
                <a:gd name="T5" fmla="*/ 9672 h 65"/>
                <a:gd name="T6" fmla="*/ 3084 w 35"/>
                <a:gd name="T7" fmla="*/ 13701 h 65"/>
                <a:gd name="T8" fmla="*/ 6169 w 35"/>
                <a:gd name="T9" fmla="*/ 4030 h 65"/>
                <a:gd name="T10" fmla="*/ 3084 w 35"/>
                <a:gd name="T11" fmla="*/ 0 h 65"/>
                <a:gd name="T12" fmla="*/ 0 60000 65536"/>
                <a:gd name="T13" fmla="*/ 0 60000 65536"/>
                <a:gd name="T14" fmla="*/ 0 60000 65536"/>
                <a:gd name="T15" fmla="*/ 0 60000 65536"/>
                <a:gd name="T16" fmla="*/ 0 60000 65536"/>
                <a:gd name="T17" fmla="*/ 0 60000 65536"/>
                <a:gd name="T18" fmla="*/ 0 w 35"/>
                <a:gd name="T19" fmla="*/ 0 h 65"/>
                <a:gd name="T20" fmla="*/ 35 w 35"/>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35" h="65">
                  <a:moveTo>
                    <a:pt x="18" y="0"/>
                  </a:moveTo>
                  <a:lnTo>
                    <a:pt x="18" y="0"/>
                  </a:lnTo>
                  <a:lnTo>
                    <a:pt x="0" y="48"/>
                  </a:lnTo>
                  <a:lnTo>
                    <a:pt x="18" y="65"/>
                  </a:lnTo>
                  <a:lnTo>
                    <a:pt x="35" y="17"/>
                  </a:lnTo>
                  <a:lnTo>
                    <a:pt x="18" y="0"/>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60" name="Freeform 70">
              <a:extLst>
                <a:ext uri="{FF2B5EF4-FFF2-40B4-BE49-F238E27FC236}">
                  <a16:creationId xmlns:a16="http://schemas.microsoft.com/office/drawing/2014/main" id="{FEA8ED15-B498-E8F6-32E2-7A574E539F71}"/>
                </a:ext>
              </a:extLst>
            </p:cNvPr>
            <p:cNvSpPr>
              <a:spLocks/>
            </p:cNvSpPr>
            <p:nvPr>
              <p:custDataLst>
                <p:tags r:id="rId22"/>
              </p:custDataLst>
            </p:nvPr>
          </p:nvSpPr>
          <p:spPr bwMode="auto">
            <a:xfrm>
              <a:off x="3843067" y="5474888"/>
              <a:ext cx="50163" cy="33416"/>
            </a:xfrm>
            <a:custGeom>
              <a:avLst/>
              <a:gdLst>
                <a:gd name="T0" fmla="*/ 0 w 88"/>
                <a:gd name="T1" fmla="*/ 2381 h 48"/>
                <a:gd name="T2" fmla="*/ 0 w 88"/>
                <a:gd name="T3" fmla="*/ 2381 h 48"/>
                <a:gd name="T4" fmla="*/ 3969 w 88"/>
                <a:gd name="T5" fmla="*/ 5556 h 48"/>
                <a:gd name="T6" fmla="*/ 7144 w 88"/>
                <a:gd name="T7" fmla="*/ 5556 h 48"/>
                <a:gd name="T8" fmla="*/ 10319 w 88"/>
                <a:gd name="T9" fmla="*/ 9525 h 48"/>
                <a:gd name="T10" fmla="*/ 17463 w 88"/>
                <a:gd name="T11" fmla="*/ 2381 h 48"/>
                <a:gd name="T12" fmla="*/ 17463 w 88"/>
                <a:gd name="T13" fmla="*/ 0 h 48"/>
                <a:gd name="T14" fmla="*/ 7144 w 88"/>
                <a:gd name="T15" fmla="*/ 0 h 48"/>
                <a:gd name="T16" fmla="*/ 3969 w 88"/>
                <a:gd name="T17" fmla="*/ 0 h 48"/>
                <a:gd name="T18" fmla="*/ 7144 w 88"/>
                <a:gd name="T19" fmla="*/ 2381 h 48"/>
                <a:gd name="T20" fmla="*/ 3969 w 88"/>
                <a:gd name="T21" fmla="*/ 5556 h 48"/>
                <a:gd name="T22" fmla="*/ 0 w 88"/>
                <a:gd name="T23" fmla="*/ 2381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8"/>
                <a:gd name="T37" fmla="*/ 0 h 48"/>
                <a:gd name="T38" fmla="*/ 88 w 88"/>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8" h="48">
                  <a:moveTo>
                    <a:pt x="0" y="15"/>
                  </a:moveTo>
                  <a:lnTo>
                    <a:pt x="0" y="15"/>
                  </a:lnTo>
                  <a:lnTo>
                    <a:pt x="17" y="30"/>
                  </a:lnTo>
                  <a:lnTo>
                    <a:pt x="35" y="30"/>
                  </a:lnTo>
                  <a:lnTo>
                    <a:pt x="52" y="48"/>
                  </a:lnTo>
                  <a:lnTo>
                    <a:pt x="88" y="15"/>
                  </a:lnTo>
                  <a:lnTo>
                    <a:pt x="88" y="0"/>
                  </a:lnTo>
                  <a:lnTo>
                    <a:pt x="35" y="0"/>
                  </a:lnTo>
                  <a:lnTo>
                    <a:pt x="17" y="0"/>
                  </a:lnTo>
                  <a:lnTo>
                    <a:pt x="35" y="15"/>
                  </a:lnTo>
                  <a:lnTo>
                    <a:pt x="17" y="30"/>
                  </a:lnTo>
                  <a:lnTo>
                    <a:pt x="0" y="15"/>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61" name="Freeform 71">
              <a:extLst>
                <a:ext uri="{FF2B5EF4-FFF2-40B4-BE49-F238E27FC236}">
                  <a16:creationId xmlns:a16="http://schemas.microsoft.com/office/drawing/2014/main" id="{2AAD9F25-D217-B1A5-746F-2CF2C0623789}"/>
                </a:ext>
              </a:extLst>
            </p:cNvPr>
            <p:cNvSpPr>
              <a:spLocks/>
            </p:cNvSpPr>
            <p:nvPr>
              <p:custDataLst>
                <p:tags r:id="rId23"/>
              </p:custDataLst>
            </p:nvPr>
          </p:nvSpPr>
          <p:spPr bwMode="auto">
            <a:xfrm>
              <a:off x="3616197" y="4743916"/>
              <a:ext cx="127686" cy="811727"/>
            </a:xfrm>
            <a:custGeom>
              <a:avLst/>
              <a:gdLst>
                <a:gd name="T0" fmla="*/ 27781 w 224"/>
                <a:gd name="T1" fmla="*/ 3172 h 1167"/>
                <a:gd name="T2" fmla="*/ 38100 w 224"/>
                <a:gd name="T3" fmla="*/ 9517 h 1167"/>
                <a:gd name="T4" fmla="*/ 41275 w 224"/>
                <a:gd name="T5" fmla="*/ 28551 h 1167"/>
                <a:gd name="T6" fmla="*/ 44450 w 224"/>
                <a:gd name="T7" fmla="*/ 34102 h 1167"/>
                <a:gd name="T8" fmla="*/ 41275 w 224"/>
                <a:gd name="T9" fmla="*/ 47584 h 1167"/>
                <a:gd name="T10" fmla="*/ 27781 w 224"/>
                <a:gd name="T11" fmla="*/ 76135 h 1167"/>
                <a:gd name="T12" fmla="*/ 27781 w 224"/>
                <a:gd name="T13" fmla="*/ 97548 h 1167"/>
                <a:gd name="T14" fmla="*/ 23812 w 224"/>
                <a:gd name="T15" fmla="*/ 107064 h 1167"/>
                <a:gd name="T16" fmla="*/ 20638 w 224"/>
                <a:gd name="T17" fmla="*/ 126098 h 1167"/>
                <a:gd name="T18" fmla="*/ 20638 w 224"/>
                <a:gd name="T19" fmla="*/ 145132 h 1167"/>
                <a:gd name="T20" fmla="*/ 23812 w 224"/>
                <a:gd name="T21" fmla="*/ 157821 h 1167"/>
                <a:gd name="T22" fmla="*/ 20638 w 224"/>
                <a:gd name="T23" fmla="*/ 161786 h 1167"/>
                <a:gd name="T24" fmla="*/ 20638 w 224"/>
                <a:gd name="T25" fmla="*/ 173682 h 1167"/>
                <a:gd name="T26" fmla="*/ 17463 w 224"/>
                <a:gd name="T27" fmla="*/ 186371 h 1167"/>
                <a:gd name="T28" fmla="*/ 14288 w 224"/>
                <a:gd name="T29" fmla="*/ 202233 h 1167"/>
                <a:gd name="T30" fmla="*/ 17463 w 224"/>
                <a:gd name="T31" fmla="*/ 202233 h 1167"/>
                <a:gd name="T32" fmla="*/ 20638 w 224"/>
                <a:gd name="T33" fmla="*/ 214922 h 1167"/>
                <a:gd name="T34" fmla="*/ 38100 w 224"/>
                <a:gd name="T35" fmla="*/ 214922 h 1167"/>
                <a:gd name="T36" fmla="*/ 34131 w 224"/>
                <a:gd name="T37" fmla="*/ 214922 h 1167"/>
                <a:gd name="T38" fmla="*/ 27781 w 224"/>
                <a:gd name="T39" fmla="*/ 221267 h 1167"/>
                <a:gd name="T40" fmla="*/ 23812 w 224"/>
                <a:gd name="T41" fmla="*/ 230783 h 1167"/>
                <a:gd name="T42" fmla="*/ 23812 w 224"/>
                <a:gd name="T43" fmla="*/ 224439 h 1167"/>
                <a:gd name="T44" fmla="*/ 17463 w 224"/>
                <a:gd name="T45" fmla="*/ 224439 h 1167"/>
                <a:gd name="T46" fmla="*/ 14288 w 224"/>
                <a:gd name="T47" fmla="*/ 218887 h 1167"/>
                <a:gd name="T48" fmla="*/ 7144 w 224"/>
                <a:gd name="T49" fmla="*/ 214922 h 1167"/>
                <a:gd name="T50" fmla="*/ 3969 w 224"/>
                <a:gd name="T51" fmla="*/ 214922 h 1167"/>
                <a:gd name="T52" fmla="*/ 7144 w 224"/>
                <a:gd name="T53" fmla="*/ 211750 h 1167"/>
                <a:gd name="T54" fmla="*/ 7144 w 224"/>
                <a:gd name="T55" fmla="*/ 205405 h 1167"/>
                <a:gd name="T56" fmla="*/ 3969 w 224"/>
                <a:gd name="T57" fmla="*/ 211750 h 1167"/>
                <a:gd name="T58" fmla="*/ 7144 w 224"/>
                <a:gd name="T59" fmla="*/ 205405 h 1167"/>
                <a:gd name="T60" fmla="*/ 3969 w 224"/>
                <a:gd name="T61" fmla="*/ 205405 h 1167"/>
                <a:gd name="T62" fmla="*/ 0 w 224"/>
                <a:gd name="T63" fmla="*/ 195888 h 1167"/>
                <a:gd name="T64" fmla="*/ 3969 w 224"/>
                <a:gd name="T65" fmla="*/ 183199 h 1167"/>
                <a:gd name="T66" fmla="*/ 7144 w 224"/>
                <a:gd name="T67" fmla="*/ 186371 h 1167"/>
                <a:gd name="T68" fmla="*/ 3969 w 224"/>
                <a:gd name="T69" fmla="*/ 173682 h 1167"/>
                <a:gd name="T70" fmla="*/ 7144 w 224"/>
                <a:gd name="T71" fmla="*/ 171303 h 1167"/>
                <a:gd name="T72" fmla="*/ 7144 w 224"/>
                <a:gd name="T73" fmla="*/ 167338 h 1167"/>
                <a:gd name="T74" fmla="*/ 10319 w 224"/>
                <a:gd name="T75" fmla="*/ 154649 h 1167"/>
                <a:gd name="T76" fmla="*/ 10319 w 224"/>
                <a:gd name="T77" fmla="*/ 161786 h 1167"/>
                <a:gd name="T78" fmla="*/ 17463 w 224"/>
                <a:gd name="T79" fmla="*/ 142753 h 1167"/>
                <a:gd name="T80" fmla="*/ 14288 w 224"/>
                <a:gd name="T81" fmla="*/ 138787 h 1167"/>
                <a:gd name="T82" fmla="*/ 10319 w 224"/>
                <a:gd name="T83" fmla="*/ 126098 h 1167"/>
                <a:gd name="T84" fmla="*/ 10319 w 224"/>
                <a:gd name="T85" fmla="*/ 114202 h 1167"/>
                <a:gd name="T86" fmla="*/ 23812 w 224"/>
                <a:gd name="T87" fmla="*/ 81686 h 1167"/>
                <a:gd name="T88" fmla="*/ 23812 w 224"/>
                <a:gd name="T89" fmla="*/ 66618 h 1167"/>
                <a:gd name="T90" fmla="*/ 27781 w 224"/>
                <a:gd name="T91" fmla="*/ 47584 h 1167"/>
                <a:gd name="T92" fmla="*/ 30956 w 224"/>
                <a:gd name="T93" fmla="*/ 19034 h 11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4"/>
                <a:gd name="T142" fmla="*/ 0 h 1167"/>
                <a:gd name="T143" fmla="*/ 224 w 224"/>
                <a:gd name="T144" fmla="*/ 1167 h 116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4" h="1167">
                  <a:moveTo>
                    <a:pt x="138" y="16"/>
                  </a:moveTo>
                  <a:lnTo>
                    <a:pt x="138" y="16"/>
                  </a:lnTo>
                  <a:lnTo>
                    <a:pt x="172" y="0"/>
                  </a:lnTo>
                  <a:lnTo>
                    <a:pt x="190" y="48"/>
                  </a:lnTo>
                  <a:lnTo>
                    <a:pt x="190" y="64"/>
                  </a:lnTo>
                  <a:lnTo>
                    <a:pt x="207" y="144"/>
                  </a:lnTo>
                  <a:lnTo>
                    <a:pt x="224" y="144"/>
                  </a:lnTo>
                  <a:lnTo>
                    <a:pt x="224" y="175"/>
                  </a:lnTo>
                  <a:lnTo>
                    <a:pt x="190" y="192"/>
                  </a:lnTo>
                  <a:lnTo>
                    <a:pt x="207" y="240"/>
                  </a:lnTo>
                  <a:lnTo>
                    <a:pt x="172" y="288"/>
                  </a:lnTo>
                  <a:lnTo>
                    <a:pt x="138" y="384"/>
                  </a:lnTo>
                  <a:lnTo>
                    <a:pt x="155" y="447"/>
                  </a:lnTo>
                  <a:lnTo>
                    <a:pt x="138" y="495"/>
                  </a:lnTo>
                  <a:lnTo>
                    <a:pt x="138" y="528"/>
                  </a:lnTo>
                  <a:lnTo>
                    <a:pt x="121" y="543"/>
                  </a:lnTo>
                  <a:lnTo>
                    <a:pt x="121" y="607"/>
                  </a:lnTo>
                  <a:lnTo>
                    <a:pt x="103" y="639"/>
                  </a:lnTo>
                  <a:lnTo>
                    <a:pt x="103" y="703"/>
                  </a:lnTo>
                  <a:lnTo>
                    <a:pt x="103" y="735"/>
                  </a:lnTo>
                  <a:lnTo>
                    <a:pt x="103" y="799"/>
                  </a:lnTo>
                  <a:lnTo>
                    <a:pt x="121" y="799"/>
                  </a:lnTo>
                  <a:lnTo>
                    <a:pt x="121" y="816"/>
                  </a:lnTo>
                  <a:lnTo>
                    <a:pt x="103" y="816"/>
                  </a:lnTo>
                  <a:lnTo>
                    <a:pt x="121" y="816"/>
                  </a:lnTo>
                  <a:lnTo>
                    <a:pt x="103" y="879"/>
                  </a:lnTo>
                  <a:lnTo>
                    <a:pt x="86" y="912"/>
                  </a:lnTo>
                  <a:lnTo>
                    <a:pt x="86" y="942"/>
                  </a:lnTo>
                  <a:lnTo>
                    <a:pt x="69" y="990"/>
                  </a:lnTo>
                  <a:lnTo>
                    <a:pt x="69" y="1023"/>
                  </a:lnTo>
                  <a:lnTo>
                    <a:pt x="69" y="1038"/>
                  </a:lnTo>
                  <a:lnTo>
                    <a:pt x="86" y="1023"/>
                  </a:lnTo>
                  <a:lnTo>
                    <a:pt x="86" y="1071"/>
                  </a:lnTo>
                  <a:lnTo>
                    <a:pt x="103" y="1086"/>
                  </a:lnTo>
                  <a:lnTo>
                    <a:pt x="155" y="1086"/>
                  </a:lnTo>
                  <a:lnTo>
                    <a:pt x="190" y="1086"/>
                  </a:lnTo>
                  <a:lnTo>
                    <a:pt x="190" y="1104"/>
                  </a:lnTo>
                  <a:lnTo>
                    <a:pt x="172" y="1086"/>
                  </a:lnTo>
                  <a:lnTo>
                    <a:pt x="172" y="1104"/>
                  </a:lnTo>
                  <a:lnTo>
                    <a:pt x="138" y="1119"/>
                  </a:lnTo>
                  <a:lnTo>
                    <a:pt x="138" y="1152"/>
                  </a:lnTo>
                  <a:lnTo>
                    <a:pt x="121" y="1167"/>
                  </a:lnTo>
                  <a:lnTo>
                    <a:pt x="103" y="1134"/>
                  </a:lnTo>
                  <a:lnTo>
                    <a:pt x="121" y="1134"/>
                  </a:lnTo>
                  <a:lnTo>
                    <a:pt x="121" y="1119"/>
                  </a:lnTo>
                  <a:lnTo>
                    <a:pt x="86" y="1134"/>
                  </a:lnTo>
                  <a:lnTo>
                    <a:pt x="69" y="1119"/>
                  </a:lnTo>
                  <a:lnTo>
                    <a:pt x="69" y="1104"/>
                  </a:lnTo>
                  <a:lnTo>
                    <a:pt x="52" y="1104"/>
                  </a:lnTo>
                  <a:lnTo>
                    <a:pt x="34" y="1086"/>
                  </a:lnTo>
                  <a:lnTo>
                    <a:pt x="34" y="1104"/>
                  </a:lnTo>
                  <a:lnTo>
                    <a:pt x="17" y="1086"/>
                  </a:lnTo>
                  <a:lnTo>
                    <a:pt x="17" y="1071"/>
                  </a:lnTo>
                  <a:lnTo>
                    <a:pt x="34" y="1071"/>
                  </a:lnTo>
                  <a:lnTo>
                    <a:pt x="34" y="1056"/>
                  </a:lnTo>
                  <a:lnTo>
                    <a:pt x="34" y="1038"/>
                  </a:lnTo>
                  <a:lnTo>
                    <a:pt x="34" y="1056"/>
                  </a:lnTo>
                  <a:lnTo>
                    <a:pt x="17" y="1071"/>
                  </a:lnTo>
                  <a:lnTo>
                    <a:pt x="17" y="1023"/>
                  </a:lnTo>
                  <a:lnTo>
                    <a:pt x="34" y="1038"/>
                  </a:lnTo>
                  <a:lnTo>
                    <a:pt x="34" y="1008"/>
                  </a:lnTo>
                  <a:lnTo>
                    <a:pt x="17" y="1038"/>
                  </a:lnTo>
                  <a:lnTo>
                    <a:pt x="17" y="1008"/>
                  </a:lnTo>
                  <a:lnTo>
                    <a:pt x="0" y="990"/>
                  </a:lnTo>
                  <a:lnTo>
                    <a:pt x="0" y="975"/>
                  </a:lnTo>
                  <a:lnTo>
                    <a:pt x="17" y="927"/>
                  </a:lnTo>
                  <a:lnTo>
                    <a:pt x="17" y="912"/>
                  </a:lnTo>
                  <a:lnTo>
                    <a:pt x="34" y="942"/>
                  </a:lnTo>
                  <a:lnTo>
                    <a:pt x="52" y="879"/>
                  </a:lnTo>
                  <a:lnTo>
                    <a:pt x="17" y="879"/>
                  </a:lnTo>
                  <a:lnTo>
                    <a:pt x="0" y="879"/>
                  </a:lnTo>
                  <a:lnTo>
                    <a:pt x="34" y="864"/>
                  </a:lnTo>
                  <a:lnTo>
                    <a:pt x="17" y="846"/>
                  </a:lnTo>
                  <a:lnTo>
                    <a:pt x="34" y="846"/>
                  </a:lnTo>
                  <a:lnTo>
                    <a:pt x="34" y="799"/>
                  </a:lnTo>
                  <a:lnTo>
                    <a:pt x="52" y="783"/>
                  </a:lnTo>
                  <a:lnTo>
                    <a:pt x="69" y="783"/>
                  </a:lnTo>
                  <a:lnTo>
                    <a:pt x="52" y="816"/>
                  </a:lnTo>
                  <a:lnTo>
                    <a:pt x="52" y="831"/>
                  </a:lnTo>
                  <a:lnTo>
                    <a:pt x="86" y="720"/>
                  </a:lnTo>
                  <a:lnTo>
                    <a:pt x="86" y="703"/>
                  </a:lnTo>
                  <a:lnTo>
                    <a:pt x="69" y="703"/>
                  </a:lnTo>
                  <a:lnTo>
                    <a:pt x="52" y="687"/>
                  </a:lnTo>
                  <a:lnTo>
                    <a:pt x="52" y="639"/>
                  </a:lnTo>
                  <a:lnTo>
                    <a:pt x="69" y="624"/>
                  </a:lnTo>
                  <a:lnTo>
                    <a:pt x="52" y="576"/>
                  </a:lnTo>
                  <a:lnTo>
                    <a:pt x="69" y="559"/>
                  </a:lnTo>
                  <a:lnTo>
                    <a:pt x="121" y="415"/>
                  </a:lnTo>
                  <a:lnTo>
                    <a:pt x="103" y="367"/>
                  </a:lnTo>
                  <a:lnTo>
                    <a:pt x="121" y="336"/>
                  </a:lnTo>
                  <a:lnTo>
                    <a:pt x="121" y="303"/>
                  </a:lnTo>
                  <a:lnTo>
                    <a:pt x="138" y="240"/>
                  </a:lnTo>
                  <a:lnTo>
                    <a:pt x="138" y="144"/>
                  </a:lnTo>
                  <a:lnTo>
                    <a:pt x="155" y="96"/>
                  </a:lnTo>
                  <a:lnTo>
                    <a:pt x="138" y="16"/>
                  </a:lnTo>
                </a:path>
              </a:pathLst>
            </a:custGeom>
            <a:solidFill>
              <a:srgbClr val="FFFFFF"/>
            </a:solid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62" name="Freeform 72">
              <a:extLst>
                <a:ext uri="{FF2B5EF4-FFF2-40B4-BE49-F238E27FC236}">
                  <a16:creationId xmlns:a16="http://schemas.microsoft.com/office/drawing/2014/main" id="{ECB5046E-E23E-072B-6E61-33A0143A37A1}"/>
                </a:ext>
              </a:extLst>
            </p:cNvPr>
            <p:cNvSpPr>
              <a:spLocks/>
            </p:cNvSpPr>
            <p:nvPr>
              <p:custDataLst>
                <p:tags r:id="rId24"/>
              </p:custDataLst>
            </p:nvPr>
          </p:nvSpPr>
          <p:spPr bwMode="auto">
            <a:xfrm>
              <a:off x="3567174" y="4209263"/>
              <a:ext cx="176709" cy="289604"/>
            </a:xfrm>
            <a:custGeom>
              <a:avLst/>
              <a:gdLst>
                <a:gd name="T0" fmla="*/ 47472 w 311"/>
                <a:gd name="T1" fmla="*/ 83746 h 414"/>
                <a:gd name="T2" fmla="*/ 47472 w 311"/>
                <a:gd name="T3" fmla="*/ 83746 h 414"/>
                <a:gd name="T4" fmla="*/ 50637 w 311"/>
                <a:gd name="T5" fmla="*/ 70187 h 414"/>
                <a:gd name="T6" fmla="*/ 47472 w 311"/>
                <a:gd name="T7" fmla="*/ 60616 h 414"/>
                <a:gd name="T8" fmla="*/ 50637 w 311"/>
                <a:gd name="T9" fmla="*/ 60616 h 414"/>
                <a:gd name="T10" fmla="*/ 47472 w 311"/>
                <a:gd name="T11" fmla="*/ 58224 h 414"/>
                <a:gd name="T12" fmla="*/ 47472 w 311"/>
                <a:gd name="T13" fmla="*/ 54236 h 414"/>
                <a:gd name="T14" fmla="*/ 60922 w 311"/>
                <a:gd name="T15" fmla="*/ 54236 h 414"/>
                <a:gd name="T16" fmla="*/ 60922 w 311"/>
                <a:gd name="T17" fmla="*/ 48653 h 414"/>
                <a:gd name="T18" fmla="*/ 57758 w 311"/>
                <a:gd name="T19" fmla="*/ 41474 h 414"/>
                <a:gd name="T20" fmla="*/ 60922 w 311"/>
                <a:gd name="T21" fmla="*/ 31903 h 414"/>
                <a:gd name="T22" fmla="*/ 50637 w 311"/>
                <a:gd name="T23" fmla="*/ 31903 h 414"/>
                <a:gd name="T24" fmla="*/ 47472 w 311"/>
                <a:gd name="T25" fmla="*/ 28713 h 414"/>
                <a:gd name="T26" fmla="*/ 37186 w 311"/>
                <a:gd name="T27" fmla="*/ 28713 h 414"/>
                <a:gd name="T28" fmla="*/ 34022 w 311"/>
                <a:gd name="T29" fmla="*/ 25523 h 414"/>
                <a:gd name="T30" fmla="*/ 34022 w 311"/>
                <a:gd name="T31" fmla="*/ 22332 h 414"/>
                <a:gd name="T32" fmla="*/ 30857 w 311"/>
                <a:gd name="T33" fmla="*/ 15952 h 414"/>
                <a:gd name="T34" fmla="*/ 34022 w 311"/>
                <a:gd name="T35" fmla="*/ 9571 h 414"/>
                <a:gd name="T36" fmla="*/ 37186 w 311"/>
                <a:gd name="T37" fmla="*/ 6381 h 414"/>
                <a:gd name="T38" fmla="*/ 41142 w 311"/>
                <a:gd name="T39" fmla="*/ 3190 h 414"/>
                <a:gd name="T40" fmla="*/ 37186 w 311"/>
                <a:gd name="T41" fmla="*/ 0 h 414"/>
                <a:gd name="T42" fmla="*/ 30857 w 311"/>
                <a:gd name="T43" fmla="*/ 6381 h 414"/>
                <a:gd name="T44" fmla="*/ 20571 w 311"/>
                <a:gd name="T45" fmla="*/ 9571 h 414"/>
                <a:gd name="T46" fmla="*/ 16615 w 311"/>
                <a:gd name="T47" fmla="*/ 15952 h 414"/>
                <a:gd name="T48" fmla="*/ 10286 w 311"/>
                <a:gd name="T49" fmla="*/ 19142 h 414"/>
                <a:gd name="T50" fmla="*/ 10286 w 311"/>
                <a:gd name="T51" fmla="*/ 25523 h 414"/>
                <a:gd name="T52" fmla="*/ 6330 w 311"/>
                <a:gd name="T53" fmla="*/ 19142 h 414"/>
                <a:gd name="T54" fmla="*/ 10286 w 311"/>
                <a:gd name="T55" fmla="*/ 22332 h 414"/>
                <a:gd name="T56" fmla="*/ 6330 w 311"/>
                <a:gd name="T57" fmla="*/ 25523 h 414"/>
                <a:gd name="T58" fmla="*/ 6330 w 311"/>
                <a:gd name="T59" fmla="*/ 28713 h 414"/>
                <a:gd name="T60" fmla="*/ 6330 w 311"/>
                <a:gd name="T61" fmla="*/ 31903 h 414"/>
                <a:gd name="T62" fmla="*/ 6330 w 311"/>
                <a:gd name="T63" fmla="*/ 44665 h 414"/>
                <a:gd name="T64" fmla="*/ 10286 w 311"/>
                <a:gd name="T65" fmla="*/ 44665 h 414"/>
                <a:gd name="T66" fmla="*/ 6330 w 311"/>
                <a:gd name="T67" fmla="*/ 51045 h 414"/>
                <a:gd name="T68" fmla="*/ 3165 w 311"/>
                <a:gd name="T69" fmla="*/ 51045 h 414"/>
                <a:gd name="T70" fmla="*/ 3165 w 311"/>
                <a:gd name="T71" fmla="*/ 54236 h 414"/>
                <a:gd name="T72" fmla="*/ 0 w 311"/>
                <a:gd name="T73" fmla="*/ 54236 h 414"/>
                <a:gd name="T74" fmla="*/ 0 w 311"/>
                <a:gd name="T75" fmla="*/ 58224 h 414"/>
                <a:gd name="T76" fmla="*/ 10286 w 311"/>
                <a:gd name="T77" fmla="*/ 63807 h 414"/>
                <a:gd name="T78" fmla="*/ 16615 w 311"/>
                <a:gd name="T79" fmla="*/ 60616 h 414"/>
                <a:gd name="T80" fmla="*/ 20571 w 311"/>
                <a:gd name="T81" fmla="*/ 63807 h 414"/>
                <a:gd name="T82" fmla="*/ 26901 w 311"/>
                <a:gd name="T83" fmla="*/ 70187 h 414"/>
                <a:gd name="T84" fmla="*/ 30857 w 311"/>
                <a:gd name="T85" fmla="*/ 76568 h 414"/>
                <a:gd name="T86" fmla="*/ 44307 w 311"/>
                <a:gd name="T87" fmla="*/ 73378 h 414"/>
                <a:gd name="T88" fmla="*/ 47472 w 311"/>
                <a:gd name="T89" fmla="*/ 76568 h 414"/>
                <a:gd name="T90" fmla="*/ 47472 w 311"/>
                <a:gd name="T91" fmla="*/ 79758 h 414"/>
                <a:gd name="T92" fmla="*/ 44307 w 311"/>
                <a:gd name="T93" fmla="*/ 79758 h 414"/>
                <a:gd name="T94" fmla="*/ 47472 w 311"/>
                <a:gd name="T95" fmla="*/ 83746 h 41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1"/>
                <a:gd name="T145" fmla="*/ 0 h 414"/>
                <a:gd name="T146" fmla="*/ 311 w 311"/>
                <a:gd name="T147" fmla="*/ 414 h 41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1" h="414">
                  <a:moveTo>
                    <a:pt x="242" y="414"/>
                  </a:moveTo>
                  <a:lnTo>
                    <a:pt x="242" y="414"/>
                  </a:lnTo>
                  <a:lnTo>
                    <a:pt x="259" y="351"/>
                  </a:lnTo>
                  <a:lnTo>
                    <a:pt x="242" y="303"/>
                  </a:lnTo>
                  <a:lnTo>
                    <a:pt x="259" y="303"/>
                  </a:lnTo>
                  <a:lnTo>
                    <a:pt x="242" y="288"/>
                  </a:lnTo>
                  <a:lnTo>
                    <a:pt x="242" y="270"/>
                  </a:lnTo>
                  <a:lnTo>
                    <a:pt x="311" y="270"/>
                  </a:lnTo>
                  <a:lnTo>
                    <a:pt x="311" y="240"/>
                  </a:lnTo>
                  <a:lnTo>
                    <a:pt x="294" y="207"/>
                  </a:lnTo>
                  <a:lnTo>
                    <a:pt x="311" y="159"/>
                  </a:lnTo>
                  <a:lnTo>
                    <a:pt x="259" y="159"/>
                  </a:lnTo>
                  <a:lnTo>
                    <a:pt x="242" y="144"/>
                  </a:lnTo>
                  <a:lnTo>
                    <a:pt x="190" y="144"/>
                  </a:lnTo>
                  <a:lnTo>
                    <a:pt x="173" y="126"/>
                  </a:lnTo>
                  <a:lnTo>
                    <a:pt x="173" y="111"/>
                  </a:lnTo>
                  <a:lnTo>
                    <a:pt x="156" y="78"/>
                  </a:lnTo>
                  <a:lnTo>
                    <a:pt x="173" y="48"/>
                  </a:lnTo>
                  <a:lnTo>
                    <a:pt x="190" y="30"/>
                  </a:lnTo>
                  <a:lnTo>
                    <a:pt x="208" y="15"/>
                  </a:lnTo>
                  <a:lnTo>
                    <a:pt x="190" y="0"/>
                  </a:lnTo>
                  <a:lnTo>
                    <a:pt x="156" y="30"/>
                  </a:lnTo>
                  <a:lnTo>
                    <a:pt x="104" y="48"/>
                  </a:lnTo>
                  <a:lnTo>
                    <a:pt x="87" y="78"/>
                  </a:lnTo>
                  <a:lnTo>
                    <a:pt x="52" y="96"/>
                  </a:lnTo>
                  <a:lnTo>
                    <a:pt x="52" y="126"/>
                  </a:lnTo>
                  <a:lnTo>
                    <a:pt x="35" y="96"/>
                  </a:lnTo>
                  <a:lnTo>
                    <a:pt x="52" y="111"/>
                  </a:lnTo>
                  <a:lnTo>
                    <a:pt x="35" y="126"/>
                  </a:lnTo>
                  <a:lnTo>
                    <a:pt x="35" y="144"/>
                  </a:lnTo>
                  <a:lnTo>
                    <a:pt x="35" y="159"/>
                  </a:lnTo>
                  <a:lnTo>
                    <a:pt x="35" y="222"/>
                  </a:lnTo>
                  <a:lnTo>
                    <a:pt x="52" y="222"/>
                  </a:lnTo>
                  <a:lnTo>
                    <a:pt x="35" y="255"/>
                  </a:lnTo>
                  <a:lnTo>
                    <a:pt x="18" y="255"/>
                  </a:lnTo>
                  <a:lnTo>
                    <a:pt x="18" y="270"/>
                  </a:lnTo>
                  <a:lnTo>
                    <a:pt x="0" y="270"/>
                  </a:lnTo>
                  <a:lnTo>
                    <a:pt x="0" y="288"/>
                  </a:lnTo>
                  <a:lnTo>
                    <a:pt x="52" y="318"/>
                  </a:lnTo>
                  <a:lnTo>
                    <a:pt x="87" y="303"/>
                  </a:lnTo>
                  <a:lnTo>
                    <a:pt x="104" y="318"/>
                  </a:lnTo>
                  <a:lnTo>
                    <a:pt x="139" y="351"/>
                  </a:lnTo>
                  <a:lnTo>
                    <a:pt x="156" y="383"/>
                  </a:lnTo>
                  <a:lnTo>
                    <a:pt x="225" y="366"/>
                  </a:lnTo>
                  <a:lnTo>
                    <a:pt x="242" y="383"/>
                  </a:lnTo>
                  <a:lnTo>
                    <a:pt x="242" y="399"/>
                  </a:lnTo>
                  <a:lnTo>
                    <a:pt x="225" y="399"/>
                  </a:lnTo>
                  <a:lnTo>
                    <a:pt x="242" y="414"/>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263" name="Freeform 73">
              <a:extLst>
                <a:ext uri="{FF2B5EF4-FFF2-40B4-BE49-F238E27FC236}">
                  <a16:creationId xmlns:a16="http://schemas.microsoft.com/office/drawing/2014/main" id="{3CC5C4A6-3192-2402-B762-51BD77C868A1}"/>
                </a:ext>
              </a:extLst>
            </p:cNvPr>
            <p:cNvSpPr>
              <a:spLocks/>
            </p:cNvSpPr>
            <p:nvPr>
              <p:custDataLst>
                <p:tags r:id="rId25"/>
              </p:custDataLst>
            </p:nvPr>
          </p:nvSpPr>
          <p:spPr bwMode="auto">
            <a:xfrm>
              <a:off x="3537532" y="4409757"/>
              <a:ext cx="87784" cy="111387"/>
            </a:xfrm>
            <a:custGeom>
              <a:avLst/>
              <a:gdLst>
                <a:gd name="T0" fmla="*/ 29776 w 156"/>
                <a:gd name="T1" fmla="*/ 6390 h 159"/>
                <a:gd name="T2" fmla="*/ 29776 w 156"/>
                <a:gd name="T3" fmla="*/ 6390 h 159"/>
                <a:gd name="T4" fmla="*/ 26642 w 156"/>
                <a:gd name="T5" fmla="*/ 3195 h 159"/>
                <a:gd name="T6" fmla="*/ 19589 w 156"/>
                <a:gd name="T7" fmla="*/ 6390 h 159"/>
                <a:gd name="T8" fmla="*/ 10186 w 156"/>
                <a:gd name="T9" fmla="*/ 0 h 159"/>
                <a:gd name="T10" fmla="*/ 3134 w 156"/>
                <a:gd name="T11" fmla="*/ 3195 h 159"/>
                <a:gd name="T12" fmla="*/ 3134 w 156"/>
                <a:gd name="T13" fmla="*/ 6390 h 159"/>
                <a:gd name="T14" fmla="*/ 0 w 156"/>
                <a:gd name="T15" fmla="*/ 9585 h 159"/>
                <a:gd name="T16" fmla="*/ 0 w 156"/>
                <a:gd name="T17" fmla="*/ 15975 h 159"/>
                <a:gd name="T18" fmla="*/ 3134 w 156"/>
                <a:gd name="T19" fmla="*/ 22365 h 159"/>
                <a:gd name="T20" fmla="*/ 3134 w 156"/>
                <a:gd name="T21" fmla="*/ 19170 h 159"/>
                <a:gd name="T22" fmla="*/ 6269 w 156"/>
                <a:gd name="T23" fmla="*/ 19170 h 159"/>
                <a:gd name="T24" fmla="*/ 3134 w 156"/>
                <a:gd name="T25" fmla="*/ 22365 h 159"/>
                <a:gd name="T26" fmla="*/ 0 w 156"/>
                <a:gd name="T27" fmla="*/ 28755 h 159"/>
                <a:gd name="T28" fmla="*/ 6269 w 156"/>
                <a:gd name="T29" fmla="*/ 31950 h 159"/>
                <a:gd name="T30" fmla="*/ 16455 w 156"/>
                <a:gd name="T31" fmla="*/ 22365 h 159"/>
                <a:gd name="T32" fmla="*/ 23507 w 156"/>
                <a:gd name="T33" fmla="*/ 19170 h 159"/>
                <a:gd name="T34" fmla="*/ 26642 w 156"/>
                <a:gd name="T35" fmla="*/ 15975 h 159"/>
                <a:gd name="T36" fmla="*/ 29776 w 156"/>
                <a:gd name="T37" fmla="*/ 9585 h 159"/>
                <a:gd name="T38" fmla="*/ 26642 w 156"/>
                <a:gd name="T39" fmla="*/ 6390 h 159"/>
                <a:gd name="T40" fmla="*/ 29776 w 156"/>
                <a:gd name="T41" fmla="*/ 6390 h 1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6"/>
                <a:gd name="T64" fmla="*/ 0 h 159"/>
                <a:gd name="T65" fmla="*/ 156 w 156"/>
                <a:gd name="T66" fmla="*/ 159 h 1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6" h="159">
                  <a:moveTo>
                    <a:pt x="156" y="30"/>
                  </a:moveTo>
                  <a:lnTo>
                    <a:pt x="156" y="30"/>
                  </a:lnTo>
                  <a:lnTo>
                    <a:pt x="139" y="15"/>
                  </a:lnTo>
                  <a:lnTo>
                    <a:pt x="104" y="30"/>
                  </a:lnTo>
                  <a:lnTo>
                    <a:pt x="52" y="0"/>
                  </a:lnTo>
                  <a:lnTo>
                    <a:pt x="18" y="15"/>
                  </a:lnTo>
                  <a:lnTo>
                    <a:pt x="18" y="30"/>
                  </a:lnTo>
                  <a:lnTo>
                    <a:pt x="0" y="48"/>
                  </a:lnTo>
                  <a:lnTo>
                    <a:pt x="0" y="78"/>
                  </a:lnTo>
                  <a:lnTo>
                    <a:pt x="18" y="111"/>
                  </a:lnTo>
                  <a:lnTo>
                    <a:pt x="18" y="95"/>
                  </a:lnTo>
                  <a:lnTo>
                    <a:pt x="35" y="95"/>
                  </a:lnTo>
                  <a:lnTo>
                    <a:pt x="18" y="111"/>
                  </a:lnTo>
                  <a:lnTo>
                    <a:pt x="0" y="143"/>
                  </a:lnTo>
                  <a:lnTo>
                    <a:pt x="35" y="159"/>
                  </a:lnTo>
                  <a:lnTo>
                    <a:pt x="87" y="111"/>
                  </a:lnTo>
                  <a:lnTo>
                    <a:pt x="121" y="95"/>
                  </a:lnTo>
                  <a:lnTo>
                    <a:pt x="139" y="78"/>
                  </a:lnTo>
                  <a:lnTo>
                    <a:pt x="156" y="48"/>
                  </a:lnTo>
                  <a:lnTo>
                    <a:pt x="139" y="30"/>
                  </a:lnTo>
                  <a:lnTo>
                    <a:pt x="156" y="30"/>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264" name="Freeform 74">
              <a:extLst>
                <a:ext uri="{FF2B5EF4-FFF2-40B4-BE49-F238E27FC236}">
                  <a16:creationId xmlns:a16="http://schemas.microsoft.com/office/drawing/2014/main" id="{44289FBB-5269-12BA-E1E6-2501EE5FDF6B}"/>
                </a:ext>
              </a:extLst>
            </p:cNvPr>
            <p:cNvSpPr>
              <a:spLocks/>
            </p:cNvSpPr>
            <p:nvPr>
              <p:custDataLst>
                <p:tags r:id="rId26"/>
              </p:custDataLst>
            </p:nvPr>
          </p:nvSpPr>
          <p:spPr bwMode="auto">
            <a:xfrm>
              <a:off x="3526132" y="4432035"/>
              <a:ext cx="199510" cy="323020"/>
            </a:xfrm>
            <a:custGeom>
              <a:avLst/>
              <a:gdLst>
                <a:gd name="T0" fmla="*/ 65881 w 350"/>
                <a:gd name="T1" fmla="*/ 53859 h 465"/>
                <a:gd name="T2" fmla="*/ 65881 w 350"/>
                <a:gd name="T3" fmla="*/ 53859 h 465"/>
                <a:gd name="T4" fmla="*/ 58738 w 350"/>
                <a:gd name="T5" fmla="*/ 53859 h 465"/>
                <a:gd name="T6" fmla="*/ 58738 w 350"/>
                <a:gd name="T7" fmla="*/ 47523 h 465"/>
                <a:gd name="T8" fmla="*/ 52388 w 350"/>
                <a:gd name="T9" fmla="*/ 50691 h 465"/>
                <a:gd name="T10" fmla="*/ 44450 w 350"/>
                <a:gd name="T11" fmla="*/ 47523 h 465"/>
                <a:gd name="T12" fmla="*/ 41275 w 350"/>
                <a:gd name="T13" fmla="*/ 38018 h 465"/>
                <a:gd name="T14" fmla="*/ 48419 w 350"/>
                <a:gd name="T15" fmla="*/ 25345 h 465"/>
                <a:gd name="T16" fmla="*/ 62706 w 350"/>
                <a:gd name="T17" fmla="*/ 19009 h 465"/>
                <a:gd name="T18" fmla="*/ 58738 w 350"/>
                <a:gd name="T19" fmla="*/ 15841 h 465"/>
                <a:gd name="T20" fmla="*/ 62706 w 350"/>
                <a:gd name="T21" fmla="*/ 15841 h 465"/>
                <a:gd name="T22" fmla="*/ 62706 w 350"/>
                <a:gd name="T23" fmla="*/ 12673 h 465"/>
                <a:gd name="T24" fmla="*/ 58738 w 350"/>
                <a:gd name="T25" fmla="*/ 9505 h 465"/>
                <a:gd name="T26" fmla="*/ 44450 w 350"/>
                <a:gd name="T27" fmla="*/ 12673 h 465"/>
                <a:gd name="T28" fmla="*/ 41275 w 350"/>
                <a:gd name="T29" fmla="*/ 6336 h 465"/>
                <a:gd name="T30" fmla="*/ 34925 w 350"/>
                <a:gd name="T31" fmla="*/ 0 h 465"/>
                <a:gd name="T32" fmla="*/ 31750 w 350"/>
                <a:gd name="T33" fmla="*/ 0 h 465"/>
                <a:gd name="T34" fmla="*/ 34925 w 350"/>
                <a:gd name="T35" fmla="*/ 3168 h 465"/>
                <a:gd name="T36" fmla="*/ 31750 w 350"/>
                <a:gd name="T37" fmla="*/ 9505 h 465"/>
                <a:gd name="T38" fmla="*/ 27781 w 350"/>
                <a:gd name="T39" fmla="*/ 12673 h 465"/>
                <a:gd name="T40" fmla="*/ 20638 w 350"/>
                <a:gd name="T41" fmla="*/ 15841 h 465"/>
                <a:gd name="T42" fmla="*/ 10319 w 350"/>
                <a:gd name="T43" fmla="*/ 25345 h 465"/>
                <a:gd name="T44" fmla="*/ 3969 w 350"/>
                <a:gd name="T45" fmla="*/ 22177 h 465"/>
                <a:gd name="T46" fmla="*/ 7938 w 350"/>
                <a:gd name="T47" fmla="*/ 15841 h 465"/>
                <a:gd name="T48" fmla="*/ 0 w 350"/>
                <a:gd name="T49" fmla="*/ 22177 h 465"/>
                <a:gd name="T50" fmla="*/ 3969 w 350"/>
                <a:gd name="T51" fmla="*/ 28514 h 465"/>
                <a:gd name="T52" fmla="*/ 0 w 350"/>
                <a:gd name="T53" fmla="*/ 28514 h 465"/>
                <a:gd name="T54" fmla="*/ 7938 w 350"/>
                <a:gd name="T55" fmla="*/ 34850 h 465"/>
                <a:gd name="T56" fmla="*/ 14288 w 350"/>
                <a:gd name="T57" fmla="*/ 41186 h 465"/>
                <a:gd name="T58" fmla="*/ 31750 w 350"/>
                <a:gd name="T59" fmla="*/ 72868 h 465"/>
                <a:gd name="T60" fmla="*/ 58738 w 350"/>
                <a:gd name="T61" fmla="*/ 91877 h 465"/>
                <a:gd name="T62" fmla="*/ 65881 w 350"/>
                <a:gd name="T63" fmla="*/ 88709 h 465"/>
                <a:gd name="T64" fmla="*/ 69850 w 350"/>
                <a:gd name="T65" fmla="*/ 82372 h 465"/>
                <a:gd name="T66" fmla="*/ 65881 w 350"/>
                <a:gd name="T67" fmla="*/ 79204 h 465"/>
                <a:gd name="T68" fmla="*/ 69850 w 350"/>
                <a:gd name="T69" fmla="*/ 60195 h 465"/>
                <a:gd name="T70" fmla="*/ 65881 w 350"/>
                <a:gd name="T71" fmla="*/ 53859 h 4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50"/>
                <a:gd name="T109" fmla="*/ 0 h 465"/>
                <a:gd name="T110" fmla="*/ 350 w 350"/>
                <a:gd name="T111" fmla="*/ 465 h 4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50" h="465">
                  <a:moveTo>
                    <a:pt x="332" y="273"/>
                  </a:moveTo>
                  <a:lnTo>
                    <a:pt x="332" y="273"/>
                  </a:lnTo>
                  <a:lnTo>
                    <a:pt x="296" y="273"/>
                  </a:lnTo>
                  <a:lnTo>
                    <a:pt x="296" y="240"/>
                  </a:lnTo>
                  <a:lnTo>
                    <a:pt x="261" y="257"/>
                  </a:lnTo>
                  <a:lnTo>
                    <a:pt x="227" y="240"/>
                  </a:lnTo>
                  <a:lnTo>
                    <a:pt x="210" y="192"/>
                  </a:lnTo>
                  <a:lnTo>
                    <a:pt x="244" y="129"/>
                  </a:lnTo>
                  <a:lnTo>
                    <a:pt x="313" y="96"/>
                  </a:lnTo>
                  <a:lnTo>
                    <a:pt x="296" y="81"/>
                  </a:lnTo>
                  <a:lnTo>
                    <a:pt x="313" y="81"/>
                  </a:lnTo>
                  <a:lnTo>
                    <a:pt x="313" y="65"/>
                  </a:lnTo>
                  <a:lnTo>
                    <a:pt x="296" y="48"/>
                  </a:lnTo>
                  <a:lnTo>
                    <a:pt x="227" y="65"/>
                  </a:lnTo>
                  <a:lnTo>
                    <a:pt x="210" y="33"/>
                  </a:lnTo>
                  <a:lnTo>
                    <a:pt x="175" y="0"/>
                  </a:lnTo>
                  <a:lnTo>
                    <a:pt x="158" y="0"/>
                  </a:lnTo>
                  <a:lnTo>
                    <a:pt x="175" y="18"/>
                  </a:lnTo>
                  <a:lnTo>
                    <a:pt x="158" y="48"/>
                  </a:lnTo>
                  <a:lnTo>
                    <a:pt x="140" y="65"/>
                  </a:lnTo>
                  <a:lnTo>
                    <a:pt x="106" y="81"/>
                  </a:lnTo>
                  <a:lnTo>
                    <a:pt x="54" y="129"/>
                  </a:lnTo>
                  <a:lnTo>
                    <a:pt x="19" y="113"/>
                  </a:lnTo>
                  <a:lnTo>
                    <a:pt x="37" y="81"/>
                  </a:lnTo>
                  <a:lnTo>
                    <a:pt x="0" y="113"/>
                  </a:lnTo>
                  <a:lnTo>
                    <a:pt x="19" y="144"/>
                  </a:lnTo>
                  <a:lnTo>
                    <a:pt x="0" y="144"/>
                  </a:lnTo>
                  <a:lnTo>
                    <a:pt x="37" y="177"/>
                  </a:lnTo>
                  <a:lnTo>
                    <a:pt x="71" y="209"/>
                  </a:lnTo>
                  <a:lnTo>
                    <a:pt x="158" y="369"/>
                  </a:lnTo>
                  <a:lnTo>
                    <a:pt x="296" y="465"/>
                  </a:lnTo>
                  <a:lnTo>
                    <a:pt x="332" y="449"/>
                  </a:lnTo>
                  <a:lnTo>
                    <a:pt x="350" y="417"/>
                  </a:lnTo>
                  <a:lnTo>
                    <a:pt x="332" y="401"/>
                  </a:lnTo>
                  <a:lnTo>
                    <a:pt x="350" y="305"/>
                  </a:lnTo>
                  <a:lnTo>
                    <a:pt x="332" y="273"/>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265" name="Freeform 75">
              <a:extLst>
                <a:ext uri="{FF2B5EF4-FFF2-40B4-BE49-F238E27FC236}">
                  <a16:creationId xmlns:a16="http://schemas.microsoft.com/office/drawing/2014/main" id="{C87C949F-760D-E009-8196-7656CB8F6E95}"/>
                </a:ext>
              </a:extLst>
            </p:cNvPr>
            <p:cNvSpPr>
              <a:spLocks/>
            </p:cNvSpPr>
            <p:nvPr>
              <p:custDataLst>
                <p:tags r:id="rId27"/>
              </p:custDataLst>
            </p:nvPr>
          </p:nvSpPr>
          <p:spPr bwMode="auto">
            <a:xfrm>
              <a:off x="3714240" y="4599115"/>
              <a:ext cx="178989" cy="245049"/>
            </a:xfrm>
            <a:custGeom>
              <a:avLst/>
              <a:gdLst>
                <a:gd name="T0" fmla="*/ 62907 w 313"/>
                <a:gd name="T1" fmla="*/ 53822 h 353"/>
                <a:gd name="T2" fmla="*/ 62907 w 313"/>
                <a:gd name="T3" fmla="*/ 53822 h 353"/>
                <a:gd name="T4" fmla="*/ 62907 w 313"/>
                <a:gd name="T5" fmla="*/ 44324 h 353"/>
                <a:gd name="T6" fmla="*/ 58925 w 313"/>
                <a:gd name="T7" fmla="*/ 37992 h 353"/>
                <a:gd name="T8" fmla="*/ 58925 w 313"/>
                <a:gd name="T9" fmla="*/ 34826 h 353"/>
                <a:gd name="T10" fmla="*/ 52555 w 313"/>
                <a:gd name="T11" fmla="*/ 34826 h 353"/>
                <a:gd name="T12" fmla="*/ 48574 w 313"/>
                <a:gd name="T13" fmla="*/ 28494 h 353"/>
                <a:gd name="T14" fmla="*/ 48574 w 313"/>
                <a:gd name="T15" fmla="*/ 25328 h 353"/>
                <a:gd name="T16" fmla="*/ 45388 w 313"/>
                <a:gd name="T17" fmla="*/ 18996 h 353"/>
                <a:gd name="T18" fmla="*/ 24685 w 313"/>
                <a:gd name="T19" fmla="*/ 12664 h 353"/>
                <a:gd name="T20" fmla="*/ 20703 w 313"/>
                <a:gd name="T21" fmla="*/ 9498 h 353"/>
                <a:gd name="T22" fmla="*/ 20703 w 313"/>
                <a:gd name="T23" fmla="*/ 0 h 353"/>
                <a:gd name="T24" fmla="*/ 14333 w 313"/>
                <a:gd name="T25" fmla="*/ 0 h 353"/>
                <a:gd name="T26" fmla="*/ 7167 w 313"/>
                <a:gd name="T27" fmla="*/ 6332 h 353"/>
                <a:gd name="T28" fmla="*/ 0 w 313"/>
                <a:gd name="T29" fmla="*/ 6332 h 353"/>
                <a:gd name="T30" fmla="*/ 3981 w 313"/>
                <a:gd name="T31" fmla="*/ 12664 h 353"/>
                <a:gd name="T32" fmla="*/ 0 w 313"/>
                <a:gd name="T33" fmla="*/ 31660 h 353"/>
                <a:gd name="T34" fmla="*/ 3981 w 313"/>
                <a:gd name="T35" fmla="*/ 34826 h 353"/>
                <a:gd name="T36" fmla="*/ 0 w 313"/>
                <a:gd name="T37" fmla="*/ 41158 h 353"/>
                <a:gd name="T38" fmla="*/ 3981 w 313"/>
                <a:gd name="T39" fmla="*/ 50656 h 353"/>
                <a:gd name="T40" fmla="*/ 3981 w 313"/>
                <a:gd name="T41" fmla="*/ 53822 h 353"/>
                <a:gd name="T42" fmla="*/ 7167 w 313"/>
                <a:gd name="T43" fmla="*/ 69652 h 353"/>
                <a:gd name="T44" fmla="*/ 10352 w 313"/>
                <a:gd name="T45" fmla="*/ 69652 h 353"/>
                <a:gd name="T46" fmla="*/ 17518 w 313"/>
                <a:gd name="T47" fmla="*/ 63320 h 353"/>
                <a:gd name="T48" fmla="*/ 28666 w 313"/>
                <a:gd name="T49" fmla="*/ 66486 h 353"/>
                <a:gd name="T50" fmla="*/ 31852 w 313"/>
                <a:gd name="T51" fmla="*/ 63320 h 353"/>
                <a:gd name="T52" fmla="*/ 38222 w 313"/>
                <a:gd name="T53" fmla="*/ 66486 h 353"/>
                <a:gd name="T54" fmla="*/ 42203 w 313"/>
                <a:gd name="T55" fmla="*/ 50656 h 353"/>
                <a:gd name="T56" fmla="*/ 55740 w 313"/>
                <a:gd name="T57" fmla="*/ 50656 h 353"/>
                <a:gd name="T58" fmla="*/ 62907 w 313"/>
                <a:gd name="T59" fmla="*/ 53822 h 35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3"/>
                <a:gd name="T91" fmla="*/ 0 h 353"/>
                <a:gd name="T92" fmla="*/ 313 w 313"/>
                <a:gd name="T93" fmla="*/ 353 h 35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3" h="353">
                  <a:moveTo>
                    <a:pt x="313" y="273"/>
                  </a:moveTo>
                  <a:lnTo>
                    <a:pt x="313" y="273"/>
                  </a:lnTo>
                  <a:lnTo>
                    <a:pt x="313" y="225"/>
                  </a:lnTo>
                  <a:lnTo>
                    <a:pt x="296" y="192"/>
                  </a:lnTo>
                  <a:lnTo>
                    <a:pt x="296" y="177"/>
                  </a:lnTo>
                  <a:lnTo>
                    <a:pt x="262" y="177"/>
                  </a:lnTo>
                  <a:lnTo>
                    <a:pt x="244" y="144"/>
                  </a:lnTo>
                  <a:lnTo>
                    <a:pt x="244" y="129"/>
                  </a:lnTo>
                  <a:lnTo>
                    <a:pt x="227" y="96"/>
                  </a:lnTo>
                  <a:lnTo>
                    <a:pt x="121" y="65"/>
                  </a:lnTo>
                  <a:lnTo>
                    <a:pt x="104" y="48"/>
                  </a:lnTo>
                  <a:lnTo>
                    <a:pt x="104" y="0"/>
                  </a:lnTo>
                  <a:lnTo>
                    <a:pt x="70" y="0"/>
                  </a:lnTo>
                  <a:lnTo>
                    <a:pt x="35" y="33"/>
                  </a:lnTo>
                  <a:lnTo>
                    <a:pt x="0" y="33"/>
                  </a:lnTo>
                  <a:lnTo>
                    <a:pt x="18" y="65"/>
                  </a:lnTo>
                  <a:lnTo>
                    <a:pt x="0" y="161"/>
                  </a:lnTo>
                  <a:lnTo>
                    <a:pt x="18" y="177"/>
                  </a:lnTo>
                  <a:lnTo>
                    <a:pt x="0" y="209"/>
                  </a:lnTo>
                  <a:lnTo>
                    <a:pt x="18" y="257"/>
                  </a:lnTo>
                  <a:lnTo>
                    <a:pt x="18" y="273"/>
                  </a:lnTo>
                  <a:lnTo>
                    <a:pt x="35" y="353"/>
                  </a:lnTo>
                  <a:lnTo>
                    <a:pt x="52" y="353"/>
                  </a:lnTo>
                  <a:lnTo>
                    <a:pt x="87" y="321"/>
                  </a:lnTo>
                  <a:lnTo>
                    <a:pt x="141" y="336"/>
                  </a:lnTo>
                  <a:lnTo>
                    <a:pt x="158" y="321"/>
                  </a:lnTo>
                  <a:lnTo>
                    <a:pt x="192" y="336"/>
                  </a:lnTo>
                  <a:lnTo>
                    <a:pt x="210" y="257"/>
                  </a:lnTo>
                  <a:lnTo>
                    <a:pt x="279" y="257"/>
                  </a:lnTo>
                  <a:lnTo>
                    <a:pt x="313" y="273"/>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266" name="Freeform 76">
              <a:extLst>
                <a:ext uri="{FF2B5EF4-FFF2-40B4-BE49-F238E27FC236}">
                  <a16:creationId xmlns:a16="http://schemas.microsoft.com/office/drawing/2014/main" id="{9726808B-E74F-35BD-1124-BEB8E1B04A42}"/>
                </a:ext>
              </a:extLst>
            </p:cNvPr>
            <p:cNvSpPr>
              <a:spLocks/>
            </p:cNvSpPr>
            <p:nvPr>
              <p:custDataLst>
                <p:tags r:id="rId28"/>
              </p:custDataLst>
            </p:nvPr>
          </p:nvSpPr>
          <p:spPr bwMode="auto">
            <a:xfrm>
              <a:off x="3822546" y="4777332"/>
              <a:ext cx="129966" cy="154548"/>
            </a:xfrm>
            <a:custGeom>
              <a:avLst/>
              <a:gdLst>
                <a:gd name="T0" fmla="*/ 42441 w 226"/>
                <a:gd name="T1" fmla="*/ 31608 h 223"/>
                <a:gd name="T2" fmla="*/ 42441 w 226"/>
                <a:gd name="T3" fmla="*/ 31608 h 223"/>
                <a:gd name="T4" fmla="*/ 46445 w 226"/>
                <a:gd name="T5" fmla="*/ 24496 h 223"/>
                <a:gd name="T6" fmla="*/ 38437 w 226"/>
                <a:gd name="T7" fmla="*/ 22125 h 223"/>
                <a:gd name="T8" fmla="*/ 38437 w 226"/>
                <a:gd name="T9" fmla="*/ 15014 h 223"/>
                <a:gd name="T10" fmla="*/ 35234 w 226"/>
                <a:gd name="T11" fmla="*/ 15014 h 223"/>
                <a:gd name="T12" fmla="*/ 24824 w 226"/>
                <a:gd name="T13" fmla="*/ 12643 h 223"/>
                <a:gd name="T14" fmla="*/ 24824 w 226"/>
                <a:gd name="T15" fmla="*/ 3161 h 223"/>
                <a:gd name="T16" fmla="*/ 17617 w 226"/>
                <a:gd name="T17" fmla="*/ 0 h 223"/>
                <a:gd name="T18" fmla="*/ 4004 w 226"/>
                <a:gd name="T19" fmla="*/ 0 h 223"/>
                <a:gd name="T20" fmla="*/ 0 w 226"/>
                <a:gd name="T21" fmla="*/ 15014 h 223"/>
                <a:gd name="T22" fmla="*/ 7207 w 226"/>
                <a:gd name="T23" fmla="*/ 24496 h 223"/>
                <a:gd name="T24" fmla="*/ 17617 w 226"/>
                <a:gd name="T25" fmla="*/ 24496 h 223"/>
                <a:gd name="T26" fmla="*/ 24824 w 226"/>
                <a:gd name="T27" fmla="*/ 31608 h 223"/>
                <a:gd name="T28" fmla="*/ 24824 w 226"/>
                <a:gd name="T29" fmla="*/ 33978 h 223"/>
                <a:gd name="T30" fmla="*/ 21621 w 226"/>
                <a:gd name="T31" fmla="*/ 40300 h 223"/>
                <a:gd name="T32" fmla="*/ 32031 w 226"/>
                <a:gd name="T33" fmla="*/ 43461 h 223"/>
                <a:gd name="T34" fmla="*/ 35234 w 226"/>
                <a:gd name="T35" fmla="*/ 40300 h 223"/>
                <a:gd name="T36" fmla="*/ 42441 w 226"/>
                <a:gd name="T37" fmla="*/ 37929 h 223"/>
                <a:gd name="T38" fmla="*/ 42441 w 226"/>
                <a:gd name="T39" fmla="*/ 31608 h 2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6"/>
                <a:gd name="T61" fmla="*/ 0 h 223"/>
                <a:gd name="T62" fmla="*/ 226 w 226"/>
                <a:gd name="T63" fmla="*/ 223 h 2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6" h="223">
                  <a:moveTo>
                    <a:pt x="209" y="160"/>
                  </a:moveTo>
                  <a:lnTo>
                    <a:pt x="209" y="160"/>
                  </a:lnTo>
                  <a:lnTo>
                    <a:pt x="226" y="127"/>
                  </a:lnTo>
                  <a:lnTo>
                    <a:pt x="191" y="112"/>
                  </a:lnTo>
                  <a:lnTo>
                    <a:pt x="191" y="79"/>
                  </a:lnTo>
                  <a:lnTo>
                    <a:pt x="174" y="79"/>
                  </a:lnTo>
                  <a:lnTo>
                    <a:pt x="122" y="64"/>
                  </a:lnTo>
                  <a:lnTo>
                    <a:pt x="122" y="16"/>
                  </a:lnTo>
                  <a:lnTo>
                    <a:pt x="88" y="0"/>
                  </a:lnTo>
                  <a:lnTo>
                    <a:pt x="17" y="0"/>
                  </a:lnTo>
                  <a:lnTo>
                    <a:pt x="0" y="79"/>
                  </a:lnTo>
                  <a:lnTo>
                    <a:pt x="34" y="127"/>
                  </a:lnTo>
                  <a:lnTo>
                    <a:pt x="88" y="127"/>
                  </a:lnTo>
                  <a:lnTo>
                    <a:pt x="122" y="160"/>
                  </a:lnTo>
                  <a:lnTo>
                    <a:pt x="122" y="175"/>
                  </a:lnTo>
                  <a:lnTo>
                    <a:pt x="105" y="207"/>
                  </a:lnTo>
                  <a:lnTo>
                    <a:pt x="157" y="223"/>
                  </a:lnTo>
                  <a:lnTo>
                    <a:pt x="174" y="207"/>
                  </a:lnTo>
                  <a:lnTo>
                    <a:pt x="209" y="192"/>
                  </a:lnTo>
                  <a:lnTo>
                    <a:pt x="209" y="160"/>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67" name="Freeform 77">
              <a:extLst>
                <a:ext uri="{FF2B5EF4-FFF2-40B4-BE49-F238E27FC236}">
                  <a16:creationId xmlns:a16="http://schemas.microsoft.com/office/drawing/2014/main" id="{5E68CA3A-C3FC-15E2-7531-9CBD68C52933}"/>
                </a:ext>
              </a:extLst>
            </p:cNvPr>
            <p:cNvSpPr>
              <a:spLocks/>
            </p:cNvSpPr>
            <p:nvPr>
              <p:custDataLst>
                <p:tags r:id="rId29"/>
              </p:custDataLst>
            </p:nvPr>
          </p:nvSpPr>
          <p:spPr bwMode="auto">
            <a:xfrm>
              <a:off x="3654959" y="4821887"/>
              <a:ext cx="306674" cy="690594"/>
            </a:xfrm>
            <a:custGeom>
              <a:avLst/>
              <a:gdLst>
                <a:gd name="T0" fmla="*/ 79523 w 537"/>
                <a:gd name="T1" fmla="*/ 69850 h 992"/>
                <a:gd name="T2" fmla="*/ 100199 w 537"/>
                <a:gd name="T3" fmla="*/ 31750 h 992"/>
                <a:gd name="T4" fmla="*/ 103380 w 537"/>
                <a:gd name="T5" fmla="*/ 19050 h 992"/>
                <a:gd name="T6" fmla="*/ 100199 w 537"/>
                <a:gd name="T7" fmla="*/ 25400 h 992"/>
                <a:gd name="T8" fmla="*/ 89861 w 537"/>
                <a:gd name="T9" fmla="*/ 31750 h 992"/>
                <a:gd name="T10" fmla="*/ 82704 w 537"/>
                <a:gd name="T11" fmla="*/ 22225 h 992"/>
                <a:gd name="T12" fmla="*/ 76342 w 537"/>
                <a:gd name="T13" fmla="*/ 12700 h 992"/>
                <a:gd name="T14" fmla="*/ 58847 w 537"/>
                <a:gd name="T15" fmla="*/ 3175 h 992"/>
                <a:gd name="T16" fmla="*/ 48509 w 537"/>
                <a:gd name="T17" fmla="*/ 3175 h 992"/>
                <a:gd name="T18" fmla="*/ 31014 w 537"/>
                <a:gd name="T19" fmla="*/ 6350 h 992"/>
                <a:gd name="T20" fmla="*/ 24652 w 537"/>
                <a:gd name="T21" fmla="*/ 15875 h 992"/>
                <a:gd name="T22" fmla="*/ 20676 w 537"/>
                <a:gd name="T23" fmla="*/ 34925 h 992"/>
                <a:gd name="T24" fmla="*/ 17495 w 537"/>
                <a:gd name="T25" fmla="*/ 66675 h 992"/>
                <a:gd name="T26" fmla="*/ 14314 w 537"/>
                <a:gd name="T27" fmla="*/ 82550 h 992"/>
                <a:gd name="T28" fmla="*/ 10338 w 537"/>
                <a:gd name="T29" fmla="*/ 98425 h 992"/>
                <a:gd name="T30" fmla="*/ 7157 w 537"/>
                <a:gd name="T31" fmla="*/ 117475 h 992"/>
                <a:gd name="T32" fmla="*/ 7157 w 537"/>
                <a:gd name="T33" fmla="*/ 136525 h 992"/>
                <a:gd name="T34" fmla="*/ 10338 w 537"/>
                <a:gd name="T35" fmla="*/ 139700 h 992"/>
                <a:gd name="T36" fmla="*/ 10338 w 537"/>
                <a:gd name="T37" fmla="*/ 139700 h 992"/>
                <a:gd name="T38" fmla="*/ 3976 w 537"/>
                <a:gd name="T39" fmla="*/ 158750 h 992"/>
                <a:gd name="T40" fmla="*/ 0 w 537"/>
                <a:gd name="T41" fmla="*/ 174625 h 992"/>
                <a:gd name="T42" fmla="*/ 0 w 537"/>
                <a:gd name="T43" fmla="*/ 184150 h 992"/>
                <a:gd name="T44" fmla="*/ 3976 w 537"/>
                <a:gd name="T45" fmla="*/ 190500 h 992"/>
                <a:gd name="T46" fmla="*/ 17495 w 537"/>
                <a:gd name="T47" fmla="*/ 193675 h 992"/>
                <a:gd name="T48" fmla="*/ 24652 w 537"/>
                <a:gd name="T49" fmla="*/ 196850 h 992"/>
                <a:gd name="T50" fmla="*/ 24652 w 537"/>
                <a:gd name="T51" fmla="*/ 180975 h 992"/>
                <a:gd name="T52" fmla="*/ 31014 w 537"/>
                <a:gd name="T53" fmla="*/ 168275 h 992"/>
                <a:gd name="T54" fmla="*/ 42147 w 537"/>
                <a:gd name="T55" fmla="*/ 155575 h 992"/>
                <a:gd name="T56" fmla="*/ 31014 w 537"/>
                <a:gd name="T57" fmla="*/ 149225 h 992"/>
                <a:gd name="T58" fmla="*/ 34990 w 537"/>
                <a:gd name="T59" fmla="*/ 142875 h 992"/>
                <a:gd name="T60" fmla="*/ 42147 w 537"/>
                <a:gd name="T61" fmla="*/ 136525 h 992"/>
                <a:gd name="T62" fmla="*/ 45328 w 537"/>
                <a:gd name="T63" fmla="*/ 130175 h 992"/>
                <a:gd name="T64" fmla="*/ 45328 w 537"/>
                <a:gd name="T65" fmla="*/ 123825 h 992"/>
                <a:gd name="T66" fmla="*/ 52485 w 537"/>
                <a:gd name="T67" fmla="*/ 123825 h 992"/>
                <a:gd name="T68" fmla="*/ 48509 w 537"/>
                <a:gd name="T69" fmla="*/ 120650 h 992"/>
                <a:gd name="T70" fmla="*/ 45328 w 537"/>
                <a:gd name="T71" fmla="*/ 111125 h 992"/>
                <a:gd name="T72" fmla="*/ 58847 w 537"/>
                <a:gd name="T73" fmla="*/ 111125 h 992"/>
                <a:gd name="T74" fmla="*/ 58847 w 537"/>
                <a:gd name="T75" fmla="*/ 98425 h 992"/>
                <a:gd name="T76" fmla="*/ 69185 w 537"/>
                <a:gd name="T77" fmla="*/ 98425 h 992"/>
                <a:gd name="T78" fmla="*/ 89861 w 537"/>
                <a:gd name="T79" fmla="*/ 85725 h 992"/>
                <a:gd name="T80" fmla="*/ 86680 w 537"/>
                <a:gd name="T81" fmla="*/ 79375 h 992"/>
                <a:gd name="T82" fmla="*/ 79523 w 537"/>
                <a:gd name="T83" fmla="*/ 73025 h 9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7"/>
                <a:gd name="T127" fmla="*/ 0 h 992"/>
                <a:gd name="T128" fmla="*/ 537 w 537"/>
                <a:gd name="T129" fmla="*/ 992 h 99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7" h="992">
                  <a:moveTo>
                    <a:pt x="399" y="351"/>
                  </a:moveTo>
                  <a:lnTo>
                    <a:pt x="399" y="351"/>
                  </a:lnTo>
                  <a:lnTo>
                    <a:pt x="434" y="239"/>
                  </a:lnTo>
                  <a:lnTo>
                    <a:pt x="503" y="159"/>
                  </a:lnTo>
                  <a:lnTo>
                    <a:pt x="537" y="143"/>
                  </a:lnTo>
                  <a:lnTo>
                    <a:pt x="520" y="96"/>
                  </a:lnTo>
                  <a:lnTo>
                    <a:pt x="503" y="96"/>
                  </a:lnTo>
                  <a:lnTo>
                    <a:pt x="503" y="128"/>
                  </a:lnTo>
                  <a:lnTo>
                    <a:pt x="468" y="143"/>
                  </a:lnTo>
                  <a:lnTo>
                    <a:pt x="451" y="159"/>
                  </a:lnTo>
                  <a:lnTo>
                    <a:pt x="399" y="143"/>
                  </a:lnTo>
                  <a:lnTo>
                    <a:pt x="416" y="111"/>
                  </a:lnTo>
                  <a:lnTo>
                    <a:pt x="416" y="96"/>
                  </a:lnTo>
                  <a:lnTo>
                    <a:pt x="382" y="63"/>
                  </a:lnTo>
                  <a:lnTo>
                    <a:pt x="330" y="63"/>
                  </a:lnTo>
                  <a:lnTo>
                    <a:pt x="295" y="15"/>
                  </a:lnTo>
                  <a:lnTo>
                    <a:pt x="261" y="0"/>
                  </a:lnTo>
                  <a:lnTo>
                    <a:pt x="244" y="15"/>
                  </a:lnTo>
                  <a:lnTo>
                    <a:pt x="192" y="0"/>
                  </a:lnTo>
                  <a:lnTo>
                    <a:pt x="155" y="32"/>
                  </a:lnTo>
                  <a:lnTo>
                    <a:pt x="155" y="63"/>
                  </a:lnTo>
                  <a:lnTo>
                    <a:pt x="121" y="80"/>
                  </a:lnTo>
                  <a:lnTo>
                    <a:pt x="138" y="128"/>
                  </a:lnTo>
                  <a:lnTo>
                    <a:pt x="103" y="176"/>
                  </a:lnTo>
                  <a:lnTo>
                    <a:pt x="69" y="272"/>
                  </a:lnTo>
                  <a:lnTo>
                    <a:pt x="86" y="335"/>
                  </a:lnTo>
                  <a:lnTo>
                    <a:pt x="69" y="383"/>
                  </a:lnTo>
                  <a:lnTo>
                    <a:pt x="69" y="416"/>
                  </a:lnTo>
                  <a:lnTo>
                    <a:pt x="52" y="431"/>
                  </a:lnTo>
                  <a:lnTo>
                    <a:pt x="52" y="495"/>
                  </a:lnTo>
                  <a:lnTo>
                    <a:pt x="34" y="527"/>
                  </a:lnTo>
                  <a:lnTo>
                    <a:pt x="34" y="591"/>
                  </a:lnTo>
                  <a:lnTo>
                    <a:pt x="34" y="623"/>
                  </a:lnTo>
                  <a:lnTo>
                    <a:pt x="34" y="687"/>
                  </a:lnTo>
                  <a:lnTo>
                    <a:pt x="52" y="687"/>
                  </a:lnTo>
                  <a:lnTo>
                    <a:pt x="52" y="704"/>
                  </a:lnTo>
                  <a:lnTo>
                    <a:pt x="34" y="704"/>
                  </a:lnTo>
                  <a:lnTo>
                    <a:pt x="52" y="704"/>
                  </a:lnTo>
                  <a:lnTo>
                    <a:pt x="34" y="767"/>
                  </a:lnTo>
                  <a:lnTo>
                    <a:pt x="17" y="800"/>
                  </a:lnTo>
                  <a:lnTo>
                    <a:pt x="17" y="830"/>
                  </a:lnTo>
                  <a:lnTo>
                    <a:pt x="0" y="878"/>
                  </a:lnTo>
                  <a:lnTo>
                    <a:pt x="0" y="911"/>
                  </a:lnTo>
                  <a:lnTo>
                    <a:pt x="0" y="926"/>
                  </a:lnTo>
                  <a:lnTo>
                    <a:pt x="17" y="911"/>
                  </a:lnTo>
                  <a:lnTo>
                    <a:pt x="17" y="959"/>
                  </a:lnTo>
                  <a:lnTo>
                    <a:pt x="34" y="974"/>
                  </a:lnTo>
                  <a:lnTo>
                    <a:pt x="86" y="974"/>
                  </a:lnTo>
                  <a:lnTo>
                    <a:pt x="121" y="974"/>
                  </a:lnTo>
                  <a:lnTo>
                    <a:pt x="121" y="992"/>
                  </a:lnTo>
                  <a:lnTo>
                    <a:pt x="103" y="926"/>
                  </a:lnTo>
                  <a:lnTo>
                    <a:pt x="121" y="911"/>
                  </a:lnTo>
                  <a:lnTo>
                    <a:pt x="138" y="896"/>
                  </a:lnTo>
                  <a:lnTo>
                    <a:pt x="155" y="848"/>
                  </a:lnTo>
                  <a:lnTo>
                    <a:pt x="209" y="815"/>
                  </a:lnTo>
                  <a:lnTo>
                    <a:pt x="209" y="782"/>
                  </a:lnTo>
                  <a:lnTo>
                    <a:pt x="192" y="782"/>
                  </a:lnTo>
                  <a:lnTo>
                    <a:pt x="155" y="752"/>
                  </a:lnTo>
                  <a:lnTo>
                    <a:pt x="155" y="734"/>
                  </a:lnTo>
                  <a:lnTo>
                    <a:pt x="174" y="719"/>
                  </a:lnTo>
                  <a:lnTo>
                    <a:pt x="209" y="704"/>
                  </a:lnTo>
                  <a:lnTo>
                    <a:pt x="209" y="687"/>
                  </a:lnTo>
                  <a:lnTo>
                    <a:pt x="226" y="687"/>
                  </a:lnTo>
                  <a:lnTo>
                    <a:pt x="226" y="656"/>
                  </a:lnTo>
                  <a:lnTo>
                    <a:pt x="244" y="639"/>
                  </a:lnTo>
                  <a:lnTo>
                    <a:pt x="226" y="623"/>
                  </a:lnTo>
                  <a:lnTo>
                    <a:pt x="244" y="623"/>
                  </a:lnTo>
                  <a:lnTo>
                    <a:pt x="261" y="623"/>
                  </a:lnTo>
                  <a:lnTo>
                    <a:pt x="261" y="608"/>
                  </a:lnTo>
                  <a:lnTo>
                    <a:pt x="244" y="608"/>
                  </a:lnTo>
                  <a:lnTo>
                    <a:pt x="226" y="608"/>
                  </a:lnTo>
                  <a:lnTo>
                    <a:pt x="226" y="560"/>
                  </a:lnTo>
                  <a:lnTo>
                    <a:pt x="261" y="575"/>
                  </a:lnTo>
                  <a:lnTo>
                    <a:pt x="295" y="560"/>
                  </a:lnTo>
                  <a:lnTo>
                    <a:pt x="313" y="512"/>
                  </a:lnTo>
                  <a:lnTo>
                    <a:pt x="295" y="495"/>
                  </a:lnTo>
                  <a:lnTo>
                    <a:pt x="313" y="495"/>
                  </a:lnTo>
                  <a:lnTo>
                    <a:pt x="347" y="495"/>
                  </a:lnTo>
                  <a:lnTo>
                    <a:pt x="434" y="479"/>
                  </a:lnTo>
                  <a:lnTo>
                    <a:pt x="451" y="431"/>
                  </a:lnTo>
                  <a:lnTo>
                    <a:pt x="451" y="416"/>
                  </a:lnTo>
                  <a:lnTo>
                    <a:pt x="434" y="399"/>
                  </a:lnTo>
                  <a:lnTo>
                    <a:pt x="434" y="383"/>
                  </a:lnTo>
                  <a:lnTo>
                    <a:pt x="399" y="368"/>
                  </a:lnTo>
                  <a:lnTo>
                    <a:pt x="399" y="351"/>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268" name="Freeform 78">
              <a:extLst>
                <a:ext uri="{FF2B5EF4-FFF2-40B4-BE49-F238E27FC236}">
                  <a16:creationId xmlns:a16="http://schemas.microsoft.com/office/drawing/2014/main" id="{D1211289-4EE0-F566-D2F3-78E9E7381E80}"/>
                </a:ext>
              </a:extLst>
            </p:cNvPr>
            <p:cNvSpPr>
              <a:spLocks/>
            </p:cNvSpPr>
            <p:nvPr>
              <p:custDataLst>
                <p:tags r:id="rId30"/>
              </p:custDataLst>
            </p:nvPr>
          </p:nvSpPr>
          <p:spPr bwMode="auto">
            <a:xfrm>
              <a:off x="3881829" y="4988966"/>
              <a:ext cx="90065" cy="89109"/>
            </a:xfrm>
            <a:custGeom>
              <a:avLst/>
              <a:gdLst>
                <a:gd name="T0" fmla="*/ 27781 w 158"/>
                <a:gd name="T1" fmla="*/ 18902 h 129"/>
                <a:gd name="T2" fmla="*/ 27781 w 158"/>
                <a:gd name="T3" fmla="*/ 18902 h 129"/>
                <a:gd name="T4" fmla="*/ 31750 w 158"/>
                <a:gd name="T5" fmla="*/ 12602 h 129"/>
                <a:gd name="T6" fmla="*/ 27781 w 158"/>
                <a:gd name="T7" fmla="*/ 9451 h 129"/>
                <a:gd name="T8" fmla="*/ 17463 w 158"/>
                <a:gd name="T9" fmla="*/ 3150 h 129"/>
                <a:gd name="T10" fmla="*/ 14288 w 158"/>
                <a:gd name="T11" fmla="*/ 3150 h 129"/>
                <a:gd name="T12" fmla="*/ 10319 w 158"/>
                <a:gd name="T13" fmla="*/ 0 h 129"/>
                <a:gd name="T14" fmla="*/ 7144 w 158"/>
                <a:gd name="T15" fmla="*/ 0 h 129"/>
                <a:gd name="T16" fmla="*/ 0 w 158"/>
                <a:gd name="T17" fmla="*/ 22053 h 129"/>
                <a:gd name="T18" fmla="*/ 3969 w 158"/>
                <a:gd name="T19" fmla="*/ 22053 h 129"/>
                <a:gd name="T20" fmla="*/ 14288 w 158"/>
                <a:gd name="T21" fmla="*/ 25203 h 129"/>
                <a:gd name="T22" fmla="*/ 23813 w 158"/>
                <a:gd name="T23" fmla="*/ 25203 h 129"/>
                <a:gd name="T24" fmla="*/ 27781 w 158"/>
                <a:gd name="T25" fmla="*/ 18902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8"/>
                <a:gd name="T40" fmla="*/ 0 h 129"/>
                <a:gd name="T41" fmla="*/ 158 w 158"/>
                <a:gd name="T42" fmla="*/ 129 h 1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8" h="129">
                  <a:moveTo>
                    <a:pt x="140" y="96"/>
                  </a:moveTo>
                  <a:lnTo>
                    <a:pt x="140" y="96"/>
                  </a:lnTo>
                  <a:lnTo>
                    <a:pt x="158" y="64"/>
                  </a:lnTo>
                  <a:lnTo>
                    <a:pt x="140" y="48"/>
                  </a:lnTo>
                  <a:lnTo>
                    <a:pt x="88" y="16"/>
                  </a:lnTo>
                  <a:lnTo>
                    <a:pt x="71" y="16"/>
                  </a:lnTo>
                  <a:lnTo>
                    <a:pt x="54" y="0"/>
                  </a:lnTo>
                  <a:lnTo>
                    <a:pt x="35" y="0"/>
                  </a:lnTo>
                  <a:lnTo>
                    <a:pt x="0" y="112"/>
                  </a:lnTo>
                  <a:lnTo>
                    <a:pt x="17" y="112"/>
                  </a:lnTo>
                  <a:lnTo>
                    <a:pt x="71" y="129"/>
                  </a:lnTo>
                  <a:lnTo>
                    <a:pt x="123" y="129"/>
                  </a:lnTo>
                  <a:lnTo>
                    <a:pt x="140" y="96"/>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269" name="Freeform 79">
              <a:extLst>
                <a:ext uri="{FF2B5EF4-FFF2-40B4-BE49-F238E27FC236}">
                  <a16:creationId xmlns:a16="http://schemas.microsoft.com/office/drawing/2014/main" id="{BC06F3C8-99BF-032D-8213-7378BC04E348}"/>
                </a:ext>
              </a:extLst>
            </p:cNvPr>
            <p:cNvSpPr>
              <a:spLocks/>
            </p:cNvSpPr>
            <p:nvPr>
              <p:custDataLst>
                <p:tags r:id="rId31"/>
              </p:custDataLst>
            </p:nvPr>
          </p:nvSpPr>
          <p:spPr bwMode="auto">
            <a:xfrm>
              <a:off x="3645838" y="4342927"/>
              <a:ext cx="611068" cy="712871"/>
            </a:xfrm>
            <a:custGeom>
              <a:avLst/>
              <a:gdLst>
                <a:gd name="T0" fmla="*/ 122917 w 1073"/>
                <a:gd name="T1" fmla="*/ 6362 h 1022"/>
                <a:gd name="T2" fmla="*/ 112607 w 1073"/>
                <a:gd name="T3" fmla="*/ 12725 h 1022"/>
                <a:gd name="T4" fmla="*/ 105470 w 1073"/>
                <a:gd name="T5" fmla="*/ 12725 h 1022"/>
                <a:gd name="T6" fmla="*/ 95161 w 1073"/>
                <a:gd name="T7" fmla="*/ 15906 h 1022"/>
                <a:gd name="T8" fmla="*/ 81680 w 1073"/>
                <a:gd name="T9" fmla="*/ 19087 h 1022"/>
                <a:gd name="T10" fmla="*/ 75336 w 1073"/>
                <a:gd name="T11" fmla="*/ 12725 h 1022"/>
                <a:gd name="T12" fmla="*/ 75336 w 1073"/>
                <a:gd name="T13" fmla="*/ 0 h 1022"/>
                <a:gd name="T14" fmla="*/ 68199 w 1073"/>
                <a:gd name="T15" fmla="*/ 3181 h 1022"/>
                <a:gd name="T16" fmla="*/ 47581 w 1073"/>
                <a:gd name="T17" fmla="*/ 3181 h 1022"/>
                <a:gd name="T18" fmla="*/ 50753 w 1073"/>
                <a:gd name="T19" fmla="*/ 12725 h 1022"/>
                <a:gd name="T20" fmla="*/ 44409 w 1073"/>
                <a:gd name="T21" fmla="*/ 22268 h 1022"/>
                <a:gd name="T22" fmla="*/ 37271 w 1073"/>
                <a:gd name="T23" fmla="*/ 19087 h 1022"/>
                <a:gd name="T24" fmla="*/ 19825 w 1073"/>
                <a:gd name="T25" fmla="*/ 15906 h 1022"/>
                <a:gd name="T26" fmla="*/ 23790 w 1073"/>
                <a:gd name="T27" fmla="*/ 22268 h 1022"/>
                <a:gd name="T28" fmla="*/ 23790 w 1073"/>
                <a:gd name="T29" fmla="*/ 31812 h 1022"/>
                <a:gd name="T30" fmla="*/ 6344 w 1073"/>
                <a:gd name="T31" fmla="*/ 50899 h 1022"/>
                <a:gd name="T32" fmla="*/ 3172 w 1073"/>
                <a:gd name="T33" fmla="*/ 73168 h 1022"/>
                <a:gd name="T34" fmla="*/ 16653 w 1073"/>
                <a:gd name="T35" fmla="*/ 73168 h 1022"/>
                <a:gd name="T36" fmla="*/ 23790 w 1073"/>
                <a:gd name="T37" fmla="*/ 79530 h 1022"/>
                <a:gd name="T38" fmla="*/ 37271 w 1073"/>
                <a:gd name="T39" fmla="*/ 73168 h 1022"/>
                <a:gd name="T40" fmla="*/ 44409 w 1073"/>
                <a:gd name="T41" fmla="*/ 82712 h 1022"/>
                <a:gd name="T42" fmla="*/ 68199 w 1073"/>
                <a:gd name="T43" fmla="*/ 92255 h 1022"/>
                <a:gd name="T44" fmla="*/ 71371 w 1073"/>
                <a:gd name="T45" fmla="*/ 101799 h 1022"/>
                <a:gd name="T46" fmla="*/ 81680 w 1073"/>
                <a:gd name="T47" fmla="*/ 108161 h 1022"/>
                <a:gd name="T48" fmla="*/ 84852 w 1073"/>
                <a:gd name="T49" fmla="*/ 117705 h 1022"/>
                <a:gd name="T50" fmla="*/ 84852 w 1073"/>
                <a:gd name="T51" fmla="*/ 136792 h 1022"/>
                <a:gd name="T52" fmla="*/ 99126 w 1073"/>
                <a:gd name="T53" fmla="*/ 139973 h 1022"/>
                <a:gd name="T54" fmla="*/ 105470 w 1073"/>
                <a:gd name="T55" fmla="*/ 149517 h 1022"/>
                <a:gd name="T56" fmla="*/ 105470 w 1073"/>
                <a:gd name="T57" fmla="*/ 155879 h 1022"/>
                <a:gd name="T58" fmla="*/ 102298 w 1073"/>
                <a:gd name="T59" fmla="*/ 168604 h 1022"/>
                <a:gd name="T60" fmla="*/ 91989 w 1073"/>
                <a:gd name="T61" fmla="*/ 184510 h 1022"/>
                <a:gd name="T62" fmla="*/ 99126 w 1073"/>
                <a:gd name="T63" fmla="*/ 187692 h 1022"/>
                <a:gd name="T64" fmla="*/ 112607 w 1073"/>
                <a:gd name="T65" fmla="*/ 197235 h 1022"/>
                <a:gd name="T66" fmla="*/ 115779 w 1073"/>
                <a:gd name="T67" fmla="*/ 197235 h 1022"/>
                <a:gd name="T68" fmla="*/ 130054 w 1073"/>
                <a:gd name="T69" fmla="*/ 178148 h 1022"/>
                <a:gd name="T70" fmla="*/ 137191 w 1073"/>
                <a:gd name="T71" fmla="*/ 159061 h 1022"/>
                <a:gd name="T72" fmla="*/ 147500 w 1073"/>
                <a:gd name="T73" fmla="*/ 149517 h 1022"/>
                <a:gd name="T74" fmla="*/ 171290 w 1073"/>
                <a:gd name="T75" fmla="*/ 143155 h 1022"/>
                <a:gd name="T76" fmla="*/ 178427 w 1073"/>
                <a:gd name="T77" fmla="*/ 136792 h 1022"/>
                <a:gd name="T78" fmla="*/ 184771 w 1073"/>
                <a:gd name="T79" fmla="*/ 124067 h 1022"/>
                <a:gd name="T80" fmla="*/ 188736 w 1073"/>
                <a:gd name="T81" fmla="*/ 114524 h 1022"/>
                <a:gd name="T82" fmla="*/ 205390 w 1073"/>
                <a:gd name="T83" fmla="*/ 73168 h 1022"/>
                <a:gd name="T84" fmla="*/ 208562 w 1073"/>
                <a:gd name="T85" fmla="*/ 50899 h 1022"/>
                <a:gd name="T86" fmla="*/ 181599 w 1073"/>
                <a:gd name="T87" fmla="*/ 38175 h 1022"/>
                <a:gd name="T88" fmla="*/ 164153 w 1073"/>
                <a:gd name="T89" fmla="*/ 38175 h 1022"/>
                <a:gd name="T90" fmla="*/ 157809 w 1073"/>
                <a:gd name="T91" fmla="*/ 34993 h 1022"/>
                <a:gd name="T92" fmla="*/ 153844 w 1073"/>
                <a:gd name="T93" fmla="*/ 31812 h 1022"/>
                <a:gd name="T94" fmla="*/ 137191 w 1073"/>
                <a:gd name="T95" fmla="*/ 31812 h 1022"/>
                <a:gd name="T96" fmla="*/ 133226 w 1073"/>
                <a:gd name="T97" fmla="*/ 25450 h 1022"/>
                <a:gd name="T98" fmla="*/ 126882 w 1073"/>
                <a:gd name="T99" fmla="*/ 31812 h 1022"/>
                <a:gd name="T100" fmla="*/ 119745 w 1073"/>
                <a:gd name="T101" fmla="*/ 31812 h 1022"/>
                <a:gd name="T102" fmla="*/ 130054 w 1073"/>
                <a:gd name="T103" fmla="*/ 19087 h 1022"/>
                <a:gd name="T104" fmla="*/ 126882 w 1073"/>
                <a:gd name="T105" fmla="*/ 15906 h 10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73"/>
                <a:gd name="T160" fmla="*/ 0 h 1022"/>
                <a:gd name="T161" fmla="*/ 1073 w 1073"/>
                <a:gd name="T162" fmla="*/ 1022 h 10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73" h="1022">
                  <a:moveTo>
                    <a:pt x="623" y="30"/>
                  </a:moveTo>
                  <a:lnTo>
                    <a:pt x="623" y="30"/>
                  </a:lnTo>
                  <a:lnTo>
                    <a:pt x="606" y="30"/>
                  </a:lnTo>
                  <a:lnTo>
                    <a:pt x="570" y="63"/>
                  </a:lnTo>
                  <a:lnTo>
                    <a:pt x="552" y="78"/>
                  </a:lnTo>
                  <a:lnTo>
                    <a:pt x="535" y="63"/>
                  </a:lnTo>
                  <a:lnTo>
                    <a:pt x="501" y="63"/>
                  </a:lnTo>
                  <a:lnTo>
                    <a:pt x="483" y="78"/>
                  </a:lnTo>
                  <a:lnTo>
                    <a:pt x="466" y="78"/>
                  </a:lnTo>
                  <a:lnTo>
                    <a:pt x="414" y="96"/>
                  </a:lnTo>
                  <a:lnTo>
                    <a:pt x="397" y="96"/>
                  </a:lnTo>
                  <a:lnTo>
                    <a:pt x="380" y="63"/>
                  </a:lnTo>
                  <a:lnTo>
                    <a:pt x="380" y="15"/>
                  </a:lnTo>
                  <a:lnTo>
                    <a:pt x="380" y="0"/>
                  </a:lnTo>
                  <a:lnTo>
                    <a:pt x="362" y="0"/>
                  </a:lnTo>
                  <a:lnTo>
                    <a:pt x="345" y="15"/>
                  </a:lnTo>
                  <a:lnTo>
                    <a:pt x="293" y="30"/>
                  </a:lnTo>
                  <a:lnTo>
                    <a:pt x="241" y="15"/>
                  </a:lnTo>
                  <a:lnTo>
                    <a:pt x="259" y="30"/>
                  </a:lnTo>
                  <a:lnTo>
                    <a:pt x="259" y="63"/>
                  </a:lnTo>
                  <a:lnTo>
                    <a:pt x="276" y="78"/>
                  </a:lnTo>
                  <a:lnTo>
                    <a:pt x="224" y="111"/>
                  </a:lnTo>
                  <a:lnTo>
                    <a:pt x="207" y="111"/>
                  </a:lnTo>
                  <a:lnTo>
                    <a:pt x="190" y="96"/>
                  </a:lnTo>
                  <a:lnTo>
                    <a:pt x="172" y="78"/>
                  </a:lnTo>
                  <a:lnTo>
                    <a:pt x="103" y="78"/>
                  </a:lnTo>
                  <a:lnTo>
                    <a:pt x="103" y="96"/>
                  </a:lnTo>
                  <a:lnTo>
                    <a:pt x="120" y="111"/>
                  </a:lnTo>
                  <a:lnTo>
                    <a:pt x="103" y="111"/>
                  </a:lnTo>
                  <a:lnTo>
                    <a:pt x="120" y="159"/>
                  </a:lnTo>
                  <a:lnTo>
                    <a:pt x="103" y="222"/>
                  </a:lnTo>
                  <a:lnTo>
                    <a:pt x="34" y="255"/>
                  </a:lnTo>
                  <a:lnTo>
                    <a:pt x="0" y="318"/>
                  </a:lnTo>
                  <a:lnTo>
                    <a:pt x="17" y="366"/>
                  </a:lnTo>
                  <a:lnTo>
                    <a:pt x="51" y="383"/>
                  </a:lnTo>
                  <a:lnTo>
                    <a:pt x="86" y="366"/>
                  </a:lnTo>
                  <a:lnTo>
                    <a:pt x="86" y="399"/>
                  </a:lnTo>
                  <a:lnTo>
                    <a:pt x="120" y="399"/>
                  </a:lnTo>
                  <a:lnTo>
                    <a:pt x="155" y="399"/>
                  </a:lnTo>
                  <a:lnTo>
                    <a:pt x="190" y="366"/>
                  </a:lnTo>
                  <a:lnTo>
                    <a:pt x="224" y="366"/>
                  </a:lnTo>
                  <a:lnTo>
                    <a:pt x="224" y="414"/>
                  </a:lnTo>
                  <a:lnTo>
                    <a:pt x="241" y="431"/>
                  </a:lnTo>
                  <a:lnTo>
                    <a:pt x="345" y="462"/>
                  </a:lnTo>
                  <a:lnTo>
                    <a:pt x="362" y="495"/>
                  </a:lnTo>
                  <a:lnTo>
                    <a:pt x="362" y="510"/>
                  </a:lnTo>
                  <a:lnTo>
                    <a:pt x="380" y="543"/>
                  </a:lnTo>
                  <a:lnTo>
                    <a:pt x="414" y="543"/>
                  </a:lnTo>
                  <a:lnTo>
                    <a:pt x="414" y="558"/>
                  </a:lnTo>
                  <a:lnTo>
                    <a:pt x="431" y="591"/>
                  </a:lnTo>
                  <a:lnTo>
                    <a:pt x="431" y="639"/>
                  </a:lnTo>
                  <a:lnTo>
                    <a:pt x="431" y="687"/>
                  </a:lnTo>
                  <a:lnTo>
                    <a:pt x="483" y="702"/>
                  </a:lnTo>
                  <a:lnTo>
                    <a:pt x="501" y="702"/>
                  </a:lnTo>
                  <a:lnTo>
                    <a:pt x="501" y="735"/>
                  </a:lnTo>
                  <a:lnTo>
                    <a:pt x="535" y="750"/>
                  </a:lnTo>
                  <a:lnTo>
                    <a:pt x="518" y="783"/>
                  </a:lnTo>
                  <a:lnTo>
                    <a:pt x="535" y="783"/>
                  </a:lnTo>
                  <a:lnTo>
                    <a:pt x="552" y="830"/>
                  </a:lnTo>
                  <a:lnTo>
                    <a:pt x="518" y="846"/>
                  </a:lnTo>
                  <a:lnTo>
                    <a:pt x="449" y="926"/>
                  </a:lnTo>
                  <a:lnTo>
                    <a:pt x="466" y="926"/>
                  </a:lnTo>
                  <a:lnTo>
                    <a:pt x="483" y="942"/>
                  </a:lnTo>
                  <a:lnTo>
                    <a:pt x="501" y="942"/>
                  </a:lnTo>
                  <a:lnTo>
                    <a:pt x="552" y="974"/>
                  </a:lnTo>
                  <a:lnTo>
                    <a:pt x="570" y="990"/>
                  </a:lnTo>
                  <a:lnTo>
                    <a:pt x="552" y="1022"/>
                  </a:lnTo>
                  <a:lnTo>
                    <a:pt x="587" y="990"/>
                  </a:lnTo>
                  <a:lnTo>
                    <a:pt x="623" y="959"/>
                  </a:lnTo>
                  <a:lnTo>
                    <a:pt x="658" y="894"/>
                  </a:lnTo>
                  <a:lnTo>
                    <a:pt x="693" y="863"/>
                  </a:lnTo>
                  <a:lnTo>
                    <a:pt x="693" y="798"/>
                  </a:lnTo>
                  <a:lnTo>
                    <a:pt x="710" y="767"/>
                  </a:lnTo>
                  <a:lnTo>
                    <a:pt x="744" y="750"/>
                  </a:lnTo>
                  <a:lnTo>
                    <a:pt x="796" y="719"/>
                  </a:lnTo>
                  <a:lnTo>
                    <a:pt x="865" y="719"/>
                  </a:lnTo>
                  <a:lnTo>
                    <a:pt x="865" y="702"/>
                  </a:lnTo>
                  <a:lnTo>
                    <a:pt x="900" y="687"/>
                  </a:lnTo>
                  <a:lnTo>
                    <a:pt x="900" y="671"/>
                  </a:lnTo>
                  <a:lnTo>
                    <a:pt x="934" y="623"/>
                  </a:lnTo>
                  <a:lnTo>
                    <a:pt x="934" y="591"/>
                  </a:lnTo>
                  <a:lnTo>
                    <a:pt x="952" y="575"/>
                  </a:lnTo>
                  <a:lnTo>
                    <a:pt x="952" y="462"/>
                  </a:lnTo>
                  <a:lnTo>
                    <a:pt x="1038" y="366"/>
                  </a:lnTo>
                  <a:lnTo>
                    <a:pt x="1073" y="318"/>
                  </a:lnTo>
                  <a:lnTo>
                    <a:pt x="1055" y="255"/>
                  </a:lnTo>
                  <a:lnTo>
                    <a:pt x="1004" y="255"/>
                  </a:lnTo>
                  <a:lnTo>
                    <a:pt x="917" y="191"/>
                  </a:lnTo>
                  <a:lnTo>
                    <a:pt x="883" y="207"/>
                  </a:lnTo>
                  <a:lnTo>
                    <a:pt x="831" y="191"/>
                  </a:lnTo>
                  <a:lnTo>
                    <a:pt x="796" y="191"/>
                  </a:lnTo>
                  <a:lnTo>
                    <a:pt x="796" y="174"/>
                  </a:lnTo>
                  <a:lnTo>
                    <a:pt x="796" y="159"/>
                  </a:lnTo>
                  <a:lnTo>
                    <a:pt x="779" y="159"/>
                  </a:lnTo>
                  <a:lnTo>
                    <a:pt x="710" y="144"/>
                  </a:lnTo>
                  <a:lnTo>
                    <a:pt x="693" y="159"/>
                  </a:lnTo>
                  <a:lnTo>
                    <a:pt x="693" y="126"/>
                  </a:lnTo>
                  <a:lnTo>
                    <a:pt x="675" y="126"/>
                  </a:lnTo>
                  <a:lnTo>
                    <a:pt x="641" y="126"/>
                  </a:lnTo>
                  <a:lnTo>
                    <a:pt x="641" y="159"/>
                  </a:lnTo>
                  <a:lnTo>
                    <a:pt x="623" y="144"/>
                  </a:lnTo>
                  <a:lnTo>
                    <a:pt x="606" y="159"/>
                  </a:lnTo>
                  <a:lnTo>
                    <a:pt x="623" y="126"/>
                  </a:lnTo>
                  <a:lnTo>
                    <a:pt x="658" y="96"/>
                  </a:lnTo>
                  <a:lnTo>
                    <a:pt x="658" y="78"/>
                  </a:lnTo>
                  <a:lnTo>
                    <a:pt x="641" y="78"/>
                  </a:lnTo>
                  <a:lnTo>
                    <a:pt x="623" y="30"/>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270" name="Freeform 80">
              <a:extLst>
                <a:ext uri="{FF2B5EF4-FFF2-40B4-BE49-F238E27FC236}">
                  <a16:creationId xmlns:a16="http://schemas.microsoft.com/office/drawing/2014/main" id="{D70BEFC4-DD86-AA7A-0E30-5F81F285A376}"/>
                </a:ext>
              </a:extLst>
            </p:cNvPr>
            <p:cNvSpPr>
              <a:spLocks/>
            </p:cNvSpPr>
            <p:nvPr>
              <p:custDataLst>
                <p:tags r:id="rId32"/>
              </p:custDataLst>
            </p:nvPr>
          </p:nvSpPr>
          <p:spPr bwMode="auto">
            <a:xfrm>
              <a:off x="3952512" y="4327610"/>
              <a:ext cx="38762" cy="66832"/>
            </a:xfrm>
            <a:custGeom>
              <a:avLst/>
              <a:gdLst>
                <a:gd name="T0" fmla="*/ 0 w 69"/>
                <a:gd name="T1" fmla="*/ 16669 h 96"/>
                <a:gd name="T2" fmla="*/ 0 w 69"/>
                <a:gd name="T3" fmla="*/ 16669 h 96"/>
                <a:gd name="T4" fmla="*/ 3129 w 69"/>
                <a:gd name="T5" fmla="*/ 19050 h 96"/>
                <a:gd name="T6" fmla="*/ 6258 w 69"/>
                <a:gd name="T7" fmla="*/ 16669 h 96"/>
                <a:gd name="T8" fmla="*/ 13298 w 69"/>
                <a:gd name="T9" fmla="*/ 9525 h 96"/>
                <a:gd name="T10" fmla="*/ 0 w 69"/>
                <a:gd name="T11" fmla="*/ 0 h 96"/>
                <a:gd name="T12" fmla="*/ 0 w 69"/>
                <a:gd name="T13" fmla="*/ 3969 h 96"/>
                <a:gd name="T14" fmla="*/ 0 w 69"/>
                <a:gd name="T15" fmla="*/ 9525 h 96"/>
                <a:gd name="T16" fmla="*/ 0 w 69"/>
                <a:gd name="T17" fmla="*/ 16669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96"/>
                <a:gd name="T29" fmla="*/ 69 w 6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96">
                  <a:moveTo>
                    <a:pt x="0" y="81"/>
                  </a:moveTo>
                  <a:lnTo>
                    <a:pt x="0" y="81"/>
                  </a:lnTo>
                  <a:lnTo>
                    <a:pt x="17" y="96"/>
                  </a:lnTo>
                  <a:lnTo>
                    <a:pt x="35" y="81"/>
                  </a:lnTo>
                  <a:lnTo>
                    <a:pt x="69" y="48"/>
                  </a:lnTo>
                  <a:lnTo>
                    <a:pt x="0" y="0"/>
                  </a:lnTo>
                  <a:lnTo>
                    <a:pt x="0" y="18"/>
                  </a:lnTo>
                  <a:lnTo>
                    <a:pt x="0" y="48"/>
                  </a:lnTo>
                  <a:lnTo>
                    <a:pt x="0" y="81"/>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271" name="Freeform 81">
              <a:extLst>
                <a:ext uri="{FF2B5EF4-FFF2-40B4-BE49-F238E27FC236}">
                  <a16:creationId xmlns:a16="http://schemas.microsoft.com/office/drawing/2014/main" id="{5290F569-D4C5-56F7-67B0-9255CE725BD1}"/>
                </a:ext>
              </a:extLst>
            </p:cNvPr>
            <p:cNvSpPr>
              <a:spLocks/>
            </p:cNvSpPr>
            <p:nvPr>
              <p:custDataLst>
                <p:tags r:id="rId33"/>
              </p:custDataLst>
            </p:nvPr>
          </p:nvSpPr>
          <p:spPr bwMode="auto">
            <a:xfrm>
              <a:off x="3893229" y="4327610"/>
              <a:ext cx="59283" cy="66832"/>
            </a:xfrm>
            <a:custGeom>
              <a:avLst/>
              <a:gdLst>
                <a:gd name="T0" fmla="*/ 20638 w 104"/>
                <a:gd name="T1" fmla="*/ 16669 h 96"/>
                <a:gd name="T2" fmla="*/ 20638 w 104"/>
                <a:gd name="T3" fmla="*/ 16669 h 96"/>
                <a:gd name="T4" fmla="*/ 20638 w 104"/>
                <a:gd name="T5" fmla="*/ 9525 h 96"/>
                <a:gd name="T6" fmla="*/ 20638 w 104"/>
                <a:gd name="T7" fmla="*/ 3969 h 96"/>
                <a:gd name="T8" fmla="*/ 20638 w 104"/>
                <a:gd name="T9" fmla="*/ 0 h 96"/>
                <a:gd name="T10" fmla="*/ 7144 w 104"/>
                <a:gd name="T11" fmla="*/ 0 h 96"/>
                <a:gd name="T12" fmla="*/ 0 w 104"/>
                <a:gd name="T13" fmla="*/ 7144 h 96"/>
                <a:gd name="T14" fmla="*/ 7144 w 104"/>
                <a:gd name="T15" fmla="*/ 19050 h 96"/>
                <a:gd name="T16" fmla="*/ 10319 w 104"/>
                <a:gd name="T17" fmla="*/ 19050 h 96"/>
                <a:gd name="T18" fmla="*/ 14288 w 104"/>
                <a:gd name="T19" fmla="*/ 16669 h 96"/>
                <a:gd name="T20" fmla="*/ 20638 w 104"/>
                <a:gd name="T21" fmla="*/ 16669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
                <a:gd name="T34" fmla="*/ 0 h 96"/>
                <a:gd name="T35" fmla="*/ 104 w 104"/>
                <a:gd name="T36" fmla="*/ 96 h 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 h="96">
                  <a:moveTo>
                    <a:pt x="104" y="81"/>
                  </a:moveTo>
                  <a:lnTo>
                    <a:pt x="104" y="81"/>
                  </a:lnTo>
                  <a:lnTo>
                    <a:pt x="104" y="48"/>
                  </a:lnTo>
                  <a:lnTo>
                    <a:pt x="104" y="18"/>
                  </a:lnTo>
                  <a:lnTo>
                    <a:pt x="104" y="0"/>
                  </a:lnTo>
                  <a:lnTo>
                    <a:pt x="35" y="0"/>
                  </a:lnTo>
                  <a:lnTo>
                    <a:pt x="0" y="33"/>
                  </a:lnTo>
                  <a:lnTo>
                    <a:pt x="35" y="96"/>
                  </a:lnTo>
                  <a:lnTo>
                    <a:pt x="52" y="96"/>
                  </a:lnTo>
                  <a:lnTo>
                    <a:pt x="69" y="81"/>
                  </a:lnTo>
                  <a:lnTo>
                    <a:pt x="104" y="81"/>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272" name="Freeform 82">
              <a:extLst>
                <a:ext uri="{FF2B5EF4-FFF2-40B4-BE49-F238E27FC236}">
                  <a16:creationId xmlns:a16="http://schemas.microsoft.com/office/drawing/2014/main" id="{B34CEEF1-FB87-AF94-412A-C9EA3307B200}"/>
                </a:ext>
              </a:extLst>
            </p:cNvPr>
            <p:cNvSpPr>
              <a:spLocks/>
            </p:cNvSpPr>
            <p:nvPr>
              <p:custDataLst>
                <p:tags r:id="rId34"/>
              </p:custDataLst>
            </p:nvPr>
          </p:nvSpPr>
          <p:spPr bwMode="auto">
            <a:xfrm>
              <a:off x="3843067" y="4287232"/>
              <a:ext cx="68403" cy="122525"/>
            </a:xfrm>
            <a:custGeom>
              <a:avLst/>
              <a:gdLst>
                <a:gd name="T0" fmla="*/ 6298 w 121"/>
                <a:gd name="T1" fmla="*/ 0 h 177"/>
                <a:gd name="T2" fmla="*/ 6298 w 121"/>
                <a:gd name="T3" fmla="*/ 0 h 177"/>
                <a:gd name="T4" fmla="*/ 13382 w 121"/>
                <a:gd name="T5" fmla="*/ 2368 h 177"/>
                <a:gd name="T6" fmla="*/ 13382 w 121"/>
                <a:gd name="T7" fmla="*/ 6314 h 177"/>
                <a:gd name="T8" fmla="*/ 16531 w 121"/>
                <a:gd name="T9" fmla="*/ 6314 h 177"/>
                <a:gd name="T10" fmla="*/ 23616 w 121"/>
                <a:gd name="T11" fmla="*/ 11839 h 177"/>
                <a:gd name="T12" fmla="*/ 16531 w 121"/>
                <a:gd name="T13" fmla="*/ 18942 h 177"/>
                <a:gd name="T14" fmla="*/ 23616 w 121"/>
                <a:gd name="T15" fmla="*/ 30781 h 177"/>
                <a:gd name="T16" fmla="*/ 13382 w 121"/>
                <a:gd name="T17" fmla="*/ 34728 h 177"/>
                <a:gd name="T18" fmla="*/ 10233 w 121"/>
                <a:gd name="T19" fmla="*/ 34728 h 177"/>
                <a:gd name="T20" fmla="*/ 6298 w 121"/>
                <a:gd name="T21" fmla="*/ 28414 h 177"/>
                <a:gd name="T22" fmla="*/ 6298 w 121"/>
                <a:gd name="T23" fmla="*/ 18942 h 177"/>
                <a:gd name="T24" fmla="*/ 6298 w 121"/>
                <a:gd name="T25" fmla="*/ 15785 h 177"/>
                <a:gd name="T26" fmla="*/ 3149 w 121"/>
                <a:gd name="T27" fmla="*/ 15785 h 177"/>
                <a:gd name="T28" fmla="*/ 0 w 121"/>
                <a:gd name="T29" fmla="*/ 11839 h 177"/>
                <a:gd name="T30" fmla="*/ 0 w 121"/>
                <a:gd name="T31" fmla="*/ 6314 h 177"/>
                <a:gd name="T32" fmla="*/ 3149 w 121"/>
                <a:gd name="T33" fmla="*/ 6314 h 177"/>
                <a:gd name="T34" fmla="*/ 3149 w 121"/>
                <a:gd name="T35" fmla="*/ 2368 h 177"/>
                <a:gd name="T36" fmla="*/ 6298 w 121"/>
                <a:gd name="T37" fmla="*/ 0 h 1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177"/>
                <a:gd name="T59" fmla="*/ 121 w 121"/>
                <a:gd name="T60" fmla="*/ 177 h 1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177">
                  <a:moveTo>
                    <a:pt x="35" y="0"/>
                  </a:moveTo>
                  <a:lnTo>
                    <a:pt x="35" y="0"/>
                  </a:lnTo>
                  <a:lnTo>
                    <a:pt x="69" y="15"/>
                  </a:lnTo>
                  <a:lnTo>
                    <a:pt x="69" y="33"/>
                  </a:lnTo>
                  <a:lnTo>
                    <a:pt x="86" y="33"/>
                  </a:lnTo>
                  <a:lnTo>
                    <a:pt x="121" y="63"/>
                  </a:lnTo>
                  <a:lnTo>
                    <a:pt x="86" y="96"/>
                  </a:lnTo>
                  <a:lnTo>
                    <a:pt x="121" y="159"/>
                  </a:lnTo>
                  <a:lnTo>
                    <a:pt x="69" y="177"/>
                  </a:lnTo>
                  <a:lnTo>
                    <a:pt x="52" y="177"/>
                  </a:lnTo>
                  <a:lnTo>
                    <a:pt x="35" y="144"/>
                  </a:lnTo>
                  <a:lnTo>
                    <a:pt x="35" y="96"/>
                  </a:lnTo>
                  <a:lnTo>
                    <a:pt x="35" y="81"/>
                  </a:lnTo>
                  <a:lnTo>
                    <a:pt x="17" y="81"/>
                  </a:lnTo>
                  <a:lnTo>
                    <a:pt x="0" y="63"/>
                  </a:lnTo>
                  <a:lnTo>
                    <a:pt x="0" y="33"/>
                  </a:lnTo>
                  <a:lnTo>
                    <a:pt x="17" y="33"/>
                  </a:lnTo>
                  <a:lnTo>
                    <a:pt x="17" y="15"/>
                  </a:lnTo>
                  <a:lnTo>
                    <a:pt x="35" y="0"/>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273" name="Freeform 83">
              <a:extLst>
                <a:ext uri="{FF2B5EF4-FFF2-40B4-BE49-F238E27FC236}">
                  <a16:creationId xmlns:a16="http://schemas.microsoft.com/office/drawing/2014/main" id="{C9514F4B-F17C-760B-C7A7-7F1A8BB78FA5}"/>
                </a:ext>
              </a:extLst>
            </p:cNvPr>
            <p:cNvSpPr>
              <a:spLocks/>
            </p:cNvSpPr>
            <p:nvPr>
              <p:custDataLst>
                <p:tags r:id="rId35"/>
              </p:custDataLst>
            </p:nvPr>
          </p:nvSpPr>
          <p:spPr bwMode="auto">
            <a:xfrm>
              <a:off x="3654959" y="4220401"/>
              <a:ext cx="208630" cy="200495"/>
            </a:xfrm>
            <a:custGeom>
              <a:avLst/>
              <a:gdLst>
                <a:gd name="T0" fmla="*/ 73225 w 365"/>
                <a:gd name="T1" fmla="*/ 19050 h 288"/>
                <a:gd name="T2" fmla="*/ 73225 w 365"/>
                <a:gd name="T3" fmla="*/ 19050 h 288"/>
                <a:gd name="T4" fmla="*/ 69246 w 365"/>
                <a:gd name="T5" fmla="*/ 21431 h 288"/>
                <a:gd name="T6" fmla="*/ 69246 w 365"/>
                <a:gd name="T7" fmla="*/ 26194 h 288"/>
                <a:gd name="T8" fmla="*/ 66062 w 365"/>
                <a:gd name="T9" fmla="*/ 26194 h 288"/>
                <a:gd name="T10" fmla="*/ 66062 w 365"/>
                <a:gd name="T11" fmla="*/ 30956 h 288"/>
                <a:gd name="T12" fmla="*/ 69246 w 365"/>
                <a:gd name="T13" fmla="*/ 34925 h 288"/>
                <a:gd name="T14" fmla="*/ 66062 w 365"/>
                <a:gd name="T15" fmla="*/ 38100 h 288"/>
                <a:gd name="T16" fmla="*/ 55715 w 365"/>
                <a:gd name="T17" fmla="*/ 40481 h 288"/>
                <a:gd name="T18" fmla="*/ 44572 w 365"/>
                <a:gd name="T19" fmla="*/ 38100 h 288"/>
                <a:gd name="T20" fmla="*/ 48551 w 365"/>
                <a:gd name="T21" fmla="*/ 40481 h 288"/>
                <a:gd name="T22" fmla="*/ 48551 w 365"/>
                <a:gd name="T23" fmla="*/ 47625 h 288"/>
                <a:gd name="T24" fmla="*/ 52531 w 365"/>
                <a:gd name="T25" fmla="*/ 50006 h 288"/>
                <a:gd name="T26" fmla="*/ 41388 w 365"/>
                <a:gd name="T27" fmla="*/ 57150 h 288"/>
                <a:gd name="T28" fmla="*/ 38204 w 365"/>
                <a:gd name="T29" fmla="*/ 57150 h 288"/>
                <a:gd name="T30" fmla="*/ 35021 w 365"/>
                <a:gd name="T31" fmla="*/ 54769 h 288"/>
                <a:gd name="T32" fmla="*/ 31041 w 365"/>
                <a:gd name="T33" fmla="*/ 50006 h 288"/>
                <a:gd name="T34" fmla="*/ 31041 w 365"/>
                <a:gd name="T35" fmla="*/ 44450 h 288"/>
                <a:gd name="T36" fmla="*/ 27857 w 365"/>
                <a:gd name="T37" fmla="*/ 38100 h 288"/>
                <a:gd name="T38" fmla="*/ 31041 w 365"/>
                <a:gd name="T39" fmla="*/ 28575 h 288"/>
                <a:gd name="T40" fmla="*/ 20694 w 365"/>
                <a:gd name="T41" fmla="*/ 28575 h 288"/>
                <a:gd name="T42" fmla="*/ 17510 w 365"/>
                <a:gd name="T43" fmla="*/ 26194 h 288"/>
                <a:gd name="T44" fmla="*/ 7163 w 365"/>
                <a:gd name="T45" fmla="*/ 26194 h 288"/>
                <a:gd name="T46" fmla="*/ 3980 w 365"/>
                <a:gd name="T47" fmla="*/ 21431 h 288"/>
                <a:gd name="T48" fmla="*/ 3980 w 365"/>
                <a:gd name="T49" fmla="*/ 19050 h 288"/>
                <a:gd name="T50" fmla="*/ 0 w 365"/>
                <a:gd name="T51" fmla="*/ 11906 h 288"/>
                <a:gd name="T52" fmla="*/ 3980 w 365"/>
                <a:gd name="T53" fmla="*/ 7144 h 288"/>
                <a:gd name="T54" fmla="*/ 7163 w 365"/>
                <a:gd name="T55" fmla="*/ 2381 h 288"/>
                <a:gd name="T56" fmla="*/ 10347 w 365"/>
                <a:gd name="T57" fmla="*/ 7144 h 288"/>
                <a:gd name="T58" fmla="*/ 7163 w 365"/>
                <a:gd name="T59" fmla="*/ 9525 h 288"/>
                <a:gd name="T60" fmla="*/ 7163 w 365"/>
                <a:gd name="T61" fmla="*/ 15875 h 288"/>
                <a:gd name="T62" fmla="*/ 10347 w 365"/>
                <a:gd name="T63" fmla="*/ 11906 h 288"/>
                <a:gd name="T64" fmla="*/ 10347 w 365"/>
                <a:gd name="T65" fmla="*/ 7144 h 288"/>
                <a:gd name="T66" fmla="*/ 17510 w 365"/>
                <a:gd name="T67" fmla="*/ 2381 h 288"/>
                <a:gd name="T68" fmla="*/ 17510 w 365"/>
                <a:gd name="T69" fmla="*/ 0 h 288"/>
                <a:gd name="T70" fmla="*/ 17510 w 365"/>
                <a:gd name="T71" fmla="*/ 2381 h 288"/>
                <a:gd name="T72" fmla="*/ 27857 w 365"/>
                <a:gd name="T73" fmla="*/ 2381 h 288"/>
                <a:gd name="T74" fmla="*/ 27857 w 365"/>
                <a:gd name="T75" fmla="*/ 7144 h 288"/>
                <a:gd name="T76" fmla="*/ 38204 w 365"/>
                <a:gd name="T77" fmla="*/ 7144 h 288"/>
                <a:gd name="T78" fmla="*/ 44572 w 365"/>
                <a:gd name="T79" fmla="*/ 9525 h 288"/>
                <a:gd name="T80" fmla="*/ 52531 w 365"/>
                <a:gd name="T81" fmla="*/ 7144 h 288"/>
                <a:gd name="T82" fmla="*/ 58899 w 365"/>
                <a:gd name="T83" fmla="*/ 7144 h 288"/>
                <a:gd name="T84" fmla="*/ 55715 w 365"/>
                <a:gd name="T85" fmla="*/ 7144 h 288"/>
                <a:gd name="T86" fmla="*/ 58899 w 365"/>
                <a:gd name="T87" fmla="*/ 9525 h 288"/>
                <a:gd name="T88" fmla="*/ 66062 w 365"/>
                <a:gd name="T89" fmla="*/ 11906 h 288"/>
                <a:gd name="T90" fmla="*/ 66062 w 365"/>
                <a:gd name="T91" fmla="*/ 19050 h 288"/>
                <a:gd name="T92" fmla="*/ 69246 w 365"/>
                <a:gd name="T93" fmla="*/ 15875 h 288"/>
                <a:gd name="T94" fmla="*/ 73225 w 365"/>
                <a:gd name="T95" fmla="*/ 19050 h 2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5"/>
                <a:gd name="T145" fmla="*/ 0 h 288"/>
                <a:gd name="T146" fmla="*/ 365 w 365"/>
                <a:gd name="T147" fmla="*/ 288 h 2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5" h="288">
                  <a:moveTo>
                    <a:pt x="365" y="96"/>
                  </a:moveTo>
                  <a:lnTo>
                    <a:pt x="365" y="96"/>
                  </a:lnTo>
                  <a:lnTo>
                    <a:pt x="347" y="111"/>
                  </a:lnTo>
                  <a:lnTo>
                    <a:pt x="347" y="129"/>
                  </a:lnTo>
                  <a:lnTo>
                    <a:pt x="330" y="129"/>
                  </a:lnTo>
                  <a:lnTo>
                    <a:pt x="330" y="159"/>
                  </a:lnTo>
                  <a:lnTo>
                    <a:pt x="347" y="177"/>
                  </a:lnTo>
                  <a:lnTo>
                    <a:pt x="330" y="192"/>
                  </a:lnTo>
                  <a:lnTo>
                    <a:pt x="278" y="207"/>
                  </a:lnTo>
                  <a:lnTo>
                    <a:pt x="224" y="192"/>
                  </a:lnTo>
                  <a:lnTo>
                    <a:pt x="242" y="207"/>
                  </a:lnTo>
                  <a:lnTo>
                    <a:pt x="242" y="240"/>
                  </a:lnTo>
                  <a:lnTo>
                    <a:pt x="261" y="255"/>
                  </a:lnTo>
                  <a:lnTo>
                    <a:pt x="207" y="288"/>
                  </a:lnTo>
                  <a:lnTo>
                    <a:pt x="190" y="288"/>
                  </a:lnTo>
                  <a:lnTo>
                    <a:pt x="173" y="273"/>
                  </a:lnTo>
                  <a:lnTo>
                    <a:pt x="155" y="255"/>
                  </a:lnTo>
                  <a:lnTo>
                    <a:pt x="155" y="225"/>
                  </a:lnTo>
                  <a:lnTo>
                    <a:pt x="138" y="192"/>
                  </a:lnTo>
                  <a:lnTo>
                    <a:pt x="155" y="144"/>
                  </a:lnTo>
                  <a:lnTo>
                    <a:pt x="103" y="144"/>
                  </a:lnTo>
                  <a:lnTo>
                    <a:pt x="86" y="129"/>
                  </a:lnTo>
                  <a:lnTo>
                    <a:pt x="34" y="129"/>
                  </a:lnTo>
                  <a:lnTo>
                    <a:pt x="17" y="111"/>
                  </a:lnTo>
                  <a:lnTo>
                    <a:pt x="17" y="96"/>
                  </a:lnTo>
                  <a:lnTo>
                    <a:pt x="0" y="63"/>
                  </a:lnTo>
                  <a:lnTo>
                    <a:pt x="17" y="33"/>
                  </a:lnTo>
                  <a:lnTo>
                    <a:pt x="34" y="15"/>
                  </a:lnTo>
                  <a:lnTo>
                    <a:pt x="52" y="33"/>
                  </a:lnTo>
                  <a:lnTo>
                    <a:pt x="34" y="48"/>
                  </a:lnTo>
                  <a:lnTo>
                    <a:pt x="34" y="81"/>
                  </a:lnTo>
                  <a:lnTo>
                    <a:pt x="52" y="63"/>
                  </a:lnTo>
                  <a:lnTo>
                    <a:pt x="52" y="33"/>
                  </a:lnTo>
                  <a:lnTo>
                    <a:pt x="86" y="15"/>
                  </a:lnTo>
                  <a:lnTo>
                    <a:pt x="86" y="0"/>
                  </a:lnTo>
                  <a:lnTo>
                    <a:pt x="86" y="15"/>
                  </a:lnTo>
                  <a:lnTo>
                    <a:pt x="138" y="15"/>
                  </a:lnTo>
                  <a:lnTo>
                    <a:pt x="138" y="33"/>
                  </a:lnTo>
                  <a:lnTo>
                    <a:pt x="190" y="33"/>
                  </a:lnTo>
                  <a:lnTo>
                    <a:pt x="224" y="48"/>
                  </a:lnTo>
                  <a:lnTo>
                    <a:pt x="261" y="33"/>
                  </a:lnTo>
                  <a:lnTo>
                    <a:pt x="295" y="33"/>
                  </a:lnTo>
                  <a:lnTo>
                    <a:pt x="278" y="33"/>
                  </a:lnTo>
                  <a:lnTo>
                    <a:pt x="295" y="48"/>
                  </a:lnTo>
                  <a:lnTo>
                    <a:pt x="330" y="63"/>
                  </a:lnTo>
                  <a:lnTo>
                    <a:pt x="330" y="96"/>
                  </a:lnTo>
                  <a:lnTo>
                    <a:pt x="347" y="81"/>
                  </a:lnTo>
                  <a:lnTo>
                    <a:pt x="365" y="96"/>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274" name="Freeform 85">
              <a:extLst>
                <a:ext uri="{FF2B5EF4-FFF2-40B4-BE49-F238E27FC236}">
                  <a16:creationId xmlns:a16="http://schemas.microsoft.com/office/drawing/2014/main" id="{E6A0BA20-95AD-B2D9-7285-C2003AD5DDD2}"/>
                </a:ext>
              </a:extLst>
            </p:cNvPr>
            <p:cNvSpPr>
              <a:spLocks/>
            </p:cNvSpPr>
            <p:nvPr>
              <p:custDataLst>
                <p:tags r:id="rId36"/>
              </p:custDataLst>
            </p:nvPr>
          </p:nvSpPr>
          <p:spPr bwMode="auto">
            <a:xfrm>
              <a:off x="3359684" y="4102053"/>
              <a:ext cx="59283" cy="77971"/>
            </a:xfrm>
            <a:custGeom>
              <a:avLst/>
              <a:gdLst>
                <a:gd name="T0" fmla="*/ 17632 w 103"/>
                <a:gd name="T1" fmla="*/ 9611 h 111"/>
                <a:gd name="T2" fmla="*/ 17632 w 103"/>
                <a:gd name="T3" fmla="*/ 9611 h 111"/>
                <a:gd name="T4" fmla="*/ 20838 w 103"/>
                <a:gd name="T5" fmla="*/ 12814 h 111"/>
                <a:gd name="T6" fmla="*/ 14426 w 103"/>
                <a:gd name="T7" fmla="*/ 19222 h 111"/>
                <a:gd name="T8" fmla="*/ 10419 w 103"/>
                <a:gd name="T9" fmla="*/ 22425 h 111"/>
                <a:gd name="T10" fmla="*/ 0 w 103"/>
                <a:gd name="T11" fmla="*/ 19222 h 111"/>
                <a:gd name="T12" fmla="*/ 4007 w 103"/>
                <a:gd name="T13" fmla="*/ 9611 h 111"/>
                <a:gd name="T14" fmla="*/ 10419 w 103"/>
                <a:gd name="T15" fmla="*/ 9611 h 111"/>
                <a:gd name="T16" fmla="*/ 4007 w 103"/>
                <a:gd name="T17" fmla="*/ 3204 h 111"/>
                <a:gd name="T18" fmla="*/ 7213 w 103"/>
                <a:gd name="T19" fmla="*/ 0 h 111"/>
                <a:gd name="T20" fmla="*/ 17632 w 103"/>
                <a:gd name="T21" fmla="*/ 0 h 111"/>
                <a:gd name="T22" fmla="*/ 17632 w 103"/>
                <a:gd name="T23" fmla="*/ 9611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3"/>
                <a:gd name="T37" fmla="*/ 0 h 111"/>
                <a:gd name="T38" fmla="*/ 103 w 103"/>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3" h="111">
                  <a:moveTo>
                    <a:pt x="86" y="48"/>
                  </a:moveTo>
                  <a:lnTo>
                    <a:pt x="86" y="48"/>
                  </a:lnTo>
                  <a:lnTo>
                    <a:pt x="103" y="63"/>
                  </a:lnTo>
                  <a:lnTo>
                    <a:pt x="69" y="96"/>
                  </a:lnTo>
                  <a:lnTo>
                    <a:pt x="51" y="111"/>
                  </a:lnTo>
                  <a:lnTo>
                    <a:pt x="0" y="96"/>
                  </a:lnTo>
                  <a:lnTo>
                    <a:pt x="17" y="48"/>
                  </a:lnTo>
                  <a:lnTo>
                    <a:pt x="51" y="48"/>
                  </a:lnTo>
                  <a:lnTo>
                    <a:pt x="17" y="15"/>
                  </a:lnTo>
                  <a:lnTo>
                    <a:pt x="34" y="0"/>
                  </a:lnTo>
                  <a:lnTo>
                    <a:pt x="86" y="0"/>
                  </a:lnTo>
                  <a:lnTo>
                    <a:pt x="86" y="48"/>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75" name="Freeform 86">
              <a:extLst>
                <a:ext uri="{FF2B5EF4-FFF2-40B4-BE49-F238E27FC236}">
                  <a16:creationId xmlns:a16="http://schemas.microsoft.com/office/drawing/2014/main" id="{29EDC248-F5A3-03E4-7804-97DBEF05A87D}"/>
                </a:ext>
              </a:extLst>
            </p:cNvPr>
            <p:cNvSpPr>
              <a:spLocks/>
            </p:cNvSpPr>
            <p:nvPr>
              <p:custDataLst>
                <p:tags r:id="rId37"/>
              </p:custDataLst>
            </p:nvPr>
          </p:nvSpPr>
          <p:spPr bwMode="auto">
            <a:xfrm>
              <a:off x="3400727" y="4146607"/>
              <a:ext cx="96905" cy="44555"/>
            </a:xfrm>
            <a:custGeom>
              <a:avLst/>
              <a:gdLst>
                <a:gd name="T0" fmla="*/ 7144 w 170"/>
                <a:gd name="T1" fmla="*/ 0 h 63"/>
                <a:gd name="T2" fmla="*/ 7144 w 170"/>
                <a:gd name="T3" fmla="*/ 0 h 63"/>
                <a:gd name="T4" fmla="*/ 23019 w 170"/>
                <a:gd name="T5" fmla="*/ 0 h 63"/>
                <a:gd name="T6" fmla="*/ 34131 w 170"/>
                <a:gd name="T7" fmla="*/ 3225 h 63"/>
                <a:gd name="T8" fmla="*/ 26988 w 170"/>
                <a:gd name="T9" fmla="*/ 7257 h 63"/>
                <a:gd name="T10" fmla="*/ 14288 w 170"/>
                <a:gd name="T11" fmla="*/ 12902 h 63"/>
                <a:gd name="T12" fmla="*/ 9525 w 170"/>
                <a:gd name="T13" fmla="*/ 12902 h 63"/>
                <a:gd name="T14" fmla="*/ 9525 w 170"/>
                <a:gd name="T15" fmla="*/ 9676 h 63"/>
                <a:gd name="T16" fmla="*/ 0 w 170"/>
                <a:gd name="T17" fmla="*/ 7257 h 63"/>
                <a:gd name="T18" fmla="*/ 7144 w 170"/>
                <a:gd name="T19" fmla="*/ 0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0"/>
                <a:gd name="T31" fmla="*/ 0 h 63"/>
                <a:gd name="T32" fmla="*/ 170 w 170"/>
                <a:gd name="T33" fmla="*/ 63 h 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0" h="63">
                  <a:moveTo>
                    <a:pt x="34" y="0"/>
                  </a:moveTo>
                  <a:lnTo>
                    <a:pt x="34" y="0"/>
                  </a:lnTo>
                  <a:lnTo>
                    <a:pt x="119" y="0"/>
                  </a:lnTo>
                  <a:lnTo>
                    <a:pt x="170" y="15"/>
                  </a:lnTo>
                  <a:lnTo>
                    <a:pt x="136" y="33"/>
                  </a:lnTo>
                  <a:lnTo>
                    <a:pt x="69" y="63"/>
                  </a:lnTo>
                  <a:lnTo>
                    <a:pt x="51" y="63"/>
                  </a:lnTo>
                  <a:lnTo>
                    <a:pt x="51" y="48"/>
                  </a:lnTo>
                  <a:lnTo>
                    <a:pt x="0" y="33"/>
                  </a:lnTo>
                  <a:lnTo>
                    <a:pt x="34" y="0"/>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276" name="Freeform 87">
              <a:extLst>
                <a:ext uri="{FF2B5EF4-FFF2-40B4-BE49-F238E27FC236}">
                  <a16:creationId xmlns:a16="http://schemas.microsoft.com/office/drawing/2014/main" id="{DE05A45F-212F-967B-DC2B-27B5436E35F8}"/>
                </a:ext>
              </a:extLst>
            </p:cNvPr>
            <p:cNvSpPr>
              <a:spLocks/>
            </p:cNvSpPr>
            <p:nvPr>
              <p:custDataLst>
                <p:tags r:id="rId38"/>
              </p:custDataLst>
            </p:nvPr>
          </p:nvSpPr>
          <p:spPr bwMode="auto">
            <a:xfrm>
              <a:off x="3389325" y="4168885"/>
              <a:ext cx="41042" cy="22277"/>
            </a:xfrm>
            <a:custGeom>
              <a:avLst/>
              <a:gdLst>
                <a:gd name="T0" fmla="*/ 4025 w 71"/>
                <a:gd name="T1" fmla="*/ 0 h 30"/>
                <a:gd name="T2" fmla="*/ 4025 w 71"/>
                <a:gd name="T3" fmla="*/ 0 h 30"/>
                <a:gd name="T4" fmla="*/ 0 w 71"/>
                <a:gd name="T5" fmla="*/ 3387 h 30"/>
                <a:gd name="T6" fmla="*/ 4025 w 71"/>
                <a:gd name="T7" fmla="*/ 7620 h 30"/>
                <a:gd name="T8" fmla="*/ 14489 w 71"/>
                <a:gd name="T9" fmla="*/ 7620 h 30"/>
                <a:gd name="T10" fmla="*/ 14489 w 71"/>
                <a:gd name="T11" fmla="*/ 3387 h 30"/>
                <a:gd name="T12" fmla="*/ 4025 w 71"/>
                <a:gd name="T13" fmla="*/ 0 h 30"/>
                <a:gd name="T14" fmla="*/ 0 60000 65536"/>
                <a:gd name="T15" fmla="*/ 0 60000 65536"/>
                <a:gd name="T16" fmla="*/ 0 60000 65536"/>
                <a:gd name="T17" fmla="*/ 0 60000 65536"/>
                <a:gd name="T18" fmla="*/ 0 60000 65536"/>
                <a:gd name="T19" fmla="*/ 0 60000 65536"/>
                <a:gd name="T20" fmla="*/ 0 60000 65536"/>
                <a:gd name="T21" fmla="*/ 0 w 71"/>
                <a:gd name="T22" fmla="*/ 0 h 30"/>
                <a:gd name="T23" fmla="*/ 71 w 7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30">
                  <a:moveTo>
                    <a:pt x="20" y="0"/>
                  </a:moveTo>
                  <a:lnTo>
                    <a:pt x="20" y="0"/>
                  </a:lnTo>
                  <a:lnTo>
                    <a:pt x="0" y="15"/>
                  </a:lnTo>
                  <a:lnTo>
                    <a:pt x="20" y="30"/>
                  </a:lnTo>
                  <a:lnTo>
                    <a:pt x="71" y="30"/>
                  </a:lnTo>
                  <a:lnTo>
                    <a:pt x="71" y="15"/>
                  </a:lnTo>
                  <a:lnTo>
                    <a:pt x="20" y="0"/>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77" name="Freeform 88">
              <a:extLst>
                <a:ext uri="{FF2B5EF4-FFF2-40B4-BE49-F238E27FC236}">
                  <a16:creationId xmlns:a16="http://schemas.microsoft.com/office/drawing/2014/main" id="{4603BBCA-417C-307A-C555-62C4DB1C6FD9}"/>
                </a:ext>
              </a:extLst>
            </p:cNvPr>
            <p:cNvSpPr>
              <a:spLocks/>
            </p:cNvSpPr>
            <p:nvPr>
              <p:custDataLst>
                <p:tags r:id="rId39"/>
              </p:custDataLst>
            </p:nvPr>
          </p:nvSpPr>
          <p:spPr bwMode="auto">
            <a:xfrm>
              <a:off x="3438348" y="4157746"/>
              <a:ext cx="59283" cy="77971"/>
            </a:xfrm>
            <a:custGeom>
              <a:avLst/>
              <a:gdLst>
                <a:gd name="T0" fmla="*/ 20838 w 103"/>
                <a:gd name="T1" fmla="*/ 0 h 114"/>
                <a:gd name="T2" fmla="*/ 20838 w 103"/>
                <a:gd name="T3" fmla="*/ 0 h 114"/>
                <a:gd name="T4" fmla="*/ 20838 w 103"/>
                <a:gd name="T5" fmla="*/ 3119 h 114"/>
                <a:gd name="T6" fmla="*/ 17632 w 103"/>
                <a:gd name="T7" fmla="*/ 17936 h 114"/>
                <a:gd name="T8" fmla="*/ 20838 w 103"/>
                <a:gd name="T9" fmla="*/ 21835 h 114"/>
                <a:gd name="T10" fmla="*/ 17632 w 103"/>
                <a:gd name="T11" fmla="*/ 21835 h 114"/>
                <a:gd name="T12" fmla="*/ 7213 w 103"/>
                <a:gd name="T13" fmla="*/ 17936 h 114"/>
                <a:gd name="T14" fmla="*/ 0 w 103"/>
                <a:gd name="T15" fmla="*/ 12477 h 114"/>
                <a:gd name="T16" fmla="*/ 0 w 103"/>
                <a:gd name="T17" fmla="*/ 9358 h 114"/>
                <a:gd name="T18" fmla="*/ 14426 w 103"/>
                <a:gd name="T19" fmla="*/ 3119 h 114"/>
                <a:gd name="T20" fmla="*/ 20838 w 103"/>
                <a:gd name="T21" fmla="*/ 0 h 1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
                <a:gd name="T34" fmla="*/ 0 h 114"/>
                <a:gd name="T35" fmla="*/ 103 w 103"/>
                <a:gd name="T36" fmla="*/ 114 h 1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 h="114">
                  <a:moveTo>
                    <a:pt x="103" y="0"/>
                  </a:moveTo>
                  <a:lnTo>
                    <a:pt x="103" y="0"/>
                  </a:lnTo>
                  <a:lnTo>
                    <a:pt x="103" y="18"/>
                  </a:lnTo>
                  <a:lnTo>
                    <a:pt x="86" y="96"/>
                  </a:lnTo>
                  <a:lnTo>
                    <a:pt x="103" y="114"/>
                  </a:lnTo>
                  <a:lnTo>
                    <a:pt x="86" y="114"/>
                  </a:lnTo>
                  <a:lnTo>
                    <a:pt x="34" y="96"/>
                  </a:lnTo>
                  <a:lnTo>
                    <a:pt x="0" y="66"/>
                  </a:lnTo>
                  <a:lnTo>
                    <a:pt x="0" y="48"/>
                  </a:lnTo>
                  <a:lnTo>
                    <a:pt x="69" y="18"/>
                  </a:lnTo>
                  <a:lnTo>
                    <a:pt x="103" y="0"/>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278" name="Freeform 89">
              <a:extLst>
                <a:ext uri="{FF2B5EF4-FFF2-40B4-BE49-F238E27FC236}">
                  <a16:creationId xmlns:a16="http://schemas.microsoft.com/office/drawing/2014/main" id="{1694DBD2-29FA-83C6-3F2F-BC9E9FF76EE7}"/>
                </a:ext>
              </a:extLst>
            </p:cNvPr>
            <p:cNvSpPr>
              <a:spLocks/>
            </p:cNvSpPr>
            <p:nvPr>
              <p:custDataLst>
                <p:tags r:id="rId40"/>
              </p:custDataLst>
            </p:nvPr>
          </p:nvSpPr>
          <p:spPr bwMode="auto">
            <a:xfrm>
              <a:off x="3460009" y="4224577"/>
              <a:ext cx="49022" cy="55693"/>
            </a:xfrm>
            <a:custGeom>
              <a:avLst/>
              <a:gdLst>
                <a:gd name="T0" fmla="*/ 16477 w 87"/>
                <a:gd name="T1" fmla="*/ 15679 h 81"/>
                <a:gd name="T2" fmla="*/ 16477 w 87"/>
                <a:gd name="T3" fmla="*/ 15679 h 81"/>
                <a:gd name="T4" fmla="*/ 16477 w 87"/>
                <a:gd name="T5" fmla="*/ 9407 h 81"/>
                <a:gd name="T6" fmla="*/ 13339 w 87"/>
                <a:gd name="T7" fmla="*/ 6272 h 81"/>
                <a:gd name="T8" fmla="*/ 13339 w 87"/>
                <a:gd name="T9" fmla="*/ 3136 h 81"/>
                <a:gd name="T10" fmla="*/ 10200 w 87"/>
                <a:gd name="T11" fmla="*/ 3136 h 81"/>
                <a:gd name="T12" fmla="*/ 0 w 87"/>
                <a:gd name="T13" fmla="*/ 0 h 81"/>
                <a:gd name="T14" fmla="*/ 0 w 87"/>
                <a:gd name="T15" fmla="*/ 6272 h 81"/>
                <a:gd name="T16" fmla="*/ 3139 w 87"/>
                <a:gd name="T17" fmla="*/ 9407 h 81"/>
                <a:gd name="T18" fmla="*/ 6277 w 87"/>
                <a:gd name="T19" fmla="*/ 6272 h 81"/>
                <a:gd name="T20" fmla="*/ 10200 w 87"/>
                <a:gd name="T21" fmla="*/ 12543 h 81"/>
                <a:gd name="T22" fmla="*/ 16477 w 87"/>
                <a:gd name="T23" fmla="*/ 15679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
                <a:gd name="T37" fmla="*/ 0 h 81"/>
                <a:gd name="T38" fmla="*/ 87 w 87"/>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 h="81">
                  <a:moveTo>
                    <a:pt x="87" y="81"/>
                  </a:moveTo>
                  <a:lnTo>
                    <a:pt x="87" y="81"/>
                  </a:lnTo>
                  <a:lnTo>
                    <a:pt x="87" y="48"/>
                  </a:lnTo>
                  <a:lnTo>
                    <a:pt x="69" y="33"/>
                  </a:lnTo>
                  <a:lnTo>
                    <a:pt x="69" y="18"/>
                  </a:lnTo>
                  <a:lnTo>
                    <a:pt x="52" y="18"/>
                  </a:lnTo>
                  <a:lnTo>
                    <a:pt x="0" y="0"/>
                  </a:lnTo>
                  <a:lnTo>
                    <a:pt x="0" y="33"/>
                  </a:lnTo>
                  <a:lnTo>
                    <a:pt x="18" y="48"/>
                  </a:lnTo>
                  <a:lnTo>
                    <a:pt x="35" y="33"/>
                  </a:lnTo>
                  <a:lnTo>
                    <a:pt x="52" y="66"/>
                  </a:lnTo>
                  <a:lnTo>
                    <a:pt x="87" y="81"/>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279" name="Freeform 90">
              <a:extLst>
                <a:ext uri="{FF2B5EF4-FFF2-40B4-BE49-F238E27FC236}">
                  <a16:creationId xmlns:a16="http://schemas.microsoft.com/office/drawing/2014/main" id="{4E86742C-5298-D06B-CCFF-7B9A16EB390E}"/>
                </a:ext>
              </a:extLst>
            </p:cNvPr>
            <p:cNvSpPr>
              <a:spLocks/>
            </p:cNvSpPr>
            <p:nvPr>
              <p:custDataLst>
                <p:tags r:id="rId41"/>
              </p:custDataLst>
            </p:nvPr>
          </p:nvSpPr>
          <p:spPr bwMode="auto">
            <a:xfrm>
              <a:off x="3509031" y="4257994"/>
              <a:ext cx="47882" cy="44555"/>
            </a:xfrm>
            <a:custGeom>
              <a:avLst/>
              <a:gdLst>
                <a:gd name="T0" fmla="*/ 0 w 84"/>
                <a:gd name="T1" fmla="*/ 6158 h 66"/>
                <a:gd name="T2" fmla="*/ 0 w 84"/>
                <a:gd name="T3" fmla="*/ 6158 h 66"/>
                <a:gd name="T4" fmla="*/ 9525 w 84"/>
                <a:gd name="T5" fmla="*/ 8467 h 66"/>
                <a:gd name="T6" fmla="*/ 9525 w 84"/>
                <a:gd name="T7" fmla="*/ 12315 h 66"/>
                <a:gd name="T8" fmla="*/ 14288 w 84"/>
                <a:gd name="T9" fmla="*/ 8467 h 66"/>
                <a:gd name="T10" fmla="*/ 9525 w 84"/>
                <a:gd name="T11" fmla="*/ 6158 h 66"/>
                <a:gd name="T12" fmla="*/ 16669 w 84"/>
                <a:gd name="T13" fmla="*/ 3079 h 66"/>
                <a:gd name="T14" fmla="*/ 14288 w 84"/>
                <a:gd name="T15" fmla="*/ 0 h 66"/>
                <a:gd name="T16" fmla="*/ 7144 w 84"/>
                <a:gd name="T17" fmla="*/ 3079 h 66"/>
                <a:gd name="T18" fmla="*/ 3969 w 84"/>
                <a:gd name="T19" fmla="*/ 3079 h 66"/>
                <a:gd name="T20" fmla="*/ 0 w 84"/>
                <a:gd name="T21" fmla="*/ 0 h 66"/>
                <a:gd name="T22" fmla="*/ 0 w 84"/>
                <a:gd name="T23" fmla="*/ 6158 h 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66"/>
                <a:gd name="T38" fmla="*/ 84 w 84"/>
                <a:gd name="T39" fmla="*/ 66 h 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66">
                  <a:moveTo>
                    <a:pt x="0" y="33"/>
                  </a:moveTo>
                  <a:lnTo>
                    <a:pt x="0" y="33"/>
                  </a:lnTo>
                  <a:lnTo>
                    <a:pt x="51" y="48"/>
                  </a:lnTo>
                  <a:lnTo>
                    <a:pt x="51" y="66"/>
                  </a:lnTo>
                  <a:lnTo>
                    <a:pt x="69" y="48"/>
                  </a:lnTo>
                  <a:lnTo>
                    <a:pt x="51" y="33"/>
                  </a:lnTo>
                  <a:lnTo>
                    <a:pt x="84" y="18"/>
                  </a:lnTo>
                  <a:lnTo>
                    <a:pt x="69" y="0"/>
                  </a:lnTo>
                  <a:lnTo>
                    <a:pt x="34" y="18"/>
                  </a:lnTo>
                  <a:lnTo>
                    <a:pt x="17" y="18"/>
                  </a:lnTo>
                  <a:lnTo>
                    <a:pt x="0" y="0"/>
                  </a:lnTo>
                  <a:lnTo>
                    <a:pt x="0" y="33"/>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80" name="Freeform 91">
              <a:extLst>
                <a:ext uri="{FF2B5EF4-FFF2-40B4-BE49-F238E27FC236}">
                  <a16:creationId xmlns:a16="http://schemas.microsoft.com/office/drawing/2014/main" id="{7C6E00A5-9636-068A-93C8-A1D0682DD97B}"/>
                </a:ext>
              </a:extLst>
            </p:cNvPr>
            <p:cNvSpPr>
              <a:spLocks/>
            </p:cNvSpPr>
            <p:nvPr>
              <p:custDataLst>
                <p:tags r:id="rId42"/>
              </p:custDataLst>
            </p:nvPr>
          </p:nvSpPr>
          <p:spPr bwMode="auto">
            <a:xfrm>
              <a:off x="3558053" y="4257994"/>
              <a:ext cx="39903" cy="44555"/>
            </a:xfrm>
            <a:custGeom>
              <a:avLst/>
              <a:gdLst>
                <a:gd name="T0" fmla="*/ 10468 w 69"/>
                <a:gd name="T1" fmla="*/ 3079 h 66"/>
                <a:gd name="T2" fmla="*/ 10468 w 69"/>
                <a:gd name="T3" fmla="*/ 3079 h 66"/>
                <a:gd name="T4" fmla="*/ 14495 w 69"/>
                <a:gd name="T5" fmla="*/ 6158 h 66"/>
                <a:gd name="T6" fmla="*/ 10468 w 69"/>
                <a:gd name="T7" fmla="*/ 8467 h 66"/>
                <a:gd name="T8" fmla="*/ 10468 w 69"/>
                <a:gd name="T9" fmla="*/ 12315 h 66"/>
                <a:gd name="T10" fmla="*/ 7247 w 69"/>
                <a:gd name="T11" fmla="*/ 6158 h 66"/>
                <a:gd name="T12" fmla="*/ 0 w 69"/>
                <a:gd name="T13" fmla="*/ 3079 h 66"/>
                <a:gd name="T14" fmla="*/ 0 w 69"/>
                <a:gd name="T15" fmla="*/ 0 h 66"/>
                <a:gd name="T16" fmla="*/ 4026 w 69"/>
                <a:gd name="T17" fmla="*/ 0 h 66"/>
                <a:gd name="T18" fmla="*/ 7247 w 69"/>
                <a:gd name="T19" fmla="*/ 0 h 66"/>
                <a:gd name="T20" fmla="*/ 10468 w 69"/>
                <a:gd name="T21" fmla="*/ 3079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
                <a:gd name="T34" fmla="*/ 0 h 66"/>
                <a:gd name="T35" fmla="*/ 69 w 69"/>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 h="66">
                  <a:moveTo>
                    <a:pt x="52" y="18"/>
                  </a:moveTo>
                  <a:lnTo>
                    <a:pt x="52" y="18"/>
                  </a:lnTo>
                  <a:lnTo>
                    <a:pt x="69" y="33"/>
                  </a:lnTo>
                  <a:lnTo>
                    <a:pt x="52" y="48"/>
                  </a:lnTo>
                  <a:lnTo>
                    <a:pt x="52" y="66"/>
                  </a:lnTo>
                  <a:lnTo>
                    <a:pt x="35" y="33"/>
                  </a:lnTo>
                  <a:lnTo>
                    <a:pt x="0" y="18"/>
                  </a:lnTo>
                  <a:lnTo>
                    <a:pt x="0" y="0"/>
                  </a:lnTo>
                  <a:lnTo>
                    <a:pt x="17" y="0"/>
                  </a:lnTo>
                  <a:lnTo>
                    <a:pt x="35" y="0"/>
                  </a:lnTo>
                  <a:lnTo>
                    <a:pt x="52" y="18"/>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81" name="Freeform 92">
              <a:extLst>
                <a:ext uri="{FF2B5EF4-FFF2-40B4-BE49-F238E27FC236}">
                  <a16:creationId xmlns:a16="http://schemas.microsoft.com/office/drawing/2014/main" id="{5B7CB8DF-E1F1-0763-186F-9133AA497F0D}"/>
                </a:ext>
              </a:extLst>
            </p:cNvPr>
            <p:cNvSpPr>
              <a:spLocks/>
            </p:cNvSpPr>
            <p:nvPr>
              <p:custDataLst>
                <p:tags r:id="rId43"/>
              </p:custDataLst>
            </p:nvPr>
          </p:nvSpPr>
          <p:spPr bwMode="auto">
            <a:xfrm>
              <a:off x="3547793" y="4257994"/>
              <a:ext cx="10261" cy="11139"/>
            </a:xfrm>
            <a:custGeom>
              <a:avLst/>
              <a:gdLst>
                <a:gd name="T0" fmla="*/ 4202 w 17"/>
                <a:gd name="T1" fmla="*/ 2822 h 18"/>
                <a:gd name="T2" fmla="*/ 4202 w 17"/>
                <a:gd name="T3" fmla="*/ 2822 h 18"/>
                <a:gd name="T4" fmla="*/ 4202 w 17"/>
                <a:gd name="T5" fmla="*/ 0 h 18"/>
                <a:gd name="T6" fmla="*/ 0 w 17"/>
                <a:gd name="T7" fmla="*/ 0 h 18"/>
                <a:gd name="T8" fmla="*/ 4202 w 17"/>
                <a:gd name="T9" fmla="*/ 2822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17" y="18"/>
                  </a:moveTo>
                  <a:lnTo>
                    <a:pt x="17" y="18"/>
                  </a:lnTo>
                  <a:lnTo>
                    <a:pt x="17" y="0"/>
                  </a:lnTo>
                  <a:lnTo>
                    <a:pt x="0" y="0"/>
                  </a:lnTo>
                  <a:lnTo>
                    <a:pt x="17" y="18"/>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82" name="Freeform 93">
              <a:extLst>
                <a:ext uri="{FF2B5EF4-FFF2-40B4-BE49-F238E27FC236}">
                  <a16:creationId xmlns:a16="http://schemas.microsoft.com/office/drawing/2014/main" id="{75539AC1-DBDB-ABD4-A585-CBAF40F09509}"/>
                </a:ext>
              </a:extLst>
            </p:cNvPr>
            <p:cNvSpPr>
              <a:spLocks/>
            </p:cNvSpPr>
            <p:nvPr>
              <p:custDataLst>
                <p:tags r:id="rId44"/>
              </p:custDataLst>
            </p:nvPr>
          </p:nvSpPr>
          <p:spPr bwMode="auto">
            <a:xfrm>
              <a:off x="6592324" y="4427856"/>
              <a:ext cx="156187" cy="155940"/>
            </a:xfrm>
            <a:custGeom>
              <a:avLst/>
              <a:gdLst>
                <a:gd name="T0" fmla="*/ 53779 w 275"/>
                <a:gd name="T1" fmla="*/ 12644 h 225"/>
                <a:gd name="T2" fmla="*/ 53779 w 275"/>
                <a:gd name="T3" fmla="*/ 12644 h 225"/>
                <a:gd name="T4" fmla="*/ 53779 w 275"/>
                <a:gd name="T5" fmla="*/ 25287 h 225"/>
                <a:gd name="T6" fmla="*/ 53779 w 275"/>
                <a:gd name="T7" fmla="*/ 44252 h 225"/>
                <a:gd name="T8" fmla="*/ 47452 w 275"/>
                <a:gd name="T9" fmla="*/ 37931 h 225"/>
                <a:gd name="T10" fmla="*/ 37171 w 275"/>
                <a:gd name="T11" fmla="*/ 41092 h 225"/>
                <a:gd name="T12" fmla="*/ 40334 w 275"/>
                <a:gd name="T13" fmla="*/ 34770 h 225"/>
                <a:gd name="T14" fmla="*/ 37171 w 275"/>
                <a:gd name="T15" fmla="*/ 28448 h 225"/>
                <a:gd name="T16" fmla="*/ 13445 w 275"/>
                <a:gd name="T17" fmla="*/ 15804 h 225"/>
                <a:gd name="T18" fmla="*/ 10281 w 275"/>
                <a:gd name="T19" fmla="*/ 18965 h 225"/>
                <a:gd name="T20" fmla="*/ 10281 w 275"/>
                <a:gd name="T21" fmla="*/ 15804 h 225"/>
                <a:gd name="T22" fmla="*/ 6327 w 275"/>
                <a:gd name="T23" fmla="*/ 12644 h 225"/>
                <a:gd name="T24" fmla="*/ 13445 w 275"/>
                <a:gd name="T25" fmla="*/ 12644 h 225"/>
                <a:gd name="T26" fmla="*/ 16608 w 275"/>
                <a:gd name="T27" fmla="*/ 9483 h 225"/>
                <a:gd name="T28" fmla="*/ 6327 w 275"/>
                <a:gd name="T29" fmla="*/ 9483 h 225"/>
                <a:gd name="T30" fmla="*/ 3163 w 275"/>
                <a:gd name="T31" fmla="*/ 6322 h 225"/>
                <a:gd name="T32" fmla="*/ 0 w 275"/>
                <a:gd name="T33" fmla="*/ 6322 h 225"/>
                <a:gd name="T34" fmla="*/ 6327 w 275"/>
                <a:gd name="T35" fmla="*/ 0 h 225"/>
                <a:gd name="T36" fmla="*/ 10281 w 275"/>
                <a:gd name="T37" fmla="*/ 0 h 225"/>
                <a:gd name="T38" fmla="*/ 16608 w 275"/>
                <a:gd name="T39" fmla="*/ 3161 h 225"/>
                <a:gd name="T40" fmla="*/ 16608 w 275"/>
                <a:gd name="T41" fmla="*/ 9483 h 225"/>
                <a:gd name="T42" fmla="*/ 22935 w 275"/>
                <a:gd name="T43" fmla="*/ 15804 h 225"/>
                <a:gd name="T44" fmla="*/ 30053 w 275"/>
                <a:gd name="T45" fmla="*/ 9483 h 225"/>
                <a:gd name="T46" fmla="*/ 37171 w 275"/>
                <a:gd name="T47" fmla="*/ 6322 h 225"/>
                <a:gd name="T48" fmla="*/ 53779 w 275"/>
                <a:gd name="T49" fmla="*/ 12644 h 2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5"/>
                <a:gd name="T76" fmla="*/ 0 h 225"/>
                <a:gd name="T77" fmla="*/ 275 w 275"/>
                <a:gd name="T78" fmla="*/ 225 h 2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5" h="225">
                  <a:moveTo>
                    <a:pt x="275" y="65"/>
                  </a:moveTo>
                  <a:lnTo>
                    <a:pt x="275" y="65"/>
                  </a:lnTo>
                  <a:lnTo>
                    <a:pt x="275" y="129"/>
                  </a:lnTo>
                  <a:lnTo>
                    <a:pt x="275" y="225"/>
                  </a:lnTo>
                  <a:lnTo>
                    <a:pt x="240" y="192"/>
                  </a:lnTo>
                  <a:lnTo>
                    <a:pt x="189" y="209"/>
                  </a:lnTo>
                  <a:lnTo>
                    <a:pt x="206" y="177"/>
                  </a:lnTo>
                  <a:lnTo>
                    <a:pt x="189" y="144"/>
                  </a:lnTo>
                  <a:lnTo>
                    <a:pt x="68" y="81"/>
                  </a:lnTo>
                  <a:lnTo>
                    <a:pt x="52" y="96"/>
                  </a:lnTo>
                  <a:lnTo>
                    <a:pt x="52" y="81"/>
                  </a:lnTo>
                  <a:lnTo>
                    <a:pt x="35" y="65"/>
                  </a:lnTo>
                  <a:lnTo>
                    <a:pt x="68" y="65"/>
                  </a:lnTo>
                  <a:lnTo>
                    <a:pt x="85" y="48"/>
                  </a:lnTo>
                  <a:lnTo>
                    <a:pt x="35" y="48"/>
                  </a:lnTo>
                  <a:lnTo>
                    <a:pt x="18" y="33"/>
                  </a:lnTo>
                  <a:lnTo>
                    <a:pt x="0" y="33"/>
                  </a:lnTo>
                  <a:lnTo>
                    <a:pt x="35" y="0"/>
                  </a:lnTo>
                  <a:lnTo>
                    <a:pt x="52" y="0"/>
                  </a:lnTo>
                  <a:lnTo>
                    <a:pt x="85" y="18"/>
                  </a:lnTo>
                  <a:lnTo>
                    <a:pt x="85" y="48"/>
                  </a:lnTo>
                  <a:lnTo>
                    <a:pt x="119" y="81"/>
                  </a:lnTo>
                  <a:lnTo>
                    <a:pt x="154" y="48"/>
                  </a:lnTo>
                  <a:lnTo>
                    <a:pt x="189" y="33"/>
                  </a:lnTo>
                  <a:lnTo>
                    <a:pt x="275" y="65"/>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283" name="Freeform 94">
              <a:extLst>
                <a:ext uri="{FF2B5EF4-FFF2-40B4-BE49-F238E27FC236}">
                  <a16:creationId xmlns:a16="http://schemas.microsoft.com/office/drawing/2014/main" id="{CE04733F-63AF-2393-B905-11FC3103501B}"/>
                </a:ext>
              </a:extLst>
            </p:cNvPr>
            <p:cNvSpPr>
              <a:spLocks/>
            </p:cNvSpPr>
            <p:nvPr>
              <p:custDataLst>
                <p:tags r:id="rId45"/>
              </p:custDataLst>
            </p:nvPr>
          </p:nvSpPr>
          <p:spPr bwMode="auto">
            <a:xfrm>
              <a:off x="6748511" y="4472411"/>
              <a:ext cx="149348" cy="144803"/>
            </a:xfrm>
            <a:custGeom>
              <a:avLst/>
              <a:gdLst>
                <a:gd name="T0" fmla="*/ 0 w 261"/>
                <a:gd name="T1" fmla="*/ 31750 h 208"/>
                <a:gd name="T2" fmla="*/ 0 w 261"/>
                <a:gd name="T3" fmla="*/ 31750 h 208"/>
                <a:gd name="T4" fmla="*/ 0 w 261"/>
                <a:gd name="T5" fmla="*/ 12700 h 208"/>
                <a:gd name="T6" fmla="*/ 0 w 261"/>
                <a:gd name="T7" fmla="*/ 0 h 208"/>
                <a:gd name="T8" fmla="*/ 14342 w 261"/>
                <a:gd name="T9" fmla="*/ 3175 h 208"/>
                <a:gd name="T10" fmla="*/ 24701 w 261"/>
                <a:gd name="T11" fmla="*/ 9525 h 208"/>
                <a:gd name="T12" fmla="*/ 24701 w 261"/>
                <a:gd name="T13" fmla="*/ 12700 h 208"/>
                <a:gd name="T14" fmla="*/ 38246 w 261"/>
                <a:gd name="T15" fmla="*/ 19050 h 208"/>
                <a:gd name="T16" fmla="*/ 31872 w 261"/>
                <a:gd name="T17" fmla="*/ 22225 h 208"/>
                <a:gd name="T18" fmla="*/ 35059 w 261"/>
                <a:gd name="T19" fmla="*/ 22225 h 208"/>
                <a:gd name="T20" fmla="*/ 38246 w 261"/>
                <a:gd name="T21" fmla="*/ 24606 h 208"/>
                <a:gd name="T22" fmla="*/ 42230 w 261"/>
                <a:gd name="T23" fmla="*/ 31750 h 208"/>
                <a:gd name="T24" fmla="*/ 45417 w 261"/>
                <a:gd name="T25" fmla="*/ 31750 h 208"/>
                <a:gd name="T26" fmla="*/ 45417 w 261"/>
                <a:gd name="T27" fmla="*/ 34925 h 208"/>
                <a:gd name="T28" fmla="*/ 52588 w 261"/>
                <a:gd name="T29" fmla="*/ 38100 h 208"/>
                <a:gd name="T30" fmla="*/ 52588 w 261"/>
                <a:gd name="T31" fmla="*/ 41275 h 208"/>
                <a:gd name="T32" fmla="*/ 35059 w 261"/>
                <a:gd name="T33" fmla="*/ 38100 h 208"/>
                <a:gd name="T34" fmla="*/ 27888 w 261"/>
                <a:gd name="T35" fmla="*/ 24606 h 208"/>
                <a:gd name="T36" fmla="*/ 20717 w 261"/>
                <a:gd name="T37" fmla="*/ 24606 h 208"/>
                <a:gd name="T38" fmla="*/ 17529 w 261"/>
                <a:gd name="T39" fmla="*/ 24606 h 208"/>
                <a:gd name="T40" fmla="*/ 10358 w 261"/>
                <a:gd name="T41" fmla="*/ 28575 h 208"/>
                <a:gd name="T42" fmla="*/ 14342 w 261"/>
                <a:gd name="T43" fmla="*/ 31750 h 208"/>
                <a:gd name="T44" fmla="*/ 7171 w 261"/>
                <a:gd name="T45" fmla="*/ 31750 h 208"/>
                <a:gd name="T46" fmla="*/ 0 w 261"/>
                <a:gd name="T47" fmla="*/ 31750 h 20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1"/>
                <a:gd name="T73" fmla="*/ 0 h 208"/>
                <a:gd name="T74" fmla="*/ 261 w 261"/>
                <a:gd name="T75" fmla="*/ 208 h 20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1" h="208">
                  <a:moveTo>
                    <a:pt x="0" y="160"/>
                  </a:moveTo>
                  <a:lnTo>
                    <a:pt x="0" y="160"/>
                  </a:lnTo>
                  <a:lnTo>
                    <a:pt x="0" y="64"/>
                  </a:lnTo>
                  <a:lnTo>
                    <a:pt x="0" y="0"/>
                  </a:lnTo>
                  <a:lnTo>
                    <a:pt x="69" y="16"/>
                  </a:lnTo>
                  <a:lnTo>
                    <a:pt x="121" y="48"/>
                  </a:lnTo>
                  <a:lnTo>
                    <a:pt x="121" y="64"/>
                  </a:lnTo>
                  <a:lnTo>
                    <a:pt x="192" y="96"/>
                  </a:lnTo>
                  <a:lnTo>
                    <a:pt x="157" y="112"/>
                  </a:lnTo>
                  <a:lnTo>
                    <a:pt x="175" y="112"/>
                  </a:lnTo>
                  <a:lnTo>
                    <a:pt x="192" y="127"/>
                  </a:lnTo>
                  <a:lnTo>
                    <a:pt x="209" y="160"/>
                  </a:lnTo>
                  <a:lnTo>
                    <a:pt x="226" y="160"/>
                  </a:lnTo>
                  <a:lnTo>
                    <a:pt x="226" y="175"/>
                  </a:lnTo>
                  <a:lnTo>
                    <a:pt x="261" y="192"/>
                  </a:lnTo>
                  <a:lnTo>
                    <a:pt x="261" y="208"/>
                  </a:lnTo>
                  <a:lnTo>
                    <a:pt x="175" y="192"/>
                  </a:lnTo>
                  <a:lnTo>
                    <a:pt x="140" y="127"/>
                  </a:lnTo>
                  <a:lnTo>
                    <a:pt x="104" y="127"/>
                  </a:lnTo>
                  <a:lnTo>
                    <a:pt x="86" y="127"/>
                  </a:lnTo>
                  <a:lnTo>
                    <a:pt x="52" y="144"/>
                  </a:lnTo>
                  <a:lnTo>
                    <a:pt x="69" y="160"/>
                  </a:lnTo>
                  <a:lnTo>
                    <a:pt x="34" y="160"/>
                  </a:lnTo>
                  <a:lnTo>
                    <a:pt x="0" y="160"/>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284" name="Freeform 95">
              <a:extLst>
                <a:ext uri="{FF2B5EF4-FFF2-40B4-BE49-F238E27FC236}">
                  <a16:creationId xmlns:a16="http://schemas.microsoft.com/office/drawing/2014/main" id="{AE6687F3-45F4-1575-A1D3-2E4A76E2B665}"/>
                </a:ext>
              </a:extLst>
            </p:cNvPr>
            <p:cNvSpPr>
              <a:spLocks/>
            </p:cNvSpPr>
            <p:nvPr>
              <p:custDataLst>
                <p:tags r:id="rId46"/>
              </p:custDataLst>
            </p:nvPr>
          </p:nvSpPr>
          <p:spPr bwMode="auto">
            <a:xfrm>
              <a:off x="6314150" y="4617214"/>
              <a:ext cx="632730" cy="556931"/>
            </a:xfrm>
            <a:custGeom>
              <a:avLst/>
              <a:gdLst>
                <a:gd name="T0" fmla="*/ 11123 w 1109"/>
                <a:gd name="T1" fmla="*/ 127000 h 800"/>
                <a:gd name="T2" fmla="*/ 27806 w 1109"/>
                <a:gd name="T3" fmla="*/ 133350 h 800"/>
                <a:gd name="T4" fmla="*/ 55613 w 1109"/>
                <a:gd name="T5" fmla="*/ 123825 h 800"/>
                <a:gd name="T6" fmla="*/ 73091 w 1109"/>
                <a:gd name="T7" fmla="*/ 114300 h 800"/>
                <a:gd name="T8" fmla="*/ 114403 w 1109"/>
                <a:gd name="T9" fmla="*/ 117475 h 800"/>
                <a:gd name="T10" fmla="*/ 117581 w 1109"/>
                <a:gd name="T11" fmla="*/ 120650 h 800"/>
                <a:gd name="T12" fmla="*/ 135059 w 1109"/>
                <a:gd name="T13" fmla="*/ 117475 h 800"/>
                <a:gd name="T14" fmla="*/ 131087 w 1109"/>
                <a:gd name="T15" fmla="*/ 133350 h 800"/>
                <a:gd name="T16" fmla="*/ 135059 w 1109"/>
                <a:gd name="T17" fmla="*/ 127000 h 800"/>
                <a:gd name="T18" fmla="*/ 135059 w 1109"/>
                <a:gd name="T19" fmla="*/ 136525 h 800"/>
                <a:gd name="T20" fmla="*/ 145387 w 1109"/>
                <a:gd name="T21" fmla="*/ 142875 h 800"/>
                <a:gd name="T22" fmla="*/ 148565 w 1109"/>
                <a:gd name="T23" fmla="*/ 149225 h 800"/>
                <a:gd name="T24" fmla="*/ 162071 w 1109"/>
                <a:gd name="T25" fmla="*/ 152400 h 800"/>
                <a:gd name="T26" fmla="*/ 172399 w 1109"/>
                <a:gd name="T27" fmla="*/ 149225 h 800"/>
                <a:gd name="T28" fmla="*/ 176371 w 1109"/>
                <a:gd name="T29" fmla="*/ 152400 h 800"/>
                <a:gd name="T30" fmla="*/ 182727 w 1109"/>
                <a:gd name="T31" fmla="*/ 158750 h 800"/>
                <a:gd name="T32" fmla="*/ 200205 w 1109"/>
                <a:gd name="T33" fmla="*/ 149225 h 800"/>
                <a:gd name="T34" fmla="*/ 216889 w 1109"/>
                <a:gd name="T35" fmla="*/ 107950 h 800"/>
                <a:gd name="T36" fmla="*/ 216889 w 1109"/>
                <a:gd name="T37" fmla="*/ 79375 h 800"/>
                <a:gd name="T38" fmla="*/ 206561 w 1109"/>
                <a:gd name="T39" fmla="*/ 66675 h 800"/>
                <a:gd name="T40" fmla="*/ 200205 w 1109"/>
                <a:gd name="T41" fmla="*/ 57150 h 800"/>
                <a:gd name="T42" fmla="*/ 193055 w 1109"/>
                <a:gd name="T43" fmla="*/ 50006 h 800"/>
                <a:gd name="T44" fmla="*/ 179549 w 1109"/>
                <a:gd name="T45" fmla="*/ 31750 h 800"/>
                <a:gd name="T46" fmla="*/ 176371 w 1109"/>
                <a:gd name="T47" fmla="*/ 21431 h 800"/>
                <a:gd name="T48" fmla="*/ 166043 w 1109"/>
                <a:gd name="T49" fmla="*/ 19050 h 800"/>
                <a:gd name="T50" fmla="*/ 158893 w 1109"/>
                <a:gd name="T51" fmla="*/ 0 h 800"/>
                <a:gd name="T52" fmla="*/ 155715 w 1109"/>
                <a:gd name="T53" fmla="*/ 21431 h 800"/>
                <a:gd name="T54" fmla="*/ 145387 w 1109"/>
                <a:gd name="T55" fmla="*/ 34925 h 800"/>
                <a:gd name="T56" fmla="*/ 127909 w 1109"/>
                <a:gd name="T57" fmla="*/ 25400 h 800"/>
                <a:gd name="T58" fmla="*/ 120759 w 1109"/>
                <a:gd name="T59" fmla="*/ 21431 h 800"/>
                <a:gd name="T60" fmla="*/ 127909 w 1109"/>
                <a:gd name="T61" fmla="*/ 11906 h 800"/>
                <a:gd name="T62" fmla="*/ 127909 w 1109"/>
                <a:gd name="T63" fmla="*/ 6350 h 800"/>
                <a:gd name="T64" fmla="*/ 124731 w 1109"/>
                <a:gd name="T65" fmla="*/ 6350 h 800"/>
                <a:gd name="T66" fmla="*/ 103281 w 1109"/>
                <a:gd name="T67" fmla="*/ 2381 h 800"/>
                <a:gd name="T68" fmla="*/ 103281 w 1109"/>
                <a:gd name="T69" fmla="*/ 6350 h 800"/>
                <a:gd name="T70" fmla="*/ 92953 w 1109"/>
                <a:gd name="T71" fmla="*/ 9525 h 800"/>
                <a:gd name="T72" fmla="*/ 89775 w 1109"/>
                <a:gd name="T73" fmla="*/ 11906 h 800"/>
                <a:gd name="T74" fmla="*/ 89775 w 1109"/>
                <a:gd name="T75" fmla="*/ 21431 h 800"/>
                <a:gd name="T76" fmla="*/ 82624 w 1109"/>
                <a:gd name="T77" fmla="*/ 21431 h 800"/>
                <a:gd name="T78" fmla="*/ 79447 w 1109"/>
                <a:gd name="T79" fmla="*/ 15875 h 800"/>
                <a:gd name="T80" fmla="*/ 69119 w 1109"/>
                <a:gd name="T81" fmla="*/ 19050 h 800"/>
                <a:gd name="T82" fmla="*/ 62763 w 1109"/>
                <a:gd name="T83" fmla="*/ 28575 h 800"/>
                <a:gd name="T84" fmla="*/ 55613 w 1109"/>
                <a:gd name="T85" fmla="*/ 28575 h 800"/>
                <a:gd name="T86" fmla="*/ 55613 w 1109"/>
                <a:gd name="T87" fmla="*/ 34925 h 800"/>
                <a:gd name="T88" fmla="*/ 48462 w 1109"/>
                <a:gd name="T89" fmla="*/ 34925 h 800"/>
                <a:gd name="T90" fmla="*/ 42107 w 1109"/>
                <a:gd name="T91" fmla="*/ 44450 h 800"/>
                <a:gd name="T92" fmla="*/ 7150 w 1109"/>
                <a:gd name="T93" fmla="*/ 60325 h 800"/>
                <a:gd name="T94" fmla="*/ 3972 w 1109"/>
                <a:gd name="T95" fmla="*/ 60325 h 800"/>
                <a:gd name="T96" fmla="*/ 0 w 1109"/>
                <a:gd name="T97" fmla="*/ 66675 h 800"/>
                <a:gd name="T98" fmla="*/ 3972 w 1109"/>
                <a:gd name="T99" fmla="*/ 76200 h 800"/>
                <a:gd name="T100" fmla="*/ 0 w 1109"/>
                <a:gd name="T101" fmla="*/ 79375 h 800"/>
                <a:gd name="T102" fmla="*/ 14300 w 1109"/>
                <a:gd name="T103" fmla="*/ 111125 h 800"/>
                <a:gd name="T104" fmla="*/ 11123 w 1109"/>
                <a:gd name="T105" fmla="*/ 123825 h 8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09"/>
                <a:gd name="T160" fmla="*/ 0 h 800"/>
                <a:gd name="T161" fmla="*/ 1109 w 1109"/>
                <a:gd name="T162" fmla="*/ 800 h 8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09" h="800">
                  <a:moveTo>
                    <a:pt x="54" y="639"/>
                  </a:moveTo>
                  <a:lnTo>
                    <a:pt x="54" y="639"/>
                  </a:lnTo>
                  <a:lnTo>
                    <a:pt x="105" y="671"/>
                  </a:lnTo>
                  <a:lnTo>
                    <a:pt x="140" y="671"/>
                  </a:lnTo>
                  <a:lnTo>
                    <a:pt x="192" y="623"/>
                  </a:lnTo>
                  <a:lnTo>
                    <a:pt x="278" y="623"/>
                  </a:lnTo>
                  <a:lnTo>
                    <a:pt x="295" y="608"/>
                  </a:lnTo>
                  <a:lnTo>
                    <a:pt x="365" y="575"/>
                  </a:lnTo>
                  <a:lnTo>
                    <a:pt x="503" y="560"/>
                  </a:lnTo>
                  <a:lnTo>
                    <a:pt x="574" y="591"/>
                  </a:lnTo>
                  <a:lnTo>
                    <a:pt x="574" y="608"/>
                  </a:lnTo>
                  <a:lnTo>
                    <a:pt x="591" y="608"/>
                  </a:lnTo>
                  <a:lnTo>
                    <a:pt x="626" y="671"/>
                  </a:lnTo>
                  <a:lnTo>
                    <a:pt x="677" y="591"/>
                  </a:lnTo>
                  <a:lnTo>
                    <a:pt x="677" y="623"/>
                  </a:lnTo>
                  <a:lnTo>
                    <a:pt x="660" y="671"/>
                  </a:lnTo>
                  <a:lnTo>
                    <a:pt x="677" y="671"/>
                  </a:lnTo>
                  <a:lnTo>
                    <a:pt x="677" y="639"/>
                  </a:lnTo>
                  <a:lnTo>
                    <a:pt x="695" y="671"/>
                  </a:lnTo>
                  <a:lnTo>
                    <a:pt x="677" y="687"/>
                  </a:lnTo>
                  <a:lnTo>
                    <a:pt x="712" y="687"/>
                  </a:lnTo>
                  <a:lnTo>
                    <a:pt x="729" y="719"/>
                  </a:lnTo>
                  <a:lnTo>
                    <a:pt x="729" y="735"/>
                  </a:lnTo>
                  <a:lnTo>
                    <a:pt x="747" y="752"/>
                  </a:lnTo>
                  <a:lnTo>
                    <a:pt x="781" y="767"/>
                  </a:lnTo>
                  <a:lnTo>
                    <a:pt x="816" y="767"/>
                  </a:lnTo>
                  <a:lnTo>
                    <a:pt x="833" y="783"/>
                  </a:lnTo>
                  <a:lnTo>
                    <a:pt x="868" y="752"/>
                  </a:lnTo>
                  <a:lnTo>
                    <a:pt x="868" y="767"/>
                  </a:lnTo>
                  <a:lnTo>
                    <a:pt x="885" y="767"/>
                  </a:lnTo>
                  <a:lnTo>
                    <a:pt x="885" y="783"/>
                  </a:lnTo>
                  <a:lnTo>
                    <a:pt x="919" y="800"/>
                  </a:lnTo>
                  <a:lnTo>
                    <a:pt x="954" y="752"/>
                  </a:lnTo>
                  <a:lnTo>
                    <a:pt x="1006" y="752"/>
                  </a:lnTo>
                  <a:lnTo>
                    <a:pt x="1023" y="687"/>
                  </a:lnTo>
                  <a:lnTo>
                    <a:pt x="1092" y="543"/>
                  </a:lnTo>
                  <a:lnTo>
                    <a:pt x="1109" y="479"/>
                  </a:lnTo>
                  <a:lnTo>
                    <a:pt x="1092" y="399"/>
                  </a:lnTo>
                  <a:lnTo>
                    <a:pt x="1058" y="351"/>
                  </a:lnTo>
                  <a:lnTo>
                    <a:pt x="1040" y="336"/>
                  </a:lnTo>
                  <a:lnTo>
                    <a:pt x="1023" y="303"/>
                  </a:lnTo>
                  <a:lnTo>
                    <a:pt x="1006" y="288"/>
                  </a:lnTo>
                  <a:lnTo>
                    <a:pt x="1006" y="303"/>
                  </a:lnTo>
                  <a:lnTo>
                    <a:pt x="971" y="255"/>
                  </a:lnTo>
                  <a:lnTo>
                    <a:pt x="919" y="207"/>
                  </a:lnTo>
                  <a:lnTo>
                    <a:pt x="902" y="159"/>
                  </a:lnTo>
                  <a:lnTo>
                    <a:pt x="885" y="144"/>
                  </a:lnTo>
                  <a:lnTo>
                    <a:pt x="885" y="111"/>
                  </a:lnTo>
                  <a:lnTo>
                    <a:pt x="868" y="96"/>
                  </a:lnTo>
                  <a:lnTo>
                    <a:pt x="833" y="96"/>
                  </a:lnTo>
                  <a:lnTo>
                    <a:pt x="816" y="0"/>
                  </a:lnTo>
                  <a:lnTo>
                    <a:pt x="798" y="0"/>
                  </a:lnTo>
                  <a:lnTo>
                    <a:pt x="781" y="32"/>
                  </a:lnTo>
                  <a:lnTo>
                    <a:pt x="781" y="111"/>
                  </a:lnTo>
                  <a:lnTo>
                    <a:pt x="764" y="176"/>
                  </a:lnTo>
                  <a:lnTo>
                    <a:pt x="729" y="176"/>
                  </a:lnTo>
                  <a:lnTo>
                    <a:pt x="660" y="128"/>
                  </a:lnTo>
                  <a:lnTo>
                    <a:pt x="643" y="128"/>
                  </a:lnTo>
                  <a:lnTo>
                    <a:pt x="643" y="111"/>
                  </a:lnTo>
                  <a:lnTo>
                    <a:pt x="608" y="111"/>
                  </a:lnTo>
                  <a:lnTo>
                    <a:pt x="626" y="63"/>
                  </a:lnTo>
                  <a:lnTo>
                    <a:pt x="643" y="63"/>
                  </a:lnTo>
                  <a:lnTo>
                    <a:pt x="660" y="32"/>
                  </a:lnTo>
                  <a:lnTo>
                    <a:pt x="643" y="32"/>
                  </a:lnTo>
                  <a:lnTo>
                    <a:pt x="626" y="48"/>
                  </a:lnTo>
                  <a:lnTo>
                    <a:pt x="626" y="32"/>
                  </a:lnTo>
                  <a:lnTo>
                    <a:pt x="608" y="32"/>
                  </a:lnTo>
                  <a:lnTo>
                    <a:pt x="520" y="15"/>
                  </a:lnTo>
                  <a:lnTo>
                    <a:pt x="537" y="32"/>
                  </a:lnTo>
                  <a:lnTo>
                    <a:pt x="520" y="32"/>
                  </a:lnTo>
                  <a:lnTo>
                    <a:pt x="485" y="32"/>
                  </a:lnTo>
                  <a:lnTo>
                    <a:pt x="468" y="48"/>
                  </a:lnTo>
                  <a:lnTo>
                    <a:pt x="468" y="63"/>
                  </a:lnTo>
                  <a:lnTo>
                    <a:pt x="451" y="63"/>
                  </a:lnTo>
                  <a:lnTo>
                    <a:pt x="451" y="96"/>
                  </a:lnTo>
                  <a:lnTo>
                    <a:pt x="451" y="111"/>
                  </a:lnTo>
                  <a:lnTo>
                    <a:pt x="416" y="96"/>
                  </a:lnTo>
                  <a:lnTo>
                    <a:pt x="416" y="111"/>
                  </a:lnTo>
                  <a:lnTo>
                    <a:pt x="416" y="96"/>
                  </a:lnTo>
                  <a:lnTo>
                    <a:pt x="399" y="80"/>
                  </a:lnTo>
                  <a:lnTo>
                    <a:pt x="382" y="80"/>
                  </a:lnTo>
                  <a:lnTo>
                    <a:pt x="347" y="96"/>
                  </a:lnTo>
                  <a:lnTo>
                    <a:pt x="330" y="96"/>
                  </a:lnTo>
                  <a:lnTo>
                    <a:pt x="313" y="144"/>
                  </a:lnTo>
                  <a:lnTo>
                    <a:pt x="295" y="144"/>
                  </a:lnTo>
                  <a:lnTo>
                    <a:pt x="278" y="144"/>
                  </a:lnTo>
                  <a:lnTo>
                    <a:pt x="295" y="159"/>
                  </a:lnTo>
                  <a:lnTo>
                    <a:pt x="278" y="176"/>
                  </a:lnTo>
                  <a:lnTo>
                    <a:pt x="278" y="144"/>
                  </a:lnTo>
                  <a:lnTo>
                    <a:pt x="244" y="176"/>
                  </a:lnTo>
                  <a:lnTo>
                    <a:pt x="261" y="192"/>
                  </a:lnTo>
                  <a:lnTo>
                    <a:pt x="209" y="224"/>
                  </a:lnTo>
                  <a:lnTo>
                    <a:pt x="88" y="255"/>
                  </a:lnTo>
                  <a:lnTo>
                    <a:pt x="36" y="303"/>
                  </a:lnTo>
                  <a:lnTo>
                    <a:pt x="17" y="288"/>
                  </a:lnTo>
                  <a:lnTo>
                    <a:pt x="17" y="303"/>
                  </a:lnTo>
                  <a:lnTo>
                    <a:pt x="17" y="336"/>
                  </a:lnTo>
                  <a:lnTo>
                    <a:pt x="0" y="336"/>
                  </a:lnTo>
                  <a:lnTo>
                    <a:pt x="36" y="416"/>
                  </a:lnTo>
                  <a:lnTo>
                    <a:pt x="17" y="384"/>
                  </a:lnTo>
                  <a:lnTo>
                    <a:pt x="17" y="416"/>
                  </a:lnTo>
                  <a:lnTo>
                    <a:pt x="0" y="399"/>
                  </a:lnTo>
                  <a:lnTo>
                    <a:pt x="54" y="495"/>
                  </a:lnTo>
                  <a:lnTo>
                    <a:pt x="71" y="560"/>
                  </a:lnTo>
                  <a:lnTo>
                    <a:pt x="71" y="608"/>
                  </a:lnTo>
                  <a:lnTo>
                    <a:pt x="54" y="623"/>
                  </a:lnTo>
                  <a:lnTo>
                    <a:pt x="54" y="639"/>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85" name="Freeform 96">
              <a:extLst>
                <a:ext uri="{FF2B5EF4-FFF2-40B4-BE49-F238E27FC236}">
                  <a16:creationId xmlns:a16="http://schemas.microsoft.com/office/drawing/2014/main" id="{0177326A-5BE4-9CD9-DCCD-CAD715DC6729}"/>
                </a:ext>
              </a:extLst>
            </p:cNvPr>
            <p:cNvSpPr>
              <a:spLocks/>
            </p:cNvSpPr>
            <p:nvPr>
              <p:custDataLst>
                <p:tags r:id="rId47"/>
              </p:custDataLst>
            </p:nvPr>
          </p:nvSpPr>
          <p:spPr bwMode="auto">
            <a:xfrm>
              <a:off x="6580924" y="4628353"/>
              <a:ext cx="19380" cy="11139"/>
            </a:xfrm>
            <a:custGeom>
              <a:avLst/>
              <a:gdLst>
                <a:gd name="T0" fmla="*/ 0 w 35"/>
                <a:gd name="T1" fmla="*/ 2988 h 17"/>
                <a:gd name="T2" fmla="*/ 0 w 35"/>
                <a:gd name="T3" fmla="*/ 2988 h 17"/>
                <a:gd name="T4" fmla="*/ 3084 w 35"/>
                <a:gd name="T5" fmla="*/ 2988 h 17"/>
                <a:gd name="T6" fmla="*/ 6169 w 35"/>
                <a:gd name="T7" fmla="*/ 0 h 17"/>
                <a:gd name="T8" fmla="*/ 0 w 35"/>
                <a:gd name="T9" fmla="*/ 0 h 17"/>
                <a:gd name="T10" fmla="*/ 0 w 35"/>
                <a:gd name="T11" fmla="*/ 2988 h 17"/>
                <a:gd name="T12" fmla="*/ 0 60000 65536"/>
                <a:gd name="T13" fmla="*/ 0 60000 65536"/>
                <a:gd name="T14" fmla="*/ 0 60000 65536"/>
                <a:gd name="T15" fmla="*/ 0 60000 65536"/>
                <a:gd name="T16" fmla="*/ 0 60000 65536"/>
                <a:gd name="T17" fmla="*/ 0 60000 65536"/>
                <a:gd name="T18" fmla="*/ 0 w 35"/>
                <a:gd name="T19" fmla="*/ 0 h 17"/>
                <a:gd name="T20" fmla="*/ 35 w 3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35" h="17">
                  <a:moveTo>
                    <a:pt x="0" y="17"/>
                  </a:moveTo>
                  <a:lnTo>
                    <a:pt x="0" y="17"/>
                  </a:lnTo>
                  <a:lnTo>
                    <a:pt x="17" y="17"/>
                  </a:lnTo>
                  <a:lnTo>
                    <a:pt x="35" y="0"/>
                  </a:lnTo>
                  <a:lnTo>
                    <a:pt x="0" y="0"/>
                  </a:lnTo>
                  <a:lnTo>
                    <a:pt x="0" y="17"/>
                  </a:lnTo>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286" name="Freeform 97">
              <a:extLst>
                <a:ext uri="{FF2B5EF4-FFF2-40B4-BE49-F238E27FC236}">
                  <a16:creationId xmlns:a16="http://schemas.microsoft.com/office/drawing/2014/main" id="{CF7DBE41-8F55-D741-D716-CE3A82EFF04F}"/>
                </a:ext>
              </a:extLst>
            </p:cNvPr>
            <p:cNvSpPr>
              <a:spLocks/>
            </p:cNvSpPr>
            <p:nvPr>
              <p:custDataLst>
                <p:tags r:id="rId48"/>
              </p:custDataLst>
            </p:nvPr>
          </p:nvSpPr>
          <p:spPr bwMode="auto">
            <a:xfrm>
              <a:off x="6680107" y="5094784"/>
              <a:ext cx="19380" cy="12530"/>
            </a:xfrm>
            <a:custGeom>
              <a:avLst/>
              <a:gdLst>
                <a:gd name="T0" fmla="*/ 0 w 33"/>
                <a:gd name="T1" fmla="*/ 0 h 17"/>
                <a:gd name="T2" fmla="*/ 0 w 33"/>
                <a:gd name="T3" fmla="*/ 0 h 17"/>
                <a:gd name="T4" fmla="*/ 7360 w 33"/>
                <a:gd name="T5" fmla="*/ 4202 h 17"/>
                <a:gd name="T6" fmla="*/ 7360 w 33"/>
                <a:gd name="T7" fmla="*/ 0 h 17"/>
                <a:gd name="T8" fmla="*/ 4089 w 33"/>
                <a:gd name="T9" fmla="*/ 0 h 17"/>
                <a:gd name="T10" fmla="*/ 0 w 33"/>
                <a:gd name="T11" fmla="*/ 0 h 17"/>
                <a:gd name="T12" fmla="*/ 0 60000 65536"/>
                <a:gd name="T13" fmla="*/ 0 60000 65536"/>
                <a:gd name="T14" fmla="*/ 0 60000 65536"/>
                <a:gd name="T15" fmla="*/ 0 60000 65536"/>
                <a:gd name="T16" fmla="*/ 0 60000 65536"/>
                <a:gd name="T17" fmla="*/ 0 60000 65536"/>
                <a:gd name="T18" fmla="*/ 0 w 33"/>
                <a:gd name="T19" fmla="*/ 0 h 17"/>
                <a:gd name="T20" fmla="*/ 33 w 33"/>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33" h="17">
                  <a:moveTo>
                    <a:pt x="0" y="0"/>
                  </a:moveTo>
                  <a:lnTo>
                    <a:pt x="0" y="0"/>
                  </a:lnTo>
                  <a:lnTo>
                    <a:pt x="33" y="17"/>
                  </a:lnTo>
                  <a:lnTo>
                    <a:pt x="33" y="0"/>
                  </a:lnTo>
                  <a:lnTo>
                    <a:pt x="17" y="0"/>
                  </a:lnTo>
                  <a:lnTo>
                    <a:pt x="0" y="0"/>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287" name="Freeform 98">
              <a:extLst>
                <a:ext uri="{FF2B5EF4-FFF2-40B4-BE49-F238E27FC236}">
                  <a16:creationId xmlns:a16="http://schemas.microsoft.com/office/drawing/2014/main" id="{B595F104-7C4A-CCD2-CEB1-9434E851FBCE}"/>
                </a:ext>
              </a:extLst>
            </p:cNvPr>
            <p:cNvSpPr>
              <a:spLocks/>
            </p:cNvSpPr>
            <p:nvPr>
              <p:custDataLst>
                <p:tags r:id="rId49"/>
              </p:custDataLst>
            </p:nvPr>
          </p:nvSpPr>
          <p:spPr bwMode="auto">
            <a:xfrm>
              <a:off x="6806653" y="5207561"/>
              <a:ext cx="60423" cy="66832"/>
            </a:xfrm>
            <a:custGeom>
              <a:avLst/>
              <a:gdLst>
                <a:gd name="T0" fmla="*/ 0 w 105"/>
                <a:gd name="T1" fmla="*/ 0 h 96"/>
                <a:gd name="T2" fmla="*/ 0 w 105"/>
                <a:gd name="T3" fmla="*/ 0 h 96"/>
                <a:gd name="T4" fmla="*/ 4007 w 105"/>
                <a:gd name="T5" fmla="*/ 15875 h 96"/>
                <a:gd name="T6" fmla="*/ 11218 w 105"/>
                <a:gd name="T7" fmla="*/ 19050 h 96"/>
                <a:gd name="T8" fmla="*/ 14424 w 105"/>
                <a:gd name="T9" fmla="*/ 11906 h 96"/>
                <a:gd name="T10" fmla="*/ 17629 w 105"/>
                <a:gd name="T11" fmla="*/ 15875 h 96"/>
                <a:gd name="T12" fmla="*/ 21635 w 105"/>
                <a:gd name="T13" fmla="*/ 0 h 96"/>
                <a:gd name="T14" fmla="*/ 17629 w 105"/>
                <a:gd name="T15" fmla="*/ 0 h 96"/>
                <a:gd name="T16" fmla="*/ 7212 w 105"/>
                <a:gd name="T17" fmla="*/ 2381 h 96"/>
                <a:gd name="T18" fmla="*/ 0 w 105"/>
                <a:gd name="T19" fmla="*/ 0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
                <a:gd name="T31" fmla="*/ 0 h 96"/>
                <a:gd name="T32" fmla="*/ 105 w 105"/>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 h="96">
                  <a:moveTo>
                    <a:pt x="0" y="0"/>
                  </a:moveTo>
                  <a:lnTo>
                    <a:pt x="0" y="0"/>
                  </a:lnTo>
                  <a:lnTo>
                    <a:pt x="19" y="79"/>
                  </a:lnTo>
                  <a:lnTo>
                    <a:pt x="53" y="96"/>
                  </a:lnTo>
                  <a:lnTo>
                    <a:pt x="71" y="63"/>
                  </a:lnTo>
                  <a:lnTo>
                    <a:pt x="88" y="79"/>
                  </a:lnTo>
                  <a:lnTo>
                    <a:pt x="105" y="0"/>
                  </a:lnTo>
                  <a:lnTo>
                    <a:pt x="88" y="0"/>
                  </a:lnTo>
                  <a:lnTo>
                    <a:pt x="36" y="15"/>
                  </a:lnTo>
                  <a:lnTo>
                    <a:pt x="0" y="0"/>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288" name="Freeform 102">
              <a:extLst>
                <a:ext uri="{FF2B5EF4-FFF2-40B4-BE49-F238E27FC236}">
                  <a16:creationId xmlns:a16="http://schemas.microsoft.com/office/drawing/2014/main" id="{9DCF9C0D-B767-58C4-1FE7-C836183962AB}"/>
                </a:ext>
              </a:extLst>
            </p:cNvPr>
            <p:cNvSpPr>
              <a:spLocks/>
            </p:cNvSpPr>
            <p:nvPr>
              <p:custDataLst>
                <p:tags r:id="rId50"/>
              </p:custDataLst>
            </p:nvPr>
          </p:nvSpPr>
          <p:spPr bwMode="auto">
            <a:xfrm>
              <a:off x="6363172" y="4572659"/>
              <a:ext cx="118566" cy="11139"/>
            </a:xfrm>
            <a:custGeom>
              <a:avLst/>
              <a:gdLst>
                <a:gd name="T0" fmla="*/ 0 w 208"/>
                <a:gd name="T1" fmla="*/ 3175 h 16"/>
                <a:gd name="T2" fmla="*/ 0 w 208"/>
                <a:gd name="T3" fmla="*/ 3175 h 16"/>
                <a:gd name="T4" fmla="*/ 3969 w 208"/>
                <a:gd name="T5" fmla="*/ 3175 h 16"/>
                <a:gd name="T6" fmla="*/ 17463 w 208"/>
                <a:gd name="T7" fmla="*/ 0 h 16"/>
                <a:gd name="T8" fmla="*/ 30956 w 208"/>
                <a:gd name="T9" fmla="*/ 3175 h 16"/>
                <a:gd name="T10" fmla="*/ 41275 w 208"/>
                <a:gd name="T11" fmla="*/ 0 h 16"/>
                <a:gd name="T12" fmla="*/ 34925 w 208"/>
                <a:gd name="T13" fmla="*/ 0 h 16"/>
                <a:gd name="T14" fmla="*/ 23812 w 208"/>
                <a:gd name="T15" fmla="*/ 0 h 16"/>
                <a:gd name="T16" fmla="*/ 17463 w 208"/>
                <a:gd name="T17" fmla="*/ 0 h 16"/>
                <a:gd name="T18" fmla="*/ 7144 w 208"/>
                <a:gd name="T19" fmla="*/ 0 h 16"/>
                <a:gd name="T20" fmla="*/ 10319 w 208"/>
                <a:gd name="T21" fmla="*/ 0 h 16"/>
                <a:gd name="T22" fmla="*/ 0 w 208"/>
                <a:gd name="T23" fmla="*/ 0 h 16"/>
                <a:gd name="T24" fmla="*/ 0 w 208"/>
                <a:gd name="T25" fmla="*/ 3175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8"/>
                <a:gd name="T40" fmla="*/ 0 h 16"/>
                <a:gd name="T41" fmla="*/ 208 w 208"/>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8" h="16">
                  <a:moveTo>
                    <a:pt x="0" y="16"/>
                  </a:moveTo>
                  <a:lnTo>
                    <a:pt x="0" y="16"/>
                  </a:lnTo>
                  <a:lnTo>
                    <a:pt x="17" y="16"/>
                  </a:lnTo>
                  <a:lnTo>
                    <a:pt x="87" y="0"/>
                  </a:lnTo>
                  <a:lnTo>
                    <a:pt x="156" y="16"/>
                  </a:lnTo>
                  <a:lnTo>
                    <a:pt x="208" y="0"/>
                  </a:lnTo>
                  <a:lnTo>
                    <a:pt x="173" y="0"/>
                  </a:lnTo>
                  <a:lnTo>
                    <a:pt x="121" y="0"/>
                  </a:lnTo>
                  <a:lnTo>
                    <a:pt x="87" y="0"/>
                  </a:lnTo>
                  <a:lnTo>
                    <a:pt x="35" y="0"/>
                  </a:lnTo>
                  <a:lnTo>
                    <a:pt x="52" y="0"/>
                  </a:lnTo>
                  <a:lnTo>
                    <a:pt x="0" y="0"/>
                  </a:lnTo>
                  <a:lnTo>
                    <a:pt x="0" y="16"/>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289" name="Freeform 103">
              <a:extLst>
                <a:ext uri="{FF2B5EF4-FFF2-40B4-BE49-F238E27FC236}">
                  <a16:creationId xmlns:a16="http://schemas.microsoft.com/office/drawing/2014/main" id="{11A70CDC-FD6B-35CC-7FD0-38522F368CEC}"/>
                </a:ext>
              </a:extLst>
            </p:cNvPr>
            <p:cNvSpPr>
              <a:spLocks/>
            </p:cNvSpPr>
            <p:nvPr>
              <p:custDataLst>
                <p:tags r:id="rId51"/>
              </p:custDataLst>
            </p:nvPr>
          </p:nvSpPr>
          <p:spPr bwMode="auto">
            <a:xfrm>
              <a:off x="6404215" y="4594937"/>
              <a:ext cx="29641" cy="11139"/>
            </a:xfrm>
            <a:custGeom>
              <a:avLst/>
              <a:gdLst>
                <a:gd name="T0" fmla="*/ 0 w 52"/>
                <a:gd name="T1" fmla="*/ 0 h 17"/>
                <a:gd name="T2" fmla="*/ 0 w 52"/>
                <a:gd name="T3" fmla="*/ 0 h 17"/>
                <a:gd name="T4" fmla="*/ 7144 w 52"/>
                <a:gd name="T5" fmla="*/ 2988 h 17"/>
                <a:gd name="T6" fmla="*/ 10319 w 52"/>
                <a:gd name="T7" fmla="*/ 2988 h 17"/>
                <a:gd name="T8" fmla="*/ 7144 w 52"/>
                <a:gd name="T9" fmla="*/ 0 h 17"/>
                <a:gd name="T10" fmla="*/ 0 w 52"/>
                <a:gd name="T11" fmla="*/ 0 h 17"/>
                <a:gd name="T12" fmla="*/ 0 60000 65536"/>
                <a:gd name="T13" fmla="*/ 0 60000 65536"/>
                <a:gd name="T14" fmla="*/ 0 60000 65536"/>
                <a:gd name="T15" fmla="*/ 0 60000 65536"/>
                <a:gd name="T16" fmla="*/ 0 60000 65536"/>
                <a:gd name="T17" fmla="*/ 0 60000 65536"/>
                <a:gd name="T18" fmla="*/ 0 w 52"/>
                <a:gd name="T19" fmla="*/ 0 h 17"/>
                <a:gd name="T20" fmla="*/ 52 w 52"/>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2" h="17">
                  <a:moveTo>
                    <a:pt x="0" y="0"/>
                  </a:moveTo>
                  <a:lnTo>
                    <a:pt x="0" y="0"/>
                  </a:lnTo>
                  <a:lnTo>
                    <a:pt x="35" y="17"/>
                  </a:lnTo>
                  <a:lnTo>
                    <a:pt x="52" y="17"/>
                  </a:lnTo>
                  <a:lnTo>
                    <a:pt x="35" y="0"/>
                  </a:lnTo>
                  <a:lnTo>
                    <a:pt x="0" y="0"/>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290" name="Freeform 104">
              <a:extLst>
                <a:ext uri="{FF2B5EF4-FFF2-40B4-BE49-F238E27FC236}">
                  <a16:creationId xmlns:a16="http://schemas.microsoft.com/office/drawing/2014/main" id="{249DA3E2-F51E-5000-D50F-B82BF20B4FD6}"/>
                </a:ext>
              </a:extLst>
            </p:cNvPr>
            <p:cNvSpPr>
              <a:spLocks/>
            </p:cNvSpPr>
            <p:nvPr>
              <p:custDataLst>
                <p:tags r:id="rId52"/>
              </p:custDataLst>
            </p:nvPr>
          </p:nvSpPr>
          <p:spPr bwMode="auto">
            <a:xfrm>
              <a:off x="6472617" y="4572659"/>
              <a:ext cx="59283" cy="33416"/>
            </a:xfrm>
            <a:custGeom>
              <a:avLst/>
              <a:gdLst>
                <a:gd name="T0" fmla="*/ 0 w 104"/>
                <a:gd name="T1" fmla="*/ 9525 h 48"/>
                <a:gd name="T2" fmla="*/ 0 w 104"/>
                <a:gd name="T3" fmla="*/ 9525 h 48"/>
                <a:gd name="T4" fmla="*/ 7144 w 104"/>
                <a:gd name="T5" fmla="*/ 9525 h 48"/>
                <a:gd name="T6" fmla="*/ 20638 w 104"/>
                <a:gd name="T7" fmla="*/ 0 h 48"/>
                <a:gd name="T8" fmla="*/ 10319 w 104"/>
                <a:gd name="T9" fmla="*/ 0 h 48"/>
                <a:gd name="T10" fmla="*/ 3969 w 104"/>
                <a:gd name="T11" fmla="*/ 5556 h 48"/>
                <a:gd name="T12" fmla="*/ 0 w 104"/>
                <a:gd name="T13" fmla="*/ 9525 h 48"/>
                <a:gd name="T14" fmla="*/ 0 60000 65536"/>
                <a:gd name="T15" fmla="*/ 0 60000 65536"/>
                <a:gd name="T16" fmla="*/ 0 60000 65536"/>
                <a:gd name="T17" fmla="*/ 0 60000 65536"/>
                <a:gd name="T18" fmla="*/ 0 60000 65536"/>
                <a:gd name="T19" fmla="*/ 0 60000 65536"/>
                <a:gd name="T20" fmla="*/ 0 60000 65536"/>
                <a:gd name="T21" fmla="*/ 0 w 104"/>
                <a:gd name="T22" fmla="*/ 0 h 48"/>
                <a:gd name="T23" fmla="*/ 104 w 104"/>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48">
                  <a:moveTo>
                    <a:pt x="0" y="48"/>
                  </a:moveTo>
                  <a:lnTo>
                    <a:pt x="0" y="48"/>
                  </a:lnTo>
                  <a:lnTo>
                    <a:pt x="35" y="48"/>
                  </a:lnTo>
                  <a:lnTo>
                    <a:pt x="104" y="0"/>
                  </a:lnTo>
                  <a:lnTo>
                    <a:pt x="52" y="0"/>
                  </a:lnTo>
                  <a:lnTo>
                    <a:pt x="17" y="31"/>
                  </a:lnTo>
                  <a:lnTo>
                    <a:pt x="0" y="48"/>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291" name="Freeform 105">
              <a:extLst>
                <a:ext uri="{FF2B5EF4-FFF2-40B4-BE49-F238E27FC236}">
                  <a16:creationId xmlns:a16="http://schemas.microsoft.com/office/drawing/2014/main" id="{769B6A5E-0AFE-AA05-014E-8472D83F4869}"/>
                </a:ext>
              </a:extLst>
            </p:cNvPr>
            <p:cNvSpPr>
              <a:spLocks/>
            </p:cNvSpPr>
            <p:nvPr>
              <p:custDataLst>
                <p:tags r:id="rId53"/>
              </p:custDataLst>
            </p:nvPr>
          </p:nvSpPr>
          <p:spPr bwMode="auto">
            <a:xfrm>
              <a:off x="6640206" y="4516966"/>
              <a:ext cx="11400" cy="33416"/>
            </a:xfrm>
            <a:custGeom>
              <a:avLst/>
              <a:gdLst>
                <a:gd name="T0" fmla="*/ 0 w 19"/>
                <a:gd name="T1" fmla="*/ 9525 h 48"/>
                <a:gd name="T2" fmla="*/ 0 w 19"/>
                <a:gd name="T3" fmla="*/ 9525 h 48"/>
                <a:gd name="T4" fmla="*/ 4178 w 19"/>
                <a:gd name="T5" fmla="*/ 2381 h 48"/>
                <a:gd name="T6" fmla="*/ 4178 w 19"/>
                <a:gd name="T7" fmla="*/ 0 h 48"/>
                <a:gd name="T8" fmla="*/ 0 w 19"/>
                <a:gd name="T9" fmla="*/ 9525 h 48"/>
                <a:gd name="T10" fmla="*/ 0 60000 65536"/>
                <a:gd name="T11" fmla="*/ 0 60000 65536"/>
                <a:gd name="T12" fmla="*/ 0 60000 65536"/>
                <a:gd name="T13" fmla="*/ 0 60000 65536"/>
                <a:gd name="T14" fmla="*/ 0 60000 65536"/>
                <a:gd name="T15" fmla="*/ 0 w 19"/>
                <a:gd name="T16" fmla="*/ 0 h 48"/>
                <a:gd name="T17" fmla="*/ 19 w 19"/>
                <a:gd name="T18" fmla="*/ 48 h 48"/>
              </a:gdLst>
              <a:ahLst/>
              <a:cxnLst>
                <a:cxn ang="T10">
                  <a:pos x="T0" y="T1"/>
                </a:cxn>
                <a:cxn ang="T11">
                  <a:pos x="T2" y="T3"/>
                </a:cxn>
                <a:cxn ang="T12">
                  <a:pos x="T4" y="T5"/>
                </a:cxn>
                <a:cxn ang="T13">
                  <a:pos x="T6" y="T7"/>
                </a:cxn>
                <a:cxn ang="T14">
                  <a:pos x="T8" y="T9"/>
                </a:cxn>
              </a:cxnLst>
              <a:rect l="T15" t="T16" r="T17" b="T18"/>
              <a:pathLst>
                <a:path w="19" h="48">
                  <a:moveTo>
                    <a:pt x="0" y="48"/>
                  </a:moveTo>
                  <a:lnTo>
                    <a:pt x="0" y="48"/>
                  </a:lnTo>
                  <a:lnTo>
                    <a:pt x="19" y="15"/>
                  </a:lnTo>
                  <a:lnTo>
                    <a:pt x="19" y="0"/>
                  </a:lnTo>
                  <a:lnTo>
                    <a:pt x="0" y="48"/>
                  </a:lnTo>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292" name="Freeform 106">
              <a:extLst>
                <a:ext uri="{FF2B5EF4-FFF2-40B4-BE49-F238E27FC236}">
                  <a16:creationId xmlns:a16="http://schemas.microsoft.com/office/drawing/2014/main" id="{A0829FF9-0353-6F89-16AF-57A5B7D5D69F}"/>
                </a:ext>
              </a:extLst>
            </p:cNvPr>
            <p:cNvSpPr>
              <a:spLocks/>
            </p:cNvSpPr>
            <p:nvPr>
              <p:custDataLst>
                <p:tags r:id="rId54"/>
              </p:custDataLst>
            </p:nvPr>
          </p:nvSpPr>
          <p:spPr bwMode="auto">
            <a:xfrm>
              <a:off x="6404215" y="4394442"/>
              <a:ext cx="98045" cy="133664"/>
            </a:xfrm>
            <a:custGeom>
              <a:avLst/>
              <a:gdLst>
                <a:gd name="T0" fmla="*/ 0 w 173"/>
                <a:gd name="T1" fmla="*/ 22225 h 192"/>
                <a:gd name="T2" fmla="*/ 0 w 173"/>
                <a:gd name="T3" fmla="*/ 22225 h 192"/>
                <a:gd name="T4" fmla="*/ 0 w 173"/>
                <a:gd name="T5" fmla="*/ 26194 h 192"/>
                <a:gd name="T6" fmla="*/ 3157 w 173"/>
                <a:gd name="T7" fmla="*/ 26194 h 192"/>
                <a:gd name="T8" fmla="*/ 3157 w 173"/>
                <a:gd name="T9" fmla="*/ 28575 h 192"/>
                <a:gd name="T10" fmla="*/ 3157 w 173"/>
                <a:gd name="T11" fmla="*/ 38100 h 192"/>
                <a:gd name="T12" fmla="*/ 6313 w 173"/>
                <a:gd name="T13" fmla="*/ 35719 h 192"/>
                <a:gd name="T14" fmla="*/ 6313 w 173"/>
                <a:gd name="T15" fmla="*/ 26194 h 192"/>
                <a:gd name="T16" fmla="*/ 10259 w 173"/>
                <a:gd name="T17" fmla="*/ 22225 h 192"/>
                <a:gd name="T18" fmla="*/ 13416 w 173"/>
                <a:gd name="T19" fmla="*/ 22225 h 192"/>
                <a:gd name="T20" fmla="*/ 10259 w 173"/>
                <a:gd name="T21" fmla="*/ 26194 h 192"/>
                <a:gd name="T22" fmla="*/ 13416 w 173"/>
                <a:gd name="T23" fmla="*/ 28575 h 192"/>
                <a:gd name="T24" fmla="*/ 13416 w 173"/>
                <a:gd name="T25" fmla="*/ 32544 h 192"/>
                <a:gd name="T26" fmla="*/ 20518 w 173"/>
                <a:gd name="T27" fmla="*/ 32544 h 192"/>
                <a:gd name="T28" fmla="*/ 20518 w 173"/>
                <a:gd name="T29" fmla="*/ 38100 h 192"/>
                <a:gd name="T30" fmla="*/ 23675 w 173"/>
                <a:gd name="T31" fmla="*/ 35719 h 192"/>
                <a:gd name="T32" fmla="*/ 23675 w 173"/>
                <a:gd name="T33" fmla="*/ 32544 h 192"/>
                <a:gd name="T34" fmla="*/ 16572 w 173"/>
                <a:gd name="T35" fmla="*/ 26194 h 192"/>
                <a:gd name="T36" fmla="*/ 20518 w 173"/>
                <a:gd name="T37" fmla="*/ 26194 h 192"/>
                <a:gd name="T38" fmla="*/ 13416 w 173"/>
                <a:gd name="T39" fmla="*/ 19050 h 192"/>
                <a:gd name="T40" fmla="*/ 20518 w 173"/>
                <a:gd name="T41" fmla="*/ 13494 h 192"/>
                <a:gd name="T42" fmla="*/ 23675 w 173"/>
                <a:gd name="T43" fmla="*/ 13494 h 192"/>
                <a:gd name="T44" fmla="*/ 10259 w 173"/>
                <a:gd name="T45" fmla="*/ 16669 h 192"/>
                <a:gd name="T46" fmla="*/ 6313 w 173"/>
                <a:gd name="T47" fmla="*/ 13494 h 192"/>
                <a:gd name="T48" fmla="*/ 6313 w 173"/>
                <a:gd name="T49" fmla="*/ 9525 h 192"/>
                <a:gd name="T50" fmla="*/ 10259 w 173"/>
                <a:gd name="T51" fmla="*/ 7144 h 192"/>
                <a:gd name="T52" fmla="*/ 30777 w 173"/>
                <a:gd name="T53" fmla="*/ 7144 h 192"/>
                <a:gd name="T54" fmla="*/ 33934 w 173"/>
                <a:gd name="T55" fmla="*/ 0 h 192"/>
                <a:gd name="T56" fmla="*/ 26832 w 173"/>
                <a:gd name="T57" fmla="*/ 3969 h 192"/>
                <a:gd name="T58" fmla="*/ 20518 w 173"/>
                <a:gd name="T59" fmla="*/ 7144 h 192"/>
                <a:gd name="T60" fmla="*/ 10259 w 173"/>
                <a:gd name="T61" fmla="*/ 3969 h 192"/>
                <a:gd name="T62" fmla="*/ 10259 w 173"/>
                <a:gd name="T63" fmla="*/ 7144 h 192"/>
                <a:gd name="T64" fmla="*/ 6313 w 173"/>
                <a:gd name="T65" fmla="*/ 7144 h 192"/>
                <a:gd name="T66" fmla="*/ 6313 w 173"/>
                <a:gd name="T67" fmla="*/ 13494 h 192"/>
                <a:gd name="T68" fmla="*/ 0 w 173"/>
                <a:gd name="T69" fmla="*/ 22225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3"/>
                <a:gd name="T106" fmla="*/ 0 h 192"/>
                <a:gd name="T107" fmla="*/ 173 w 173"/>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3" h="192">
                  <a:moveTo>
                    <a:pt x="0" y="113"/>
                  </a:moveTo>
                  <a:lnTo>
                    <a:pt x="0" y="113"/>
                  </a:lnTo>
                  <a:lnTo>
                    <a:pt x="0" y="129"/>
                  </a:lnTo>
                  <a:lnTo>
                    <a:pt x="17" y="129"/>
                  </a:lnTo>
                  <a:lnTo>
                    <a:pt x="17" y="144"/>
                  </a:lnTo>
                  <a:lnTo>
                    <a:pt x="17" y="192"/>
                  </a:lnTo>
                  <a:lnTo>
                    <a:pt x="35" y="177"/>
                  </a:lnTo>
                  <a:lnTo>
                    <a:pt x="35" y="129"/>
                  </a:lnTo>
                  <a:lnTo>
                    <a:pt x="52" y="113"/>
                  </a:lnTo>
                  <a:lnTo>
                    <a:pt x="69" y="113"/>
                  </a:lnTo>
                  <a:lnTo>
                    <a:pt x="52" y="129"/>
                  </a:lnTo>
                  <a:lnTo>
                    <a:pt x="69" y="144"/>
                  </a:lnTo>
                  <a:lnTo>
                    <a:pt x="69" y="161"/>
                  </a:lnTo>
                  <a:lnTo>
                    <a:pt x="104" y="161"/>
                  </a:lnTo>
                  <a:lnTo>
                    <a:pt x="104" y="192"/>
                  </a:lnTo>
                  <a:lnTo>
                    <a:pt x="121" y="177"/>
                  </a:lnTo>
                  <a:lnTo>
                    <a:pt x="121" y="161"/>
                  </a:lnTo>
                  <a:lnTo>
                    <a:pt x="87" y="129"/>
                  </a:lnTo>
                  <a:lnTo>
                    <a:pt x="104" y="129"/>
                  </a:lnTo>
                  <a:lnTo>
                    <a:pt x="69" y="96"/>
                  </a:lnTo>
                  <a:lnTo>
                    <a:pt x="104" y="66"/>
                  </a:lnTo>
                  <a:lnTo>
                    <a:pt x="121" y="66"/>
                  </a:lnTo>
                  <a:lnTo>
                    <a:pt x="52" y="81"/>
                  </a:lnTo>
                  <a:lnTo>
                    <a:pt x="35" y="66"/>
                  </a:lnTo>
                  <a:lnTo>
                    <a:pt x="35" y="48"/>
                  </a:lnTo>
                  <a:lnTo>
                    <a:pt x="52" y="33"/>
                  </a:lnTo>
                  <a:lnTo>
                    <a:pt x="156" y="33"/>
                  </a:lnTo>
                  <a:lnTo>
                    <a:pt x="173" y="0"/>
                  </a:lnTo>
                  <a:lnTo>
                    <a:pt x="138" y="18"/>
                  </a:lnTo>
                  <a:lnTo>
                    <a:pt x="104" y="33"/>
                  </a:lnTo>
                  <a:lnTo>
                    <a:pt x="52" y="18"/>
                  </a:lnTo>
                  <a:lnTo>
                    <a:pt x="52" y="33"/>
                  </a:lnTo>
                  <a:lnTo>
                    <a:pt x="35" y="33"/>
                  </a:lnTo>
                  <a:lnTo>
                    <a:pt x="35" y="66"/>
                  </a:lnTo>
                  <a:lnTo>
                    <a:pt x="0" y="113"/>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293" name="Freeform 107">
              <a:extLst>
                <a:ext uri="{FF2B5EF4-FFF2-40B4-BE49-F238E27FC236}">
                  <a16:creationId xmlns:a16="http://schemas.microsoft.com/office/drawing/2014/main" id="{A33A3E4C-DBCF-44AE-C860-9D0557A5E33A}"/>
                </a:ext>
              </a:extLst>
            </p:cNvPr>
            <p:cNvSpPr>
              <a:spLocks/>
            </p:cNvSpPr>
            <p:nvPr>
              <p:custDataLst>
                <p:tags r:id="rId55"/>
              </p:custDataLst>
            </p:nvPr>
          </p:nvSpPr>
          <p:spPr bwMode="auto">
            <a:xfrm>
              <a:off x="6531900" y="4383303"/>
              <a:ext cx="19380" cy="55693"/>
            </a:xfrm>
            <a:custGeom>
              <a:avLst/>
              <a:gdLst>
                <a:gd name="T0" fmla="*/ 0 w 34"/>
                <a:gd name="T1" fmla="*/ 6272 h 81"/>
                <a:gd name="T2" fmla="*/ 0 w 34"/>
                <a:gd name="T3" fmla="*/ 6272 h 81"/>
                <a:gd name="T4" fmla="*/ 3175 w 34"/>
                <a:gd name="T5" fmla="*/ 11759 h 81"/>
                <a:gd name="T6" fmla="*/ 7144 w 34"/>
                <a:gd name="T7" fmla="*/ 15679 h 81"/>
                <a:gd name="T8" fmla="*/ 3175 w 34"/>
                <a:gd name="T9" fmla="*/ 11759 h 81"/>
                <a:gd name="T10" fmla="*/ 3175 w 34"/>
                <a:gd name="T11" fmla="*/ 9407 h 81"/>
                <a:gd name="T12" fmla="*/ 7144 w 34"/>
                <a:gd name="T13" fmla="*/ 9407 h 81"/>
                <a:gd name="T14" fmla="*/ 7144 w 34"/>
                <a:gd name="T15" fmla="*/ 6272 h 81"/>
                <a:gd name="T16" fmla="*/ 7144 w 34"/>
                <a:gd name="T17" fmla="*/ 2352 h 81"/>
                <a:gd name="T18" fmla="*/ 7144 w 34"/>
                <a:gd name="T19" fmla="*/ 6272 h 81"/>
                <a:gd name="T20" fmla="*/ 3175 w 34"/>
                <a:gd name="T21" fmla="*/ 0 h 81"/>
                <a:gd name="T22" fmla="*/ 0 w 34"/>
                <a:gd name="T23" fmla="*/ 6272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81"/>
                <a:gd name="T38" fmla="*/ 34 w 34"/>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81">
                  <a:moveTo>
                    <a:pt x="0" y="33"/>
                  </a:moveTo>
                  <a:lnTo>
                    <a:pt x="0" y="33"/>
                  </a:lnTo>
                  <a:lnTo>
                    <a:pt x="17" y="63"/>
                  </a:lnTo>
                  <a:lnTo>
                    <a:pt x="34" y="81"/>
                  </a:lnTo>
                  <a:lnTo>
                    <a:pt x="17" y="63"/>
                  </a:lnTo>
                  <a:lnTo>
                    <a:pt x="17" y="48"/>
                  </a:lnTo>
                  <a:lnTo>
                    <a:pt x="34" y="48"/>
                  </a:lnTo>
                  <a:lnTo>
                    <a:pt x="34" y="33"/>
                  </a:lnTo>
                  <a:lnTo>
                    <a:pt x="34" y="15"/>
                  </a:lnTo>
                  <a:lnTo>
                    <a:pt x="34" y="33"/>
                  </a:lnTo>
                  <a:lnTo>
                    <a:pt x="17" y="0"/>
                  </a:lnTo>
                  <a:lnTo>
                    <a:pt x="0" y="33"/>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294" name="Freeform 108">
              <a:extLst>
                <a:ext uri="{FF2B5EF4-FFF2-40B4-BE49-F238E27FC236}">
                  <a16:creationId xmlns:a16="http://schemas.microsoft.com/office/drawing/2014/main" id="{5298ECEB-8C29-5D89-EC01-9BF4E722797B}"/>
                </a:ext>
              </a:extLst>
            </p:cNvPr>
            <p:cNvSpPr>
              <a:spLocks/>
            </p:cNvSpPr>
            <p:nvPr>
              <p:custDataLst>
                <p:tags r:id="rId56"/>
              </p:custDataLst>
            </p:nvPr>
          </p:nvSpPr>
          <p:spPr bwMode="auto">
            <a:xfrm>
              <a:off x="6512520" y="4483551"/>
              <a:ext cx="19380" cy="11139"/>
            </a:xfrm>
            <a:custGeom>
              <a:avLst/>
              <a:gdLst>
                <a:gd name="T0" fmla="*/ 0 w 35"/>
                <a:gd name="T1" fmla="*/ 0 h 15"/>
                <a:gd name="T2" fmla="*/ 0 w 35"/>
                <a:gd name="T3" fmla="*/ 0 h 15"/>
                <a:gd name="T4" fmla="*/ 6169 w 35"/>
                <a:gd name="T5" fmla="*/ 3387 h 15"/>
                <a:gd name="T6" fmla="*/ 6169 w 35"/>
                <a:gd name="T7" fmla="*/ 0 h 15"/>
                <a:gd name="T8" fmla="*/ 0 w 35"/>
                <a:gd name="T9" fmla="*/ 0 h 15"/>
                <a:gd name="T10" fmla="*/ 0 60000 65536"/>
                <a:gd name="T11" fmla="*/ 0 60000 65536"/>
                <a:gd name="T12" fmla="*/ 0 60000 65536"/>
                <a:gd name="T13" fmla="*/ 0 60000 65536"/>
                <a:gd name="T14" fmla="*/ 0 60000 65536"/>
                <a:gd name="T15" fmla="*/ 0 w 35"/>
                <a:gd name="T16" fmla="*/ 0 h 15"/>
                <a:gd name="T17" fmla="*/ 35 w 35"/>
                <a:gd name="T18" fmla="*/ 15 h 15"/>
              </a:gdLst>
              <a:ahLst/>
              <a:cxnLst>
                <a:cxn ang="T10">
                  <a:pos x="T0" y="T1"/>
                </a:cxn>
                <a:cxn ang="T11">
                  <a:pos x="T2" y="T3"/>
                </a:cxn>
                <a:cxn ang="T12">
                  <a:pos x="T4" y="T5"/>
                </a:cxn>
                <a:cxn ang="T13">
                  <a:pos x="T6" y="T7"/>
                </a:cxn>
                <a:cxn ang="T14">
                  <a:pos x="T8" y="T9"/>
                </a:cxn>
              </a:cxnLst>
              <a:rect l="T15" t="T16" r="T17" b="T18"/>
              <a:pathLst>
                <a:path w="35" h="15">
                  <a:moveTo>
                    <a:pt x="0" y="0"/>
                  </a:moveTo>
                  <a:lnTo>
                    <a:pt x="0" y="0"/>
                  </a:lnTo>
                  <a:lnTo>
                    <a:pt x="35" y="15"/>
                  </a:lnTo>
                  <a:lnTo>
                    <a:pt x="35" y="0"/>
                  </a:lnTo>
                  <a:lnTo>
                    <a:pt x="0" y="0"/>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295" name="Freeform 109">
              <a:extLst>
                <a:ext uri="{FF2B5EF4-FFF2-40B4-BE49-F238E27FC236}">
                  <a16:creationId xmlns:a16="http://schemas.microsoft.com/office/drawing/2014/main" id="{BAF91723-F83C-108A-A12E-E1D1F2D22F42}"/>
                </a:ext>
              </a:extLst>
            </p:cNvPr>
            <p:cNvSpPr>
              <a:spLocks/>
            </p:cNvSpPr>
            <p:nvPr>
              <p:custDataLst>
                <p:tags r:id="rId57"/>
              </p:custDataLst>
            </p:nvPr>
          </p:nvSpPr>
          <p:spPr bwMode="auto">
            <a:xfrm>
              <a:off x="6542161" y="4472411"/>
              <a:ext cx="49022" cy="22277"/>
            </a:xfrm>
            <a:custGeom>
              <a:avLst/>
              <a:gdLst>
                <a:gd name="T0" fmla="*/ 0 w 86"/>
                <a:gd name="T1" fmla="*/ 3277 h 31"/>
                <a:gd name="T2" fmla="*/ 0 w 86"/>
                <a:gd name="T3" fmla="*/ 3277 h 31"/>
                <a:gd name="T4" fmla="*/ 17463 w 86"/>
                <a:gd name="T5" fmla="*/ 6555 h 31"/>
                <a:gd name="T6" fmla="*/ 14288 w 86"/>
                <a:gd name="T7" fmla="*/ 3277 h 31"/>
                <a:gd name="T8" fmla="*/ 10319 w 86"/>
                <a:gd name="T9" fmla="*/ 0 h 31"/>
                <a:gd name="T10" fmla="*/ 3969 w 86"/>
                <a:gd name="T11" fmla="*/ 0 h 31"/>
                <a:gd name="T12" fmla="*/ 0 w 86"/>
                <a:gd name="T13" fmla="*/ 3277 h 31"/>
                <a:gd name="T14" fmla="*/ 0 60000 65536"/>
                <a:gd name="T15" fmla="*/ 0 60000 65536"/>
                <a:gd name="T16" fmla="*/ 0 60000 65536"/>
                <a:gd name="T17" fmla="*/ 0 60000 65536"/>
                <a:gd name="T18" fmla="*/ 0 60000 65536"/>
                <a:gd name="T19" fmla="*/ 0 60000 65536"/>
                <a:gd name="T20" fmla="*/ 0 60000 65536"/>
                <a:gd name="T21" fmla="*/ 0 w 86"/>
                <a:gd name="T22" fmla="*/ 0 h 31"/>
                <a:gd name="T23" fmla="*/ 86 w 8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31">
                  <a:moveTo>
                    <a:pt x="0" y="16"/>
                  </a:moveTo>
                  <a:lnTo>
                    <a:pt x="0" y="16"/>
                  </a:lnTo>
                  <a:lnTo>
                    <a:pt x="86" y="31"/>
                  </a:lnTo>
                  <a:lnTo>
                    <a:pt x="69" y="16"/>
                  </a:lnTo>
                  <a:lnTo>
                    <a:pt x="52" y="0"/>
                  </a:lnTo>
                  <a:lnTo>
                    <a:pt x="17" y="0"/>
                  </a:lnTo>
                  <a:lnTo>
                    <a:pt x="0" y="16"/>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296" name="Freeform 110">
              <a:extLst>
                <a:ext uri="{FF2B5EF4-FFF2-40B4-BE49-F238E27FC236}">
                  <a16:creationId xmlns:a16="http://schemas.microsoft.com/office/drawing/2014/main" id="{C64DA3AE-36F1-FA70-C9C0-29818E1B3E3A}"/>
                </a:ext>
              </a:extLst>
            </p:cNvPr>
            <p:cNvSpPr>
              <a:spLocks/>
            </p:cNvSpPr>
            <p:nvPr>
              <p:custDataLst>
                <p:tags r:id="rId58"/>
              </p:custDataLst>
            </p:nvPr>
          </p:nvSpPr>
          <p:spPr bwMode="auto">
            <a:xfrm>
              <a:off x="6531900" y="4450134"/>
              <a:ext cx="19380" cy="0"/>
            </a:xfrm>
            <a:custGeom>
              <a:avLst/>
              <a:gdLst>
                <a:gd name="T0" fmla="*/ 0 w 34"/>
                <a:gd name="T1" fmla="*/ 0 w 34"/>
                <a:gd name="T2" fmla="*/ 7144 w 34"/>
                <a:gd name="T3" fmla="*/ 3175 w 34"/>
                <a:gd name="T4" fmla="*/ 0 w 34"/>
                <a:gd name="T5" fmla="*/ 0 60000 65536"/>
                <a:gd name="T6" fmla="*/ 0 60000 65536"/>
                <a:gd name="T7" fmla="*/ 0 60000 65536"/>
                <a:gd name="T8" fmla="*/ 0 60000 65536"/>
                <a:gd name="T9" fmla="*/ 0 60000 65536"/>
                <a:gd name="T10" fmla="*/ 0 w 34"/>
                <a:gd name="T11" fmla="*/ 34 w 34"/>
              </a:gdLst>
              <a:ahLst/>
              <a:cxnLst>
                <a:cxn ang="T5">
                  <a:pos x="T0" y="0"/>
                </a:cxn>
                <a:cxn ang="T6">
                  <a:pos x="T1" y="0"/>
                </a:cxn>
                <a:cxn ang="T7">
                  <a:pos x="T2" y="0"/>
                </a:cxn>
                <a:cxn ang="T8">
                  <a:pos x="T3" y="0"/>
                </a:cxn>
                <a:cxn ang="T9">
                  <a:pos x="T4" y="0"/>
                </a:cxn>
              </a:cxnLst>
              <a:rect l="T10" t="0" r="T11" b="0"/>
              <a:pathLst>
                <a:path w="34">
                  <a:moveTo>
                    <a:pt x="0" y="0"/>
                  </a:moveTo>
                  <a:lnTo>
                    <a:pt x="0" y="0"/>
                  </a:lnTo>
                  <a:lnTo>
                    <a:pt x="34" y="0"/>
                  </a:lnTo>
                  <a:lnTo>
                    <a:pt x="17" y="0"/>
                  </a:lnTo>
                  <a:lnTo>
                    <a:pt x="0" y="0"/>
                  </a:lnTo>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297" name="Freeform 111">
              <a:extLst>
                <a:ext uri="{FF2B5EF4-FFF2-40B4-BE49-F238E27FC236}">
                  <a16:creationId xmlns:a16="http://schemas.microsoft.com/office/drawing/2014/main" id="{D53A57C0-F1D2-0C97-D8A1-714E2F00C8A3}"/>
                </a:ext>
              </a:extLst>
            </p:cNvPr>
            <p:cNvSpPr>
              <a:spLocks/>
            </p:cNvSpPr>
            <p:nvPr>
              <p:custDataLst>
                <p:tags r:id="rId59"/>
              </p:custDataLst>
            </p:nvPr>
          </p:nvSpPr>
          <p:spPr bwMode="auto">
            <a:xfrm>
              <a:off x="6659587" y="4438997"/>
              <a:ext cx="10261" cy="11139"/>
            </a:xfrm>
            <a:custGeom>
              <a:avLst/>
              <a:gdLst>
                <a:gd name="T0" fmla="*/ 0 w 18"/>
                <a:gd name="T1" fmla="*/ 0 h 15"/>
                <a:gd name="T2" fmla="*/ 0 w 18"/>
                <a:gd name="T3" fmla="*/ 0 h 15"/>
                <a:gd name="T4" fmla="*/ 3969 w 18"/>
                <a:gd name="T5" fmla="*/ 3387 h 15"/>
                <a:gd name="T6" fmla="*/ 3969 w 18"/>
                <a:gd name="T7" fmla="*/ 0 h 15"/>
                <a:gd name="T8" fmla="*/ 0 w 18"/>
                <a:gd name="T9" fmla="*/ 0 h 15"/>
                <a:gd name="T10" fmla="*/ 0 60000 65536"/>
                <a:gd name="T11" fmla="*/ 0 60000 65536"/>
                <a:gd name="T12" fmla="*/ 0 60000 65536"/>
                <a:gd name="T13" fmla="*/ 0 60000 65536"/>
                <a:gd name="T14" fmla="*/ 0 60000 65536"/>
                <a:gd name="T15" fmla="*/ 0 w 18"/>
                <a:gd name="T16" fmla="*/ 0 h 15"/>
                <a:gd name="T17" fmla="*/ 18 w 18"/>
                <a:gd name="T18" fmla="*/ 15 h 15"/>
              </a:gdLst>
              <a:ahLst/>
              <a:cxnLst>
                <a:cxn ang="T10">
                  <a:pos x="T0" y="T1"/>
                </a:cxn>
                <a:cxn ang="T11">
                  <a:pos x="T2" y="T3"/>
                </a:cxn>
                <a:cxn ang="T12">
                  <a:pos x="T4" y="T5"/>
                </a:cxn>
                <a:cxn ang="T13">
                  <a:pos x="T6" y="T7"/>
                </a:cxn>
                <a:cxn ang="T14">
                  <a:pos x="T8" y="T9"/>
                </a:cxn>
              </a:cxnLst>
              <a:rect l="T15" t="T16" r="T17" b="T18"/>
              <a:pathLst>
                <a:path w="18" h="15">
                  <a:moveTo>
                    <a:pt x="0" y="0"/>
                  </a:moveTo>
                  <a:lnTo>
                    <a:pt x="0" y="0"/>
                  </a:lnTo>
                  <a:lnTo>
                    <a:pt x="18" y="15"/>
                  </a:lnTo>
                  <a:lnTo>
                    <a:pt x="18" y="0"/>
                  </a:lnTo>
                  <a:lnTo>
                    <a:pt x="0" y="0"/>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298" name="Freeform 112">
              <a:extLst>
                <a:ext uri="{FF2B5EF4-FFF2-40B4-BE49-F238E27FC236}">
                  <a16:creationId xmlns:a16="http://schemas.microsoft.com/office/drawing/2014/main" id="{7CE2FBE4-4288-4FAB-730F-1101C039F7CE}"/>
                </a:ext>
              </a:extLst>
            </p:cNvPr>
            <p:cNvSpPr>
              <a:spLocks/>
            </p:cNvSpPr>
            <p:nvPr>
              <p:custDataLst>
                <p:tags r:id="rId60"/>
              </p:custDataLst>
            </p:nvPr>
          </p:nvSpPr>
          <p:spPr bwMode="auto">
            <a:xfrm>
              <a:off x="6856817" y="4494689"/>
              <a:ext cx="69544" cy="44555"/>
            </a:xfrm>
            <a:custGeom>
              <a:avLst/>
              <a:gdLst>
                <a:gd name="T0" fmla="*/ 0 w 123"/>
                <a:gd name="T1" fmla="*/ 6252 h 65"/>
                <a:gd name="T2" fmla="*/ 0 w 123"/>
                <a:gd name="T3" fmla="*/ 6252 h 65"/>
                <a:gd name="T4" fmla="*/ 6298 w 123"/>
                <a:gd name="T5" fmla="*/ 12505 h 65"/>
                <a:gd name="T6" fmla="*/ 13384 w 123"/>
                <a:gd name="T7" fmla="*/ 12505 h 65"/>
                <a:gd name="T8" fmla="*/ 20470 w 123"/>
                <a:gd name="T9" fmla="*/ 9378 h 65"/>
                <a:gd name="T10" fmla="*/ 23619 w 123"/>
                <a:gd name="T11" fmla="*/ 3126 h 65"/>
                <a:gd name="T12" fmla="*/ 23619 w 123"/>
                <a:gd name="T13" fmla="*/ 0 h 65"/>
                <a:gd name="T14" fmla="*/ 20470 w 123"/>
                <a:gd name="T15" fmla="*/ 0 h 65"/>
                <a:gd name="T16" fmla="*/ 20470 w 123"/>
                <a:gd name="T17" fmla="*/ 6252 h 65"/>
                <a:gd name="T18" fmla="*/ 17321 w 123"/>
                <a:gd name="T19" fmla="*/ 6252 h 65"/>
                <a:gd name="T20" fmla="*/ 13384 w 123"/>
                <a:gd name="T21" fmla="*/ 6252 h 65"/>
                <a:gd name="T22" fmla="*/ 0 w 123"/>
                <a:gd name="T23" fmla="*/ 6252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3"/>
                <a:gd name="T37" fmla="*/ 0 h 65"/>
                <a:gd name="T38" fmla="*/ 123 w 123"/>
                <a:gd name="T39" fmla="*/ 65 h 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3" h="65">
                  <a:moveTo>
                    <a:pt x="0" y="33"/>
                  </a:moveTo>
                  <a:lnTo>
                    <a:pt x="0" y="33"/>
                  </a:lnTo>
                  <a:lnTo>
                    <a:pt x="35" y="65"/>
                  </a:lnTo>
                  <a:lnTo>
                    <a:pt x="71" y="65"/>
                  </a:lnTo>
                  <a:lnTo>
                    <a:pt x="106" y="48"/>
                  </a:lnTo>
                  <a:lnTo>
                    <a:pt x="123" y="17"/>
                  </a:lnTo>
                  <a:lnTo>
                    <a:pt x="123" y="0"/>
                  </a:lnTo>
                  <a:lnTo>
                    <a:pt x="106" y="0"/>
                  </a:lnTo>
                  <a:lnTo>
                    <a:pt x="106" y="33"/>
                  </a:lnTo>
                  <a:lnTo>
                    <a:pt x="88" y="33"/>
                  </a:lnTo>
                  <a:lnTo>
                    <a:pt x="71" y="33"/>
                  </a:lnTo>
                  <a:lnTo>
                    <a:pt x="0" y="33"/>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299" name="Freeform 113">
              <a:extLst>
                <a:ext uri="{FF2B5EF4-FFF2-40B4-BE49-F238E27FC236}">
                  <a16:creationId xmlns:a16="http://schemas.microsoft.com/office/drawing/2014/main" id="{03FCE2B0-68AB-D157-AEDE-F27AF9D447C3}"/>
                </a:ext>
              </a:extLst>
            </p:cNvPr>
            <p:cNvSpPr>
              <a:spLocks/>
            </p:cNvSpPr>
            <p:nvPr>
              <p:custDataLst>
                <p:tags r:id="rId61"/>
              </p:custDataLst>
            </p:nvPr>
          </p:nvSpPr>
          <p:spPr bwMode="auto">
            <a:xfrm>
              <a:off x="6906979" y="4483551"/>
              <a:ext cx="29641" cy="22277"/>
            </a:xfrm>
            <a:custGeom>
              <a:avLst/>
              <a:gdLst>
                <a:gd name="T0" fmla="*/ 0 w 52"/>
                <a:gd name="T1" fmla="*/ 0 h 32"/>
                <a:gd name="T2" fmla="*/ 0 w 52"/>
                <a:gd name="T3" fmla="*/ 0 h 32"/>
                <a:gd name="T4" fmla="*/ 7144 w 52"/>
                <a:gd name="T5" fmla="*/ 2381 h 32"/>
                <a:gd name="T6" fmla="*/ 10319 w 52"/>
                <a:gd name="T7" fmla="*/ 6350 h 32"/>
                <a:gd name="T8" fmla="*/ 10319 w 52"/>
                <a:gd name="T9" fmla="*/ 2381 h 32"/>
                <a:gd name="T10" fmla="*/ 0 w 52"/>
                <a:gd name="T11" fmla="*/ 0 h 32"/>
                <a:gd name="T12" fmla="*/ 0 60000 65536"/>
                <a:gd name="T13" fmla="*/ 0 60000 65536"/>
                <a:gd name="T14" fmla="*/ 0 60000 65536"/>
                <a:gd name="T15" fmla="*/ 0 60000 65536"/>
                <a:gd name="T16" fmla="*/ 0 60000 65536"/>
                <a:gd name="T17" fmla="*/ 0 60000 65536"/>
                <a:gd name="T18" fmla="*/ 0 w 52"/>
                <a:gd name="T19" fmla="*/ 0 h 32"/>
                <a:gd name="T20" fmla="*/ 52 w 52"/>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52" h="32">
                  <a:moveTo>
                    <a:pt x="0" y="0"/>
                  </a:moveTo>
                  <a:lnTo>
                    <a:pt x="0" y="0"/>
                  </a:lnTo>
                  <a:lnTo>
                    <a:pt x="35" y="15"/>
                  </a:lnTo>
                  <a:lnTo>
                    <a:pt x="52" y="32"/>
                  </a:lnTo>
                  <a:lnTo>
                    <a:pt x="52" y="15"/>
                  </a:lnTo>
                  <a:lnTo>
                    <a:pt x="0" y="0"/>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00" name="Freeform 114">
              <a:extLst>
                <a:ext uri="{FF2B5EF4-FFF2-40B4-BE49-F238E27FC236}">
                  <a16:creationId xmlns:a16="http://schemas.microsoft.com/office/drawing/2014/main" id="{C348EBDC-84CA-07B3-048B-31444B5DBA7F}"/>
                </a:ext>
              </a:extLst>
            </p:cNvPr>
            <p:cNvSpPr>
              <a:spLocks/>
            </p:cNvSpPr>
            <p:nvPr>
              <p:custDataLst>
                <p:tags r:id="rId62"/>
              </p:custDataLst>
            </p:nvPr>
          </p:nvSpPr>
          <p:spPr bwMode="auto">
            <a:xfrm>
              <a:off x="6966262" y="4516966"/>
              <a:ext cx="19380" cy="33416"/>
            </a:xfrm>
            <a:custGeom>
              <a:avLst/>
              <a:gdLst>
                <a:gd name="T0" fmla="*/ 0 w 35"/>
                <a:gd name="T1" fmla="*/ 0 h 48"/>
                <a:gd name="T2" fmla="*/ 0 w 35"/>
                <a:gd name="T3" fmla="*/ 0 h 48"/>
                <a:gd name="T4" fmla="*/ 3084 w 35"/>
                <a:gd name="T5" fmla="*/ 9525 h 48"/>
                <a:gd name="T6" fmla="*/ 6169 w 35"/>
                <a:gd name="T7" fmla="*/ 6350 h 48"/>
                <a:gd name="T8" fmla="*/ 0 w 35"/>
                <a:gd name="T9" fmla="*/ 0 h 48"/>
                <a:gd name="T10" fmla="*/ 0 60000 65536"/>
                <a:gd name="T11" fmla="*/ 0 60000 65536"/>
                <a:gd name="T12" fmla="*/ 0 60000 65536"/>
                <a:gd name="T13" fmla="*/ 0 60000 65536"/>
                <a:gd name="T14" fmla="*/ 0 60000 65536"/>
                <a:gd name="T15" fmla="*/ 0 w 35"/>
                <a:gd name="T16" fmla="*/ 0 h 48"/>
                <a:gd name="T17" fmla="*/ 35 w 35"/>
                <a:gd name="T18" fmla="*/ 48 h 48"/>
              </a:gdLst>
              <a:ahLst/>
              <a:cxnLst>
                <a:cxn ang="T10">
                  <a:pos x="T0" y="T1"/>
                </a:cxn>
                <a:cxn ang="T11">
                  <a:pos x="T2" y="T3"/>
                </a:cxn>
                <a:cxn ang="T12">
                  <a:pos x="T4" y="T5"/>
                </a:cxn>
                <a:cxn ang="T13">
                  <a:pos x="T6" y="T7"/>
                </a:cxn>
                <a:cxn ang="T14">
                  <a:pos x="T8" y="T9"/>
                </a:cxn>
              </a:cxnLst>
              <a:rect l="T15" t="T16" r="T17" b="T18"/>
              <a:pathLst>
                <a:path w="35" h="48">
                  <a:moveTo>
                    <a:pt x="0" y="0"/>
                  </a:moveTo>
                  <a:lnTo>
                    <a:pt x="0" y="0"/>
                  </a:lnTo>
                  <a:lnTo>
                    <a:pt x="17" y="48"/>
                  </a:lnTo>
                  <a:lnTo>
                    <a:pt x="35" y="32"/>
                  </a:lnTo>
                  <a:lnTo>
                    <a:pt x="0" y="0"/>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01" name="Freeform 115">
              <a:extLst>
                <a:ext uri="{FF2B5EF4-FFF2-40B4-BE49-F238E27FC236}">
                  <a16:creationId xmlns:a16="http://schemas.microsoft.com/office/drawing/2014/main" id="{CF0969C2-F72B-5BCE-F225-26BAB96EC771}"/>
                </a:ext>
              </a:extLst>
            </p:cNvPr>
            <p:cNvSpPr>
              <a:spLocks/>
            </p:cNvSpPr>
            <p:nvPr>
              <p:custDataLst>
                <p:tags r:id="rId63"/>
              </p:custDataLst>
            </p:nvPr>
          </p:nvSpPr>
          <p:spPr bwMode="auto">
            <a:xfrm>
              <a:off x="7034665" y="4583798"/>
              <a:ext cx="20521" cy="11139"/>
            </a:xfrm>
            <a:custGeom>
              <a:avLst/>
              <a:gdLst>
                <a:gd name="T0" fmla="*/ 0 w 34"/>
                <a:gd name="T1" fmla="*/ 0 h 15"/>
                <a:gd name="T2" fmla="*/ 0 w 34"/>
                <a:gd name="T3" fmla="*/ 0 h 15"/>
                <a:gd name="T4" fmla="*/ 0 w 34"/>
                <a:gd name="T5" fmla="*/ 3387 h 15"/>
                <a:gd name="T6" fmla="*/ 8404 w 34"/>
                <a:gd name="T7" fmla="*/ 3387 h 15"/>
                <a:gd name="T8" fmla="*/ 0 w 34"/>
                <a:gd name="T9" fmla="*/ 0 h 15"/>
                <a:gd name="T10" fmla="*/ 0 60000 65536"/>
                <a:gd name="T11" fmla="*/ 0 60000 65536"/>
                <a:gd name="T12" fmla="*/ 0 60000 65536"/>
                <a:gd name="T13" fmla="*/ 0 60000 65536"/>
                <a:gd name="T14" fmla="*/ 0 60000 65536"/>
                <a:gd name="T15" fmla="*/ 0 w 34"/>
                <a:gd name="T16" fmla="*/ 0 h 15"/>
                <a:gd name="T17" fmla="*/ 34 w 34"/>
                <a:gd name="T18" fmla="*/ 15 h 15"/>
              </a:gdLst>
              <a:ahLst/>
              <a:cxnLst>
                <a:cxn ang="T10">
                  <a:pos x="T0" y="T1"/>
                </a:cxn>
                <a:cxn ang="T11">
                  <a:pos x="T2" y="T3"/>
                </a:cxn>
                <a:cxn ang="T12">
                  <a:pos x="T4" y="T5"/>
                </a:cxn>
                <a:cxn ang="T13">
                  <a:pos x="T6" y="T7"/>
                </a:cxn>
                <a:cxn ang="T14">
                  <a:pos x="T8" y="T9"/>
                </a:cxn>
              </a:cxnLst>
              <a:rect l="T15" t="T16" r="T17" b="T18"/>
              <a:pathLst>
                <a:path w="34" h="15">
                  <a:moveTo>
                    <a:pt x="0" y="0"/>
                  </a:moveTo>
                  <a:lnTo>
                    <a:pt x="0" y="0"/>
                  </a:lnTo>
                  <a:lnTo>
                    <a:pt x="0" y="15"/>
                  </a:lnTo>
                  <a:lnTo>
                    <a:pt x="34" y="15"/>
                  </a:lnTo>
                  <a:lnTo>
                    <a:pt x="0" y="0"/>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FFFFFF"/>
                </a:solidFill>
                <a:latin typeface="Arial"/>
                <a:cs typeface="Arial" pitchFamily="34" charset="0"/>
              </a:endParaRPr>
            </a:p>
          </p:txBody>
        </p:sp>
        <p:sp>
          <p:nvSpPr>
            <p:cNvPr id="302" name="Freeform 116">
              <a:extLst>
                <a:ext uri="{FF2B5EF4-FFF2-40B4-BE49-F238E27FC236}">
                  <a16:creationId xmlns:a16="http://schemas.microsoft.com/office/drawing/2014/main" id="{D30BB4AC-7B9F-550A-DB41-105528171330}"/>
                </a:ext>
              </a:extLst>
            </p:cNvPr>
            <p:cNvSpPr>
              <a:spLocks/>
            </p:cNvSpPr>
            <p:nvPr>
              <p:custDataLst>
                <p:tags r:id="rId64"/>
              </p:custDataLst>
            </p:nvPr>
          </p:nvSpPr>
          <p:spPr bwMode="auto">
            <a:xfrm>
              <a:off x="7153229" y="4684046"/>
              <a:ext cx="10261" cy="22277"/>
            </a:xfrm>
            <a:custGeom>
              <a:avLst/>
              <a:gdLst>
                <a:gd name="T0" fmla="*/ 0 w 18"/>
                <a:gd name="T1" fmla="*/ 0 h 32"/>
                <a:gd name="T2" fmla="*/ 0 w 18"/>
                <a:gd name="T3" fmla="*/ 0 h 32"/>
                <a:gd name="T4" fmla="*/ 0 w 18"/>
                <a:gd name="T5" fmla="*/ 6350 h 32"/>
                <a:gd name="T6" fmla="*/ 3969 w 18"/>
                <a:gd name="T7" fmla="*/ 2381 h 32"/>
                <a:gd name="T8" fmla="*/ 0 w 18"/>
                <a:gd name="T9" fmla="*/ 0 h 32"/>
                <a:gd name="T10" fmla="*/ 0 60000 65536"/>
                <a:gd name="T11" fmla="*/ 0 60000 65536"/>
                <a:gd name="T12" fmla="*/ 0 60000 65536"/>
                <a:gd name="T13" fmla="*/ 0 60000 65536"/>
                <a:gd name="T14" fmla="*/ 0 60000 65536"/>
                <a:gd name="T15" fmla="*/ 0 w 18"/>
                <a:gd name="T16" fmla="*/ 0 h 32"/>
                <a:gd name="T17" fmla="*/ 18 w 18"/>
                <a:gd name="T18" fmla="*/ 32 h 32"/>
              </a:gdLst>
              <a:ahLst/>
              <a:cxnLst>
                <a:cxn ang="T10">
                  <a:pos x="T0" y="T1"/>
                </a:cxn>
                <a:cxn ang="T11">
                  <a:pos x="T2" y="T3"/>
                </a:cxn>
                <a:cxn ang="T12">
                  <a:pos x="T4" y="T5"/>
                </a:cxn>
                <a:cxn ang="T13">
                  <a:pos x="T6" y="T7"/>
                </a:cxn>
                <a:cxn ang="T14">
                  <a:pos x="T8" y="T9"/>
                </a:cxn>
              </a:cxnLst>
              <a:rect l="T15" t="T16" r="T17" b="T18"/>
              <a:pathLst>
                <a:path w="18" h="32">
                  <a:moveTo>
                    <a:pt x="0" y="0"/>
                  </a:moveTo>
                  <a:lnTo>
                    <a:pt x="0" y="0"/>
                  </a:lnTo>
                  <a:lnTo>
                    <a:pt x="0" y="32"/>
                  </a:lnTo>
                  <a:lnTo>
                    <a:pt x="18" y="15"/>
                  </a:lnTo>
                  <a:lnTo>
                    <a:pt x="0" y="0"/>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03" name="Freeform 118">
              <a:extLst>
                <a:ext uri="{FF2B5EF4-FFF2-40B4-BE49-F238E27FC236}">
                  <a16:creationId xmlns:a16="http://schemas.microsoft.com/office/drawing/2014/main" id="{750CFD85-3205-A73E-7A84-D2BA0C4B5750}"/>
                </a:ext>
              </a:extLst>
            </p:cNvPr>
            <p:cNvSpPr>
              <a:spLocks/>
            </p:cNvSpPr>
            <p:nvPr>
              <p:custDataLst>
                <p:tags r:id="rId65"/>
              </p:custDataLst>
            </p:nvPr>
          </p:nvSpPr>
          <p:spPr bwMode="auto">
            <a:xfrm>
              <a:off x="7311698" y="4728601"/>
              <a:ext cx="20521" cy="22277"/>
            </a:xfrm>
            <a:custGeom>
              <a:avLst/>
              <a:gdLst>
                <a:gd name="T0" fmla="*/ 0 w 34"/>
                <a:gd name="T1" fmla="*/ 6158 h 33"/>
                <a:gd name="T2" fmla="*/ 0 w 34"/>
                <a:gd name="T3" fmla="*/ 6158 h 33"/>
                <a:gd name="T4" fmla="*/ 8404 w 34"/>
                <a:gd name="T5" fmla="*/ 6158 h 33"/>
                <a:gd name="T6" fmla="*/ 8404 w 34"/>
                <a:gd name="T7" fmla="*/ 3079 h 33"/>
                <a:gd name="T8" fmla="*/ 4202 w 34"/>
                <a:gd name="T9" fmla="*/ 0 h 33"/>
                <a:gd name="T10" fmla="*/ 0 w 34"/>
                <a:gd name="T11" fmla="*/ 6158 h 33"/>
                <a:gd name="T12" fmla="*/ 0 60000 65536"/>
                <a:gd name="T13" fmla="*/ 0 60000 65536"/>
                <a:gd name="T14" fmla="*/ 0 60000 65536"/>
                <a:gd name="T15" fmla="*/ 0 60000 65536"/>
                <a:gd name="T16" fmla="*/ 0 60000 65536"/>
                <a:gd name="T17" fmla="*/ 0 60000 65536"/>
                <a:gd name="T18" fmla="*/ 0 w 34"/>
                <a:gd name="T19" fmla="*/ 0 h 33"/>
                <a:gd name="T20" fmla="*/ 34 w 34"/>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4" h="33">
                  <a:moveTo>
                    <a:pt x="0" y="33"/>
                  </a:moveTo>
                  <a:lnTo>
                    <a:pt x="0" y="33"/>
                  </a:lnTo>
                  <a:lnTo>
                    <a:pt x="34" y="33"/>
                  </a:lnTo>
                  <a:lnTo>
                    <a:pt x="34" y="17"/>
                  </a:lnTo>
                  <a:lnTo>
                    <a:pt x="17" y="0"/>
                  </a:lnTo>
                  <a:lnTo>
                    <a:pt x="0" y="33"/>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04" name="Freeform 119">
              <a:extLst>
                <a:ext uri="{FF2B5EF4-FFF2-40B4-BE49-F238E27FC236}">
                  <a16:creationId xmlns:a16="http://schemas.microsoft.com/office/drawing/2014/main" id="{04BC4385-3D53-51AD-E208-33DE2A6369AD}"/>
                </a:ext>
              </a:extLst>
            </p:cNvPr>
            <p:cNvSpPr>
              <a:spLocks/>
            </p:cNvSpPr>
            <p:nvPr>
              <p:custDataLst>
                <p:tags r:id="rId66"/>
              </p:custDataLst>
            </p:nvPr>
          </p:nvSpPr>
          <p:spPr bwMode="auto">
            <a:xfrm>
              <a:off x="7332218" y="4717462"/>
              <a:ext cx="19380" cy="11139"/>
            </a:xfrm>
            <a:custGeom>
              <a:avLst/>
              <a:gdLst>
                <a:gd name="T0" fmla="*/ 0 w 35"/>
                <a:gd name="T1" fmla="*/ 0 h 15"/>
                <a:gd name="T2" fmla="*/ 0 w 35"/>
                <a:gd name="T3" fmla="*/ 0 h 15"/>
                <a:gd name="T4" fmla="*/ 3084 w 35"/>
                <a:gd name="T5" fmla="*/ 3387 h 15"/>
                <a:gd name="T6" fmla="*/ 6169 w 35"/>
                <a:gd name="T7" fmla="*/ 0 h 15"/>
                <a:gd name="T8" fmla="*/ 0 w 35"/>
                <a:gd name="T9" fmla="*/ 0 h 15"/>
                <a:gd name="T10" fmla="*/ 0 60000 65536"/>
                <a:gd name="T11" fmla="*/ 0 60000 65536"/>
                <a:gd name="T12" fmla="*/ 0 60000 65536"/>
                <a:gd name="T13" fmla="*/ 0 60000 65536"/>
                <a:gd name="T14" fmla="*/ 0 60000 65536"/>
                <a:gd name="T15" fmla="*/ 0 w 35"/>
                <a:gd name="T16" fmla="*/ 0 h 15"/>
                <a:gd name="T17" fmla="*/ 35 w 35"/>
                <a:gd name="T18" fmla="*/ 15 h 15"/>
              </a:gdLst>
              <a:ahLst/>
              <a:cxnLst>
                <a:cxn ang="T10">
                  <a:pos x="T0" y="T1"/>
                </a:cxn>
                <a:cxn ang="T11">
                  <a:pos x="T2" y="T3"/>
                </a:cxn>
                <a:cxn ang="T12">
                  <a:pos x="T4" y="T5"/>
                </a:cxn>
                <a:cxn ang="T13">
                  <a:pos x="T6" y="T7"/>
                </a:cxn>
                <a:cxn ang="T14">
                  <a:pos x="T8" y="T9"/>
                </a:cxn>
              </a:cxnLst>
              <a:rect l="T15" t="T16" r="T17" b="T18"/>
              <a:pathLst>
                <a:path w="35" h="15">
                  <a:moveTo>
                    <a:pt x="0" y="0"/>
                  </a:moveTo>
                  <a:lnTo>
                    <a:pt x="0" y="0"/>
                  </a:lnTo>
                  <a:lnTo>
                    <a:pt x="17" y="15"/>
                  </a:lnTo>
                  <a:lnTo>
                    <a:pt x="35" y="0"/>
                  </a:lnTo>
                  <a:lnTo>
                    <a:pt x="0" y="0"/>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05" name="Line 120">
              <a:extLst>
                <a:ext uri="{FF2B5EF4-FFF2-40B4-BE49-F238E27FC236}">
                  <a16:creationId xmlns:a16="http://schemas.microsoft.com/office/drawing/2014/main" id="{74CE58DE-BDE6-B176-1A50-99EEC6CE10C2}"/>
                </a:ext>
              </a:extLst>
            </p:cNvPr>
            <p:cNvSpPr>
              <a:spLocks noChangeShapeType="1"/>
            </p:cNvSpPr>
            <p:nvPr>
              <p:custDataLst>
                <p:tags r:id="rId67"/>
              </p:custDataLst>
            </p:nvPr>
          </p:nvSpPr>
          <p:spPr bwMode="auto">
            <a:xfrm flipV="1">
              <a:off x="6596884" y="4555952"/>
              <a:ext cx="9121" cy="33416"/>
            </a:xfrm>
            <a:prstGeom prst="line">
              <a:avLst/>
            </a:pr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06" name="Line 122">
              <a:extLst>
                <a:ext uri="{FF2B5EF4-FFF2-40B4-BE49-F238E27FC236}">
                  <a16:creationId xmlns:a16="http://schemas.microsoft.com/office/drawing/2014/main" id="{F1673078-950A-529F-D981-7427A9A045A3}"/>
                </a:ext>
              </a:extLst>
            </p:cNvPr>
            <p:cNvSpPr>
              <a:spLocks noChangeShapeType="1"/>
            </p:cNvSpPr>
            <p:nvPr>
              <p:custDataLst>
                <p:tags r:id="rId68"/>
              </p:custDataLst>
            </p:nvPr>
          </p:nvSpPr>
          <p:spPr bwMode="auto">
            <a:xfrm>
              <a:off x="7010723" y="4578229"/>
              <a:ext cx="9121" cy="11139"/>
            </a:xfrm>
            <a:prstGeom prst="line">
              <a:avLst/>
            </a:prstGeom>
            <a:grpFill/>
            <a:ln w="3175" cap="flat" cmpd="sng" algn="ctr">
              <a:solidFill>
                <a:srgbClr val="FFFFFF"/>
              </a:solidFill>
              <a:prstDash val="solid"/>
            </a:ln>
            <a:effectLst/>
          </p:spPr>
          <p:txBody>
            <a:bodyPr tIns="148406" bIns="148406" rtlCol="0" anchor="ctr" anchorCtr="1"/>
            <a:lstStyle/>
            <a:p>
              <a:pPr algn="ctr" defTabSz="2010351">
                <a:defRPr/>
              </a:pPr>
              <a:endParaRPr lang="en-US" sz="1979" kern="0">
                <a:solidFill>
                  <a:srgbClr val="FFFFFF"/>
                </a:solidFill>
                <a:latin typeface="Arial"/>
                <a:cs typeface="Arial" pitchFamily="34" charset="0"/>
              </a:endParaRPr>
            </a:p>
          </p:txBody>
        </p:sp>
        <p:sp>
          <p:nvSpPr>
            <p:cNvPr id="307" name="Line 123">
              <a:extLst>
                <a:ext uri="{FF2B5EF4-FFF2-40B4-BE49-F238E27FC236}">
                  <a16:creationId xmlns:a16="http://schemas.microsoft.com/office/drawing/2014/main" id="{087A62FC-7043-50CF-8954-5F1D202A64C9}"/>
                </a:ext>
              </a:extLst>
            </p:cNvPr>
            <p:cNvSpPr>
              <a:spLocks noChangeShapeType="1"/>
            </p:cNvSpPr>
            <p:nvPr>
              <p:custDataLst>
                <p:tags r:id="rId69"/>
              </p:custDataLst>
            </p:nvPr>
          </p:nvSpPr>
          <p:spPr bwMode="auto">
            <a:xfrm>
              <a:off x="7060886" y="4589368"/>
              <a:ext cx="9121" cy="22277"/>
            </a:xfrm>
            <a:prstGeom prst="line">
              <a:avLst/>
            </a:prstGeom>
            <a:grpFill/>
            <a:ln w="3175" cap="flat" cmpd="sng" algn="ctr">
              <a:solidFill>
                <a:srgbClr val="FFFFFF"/>
              </a:solidFill>
              <a:prstDash val="solid"/>
            </a:ln>
            <a:effectLst/>
          </p:spPr>
          <p:txBody>
            <a:bodyPr tIns="148406" bIns="148406" rtlCol="0" anchor="ctr" anchorCtr="1"/>
            <a:lstStyle/>
            <a:p>
              <a:pPr algn="ctr" defTabSz="2010351">
                <a:defRPr/>
              </a:pPr>
              <a:endParaRPr lang="en-US" sz="1979" kern="0">
                <a:solidFill>
                  <a:srgbClr val="FFFFFF"/>
                </a:solidFill>
                <a:latin typeface="Arial"/>
                <a:cs typeface="Arial" pitchFamily="34" charset="0"/>
              </a:endParaRPr>
            </a:p>
          </p:txBody>
        </p:sp>
        <p:sp>
          <p:nvSpPr>
            <p:cNvPr id="308" name="Line 124">
              <a:extLst>
                <a:ext uri="{FF2B5EF4-FFF2-40B4-BE49-F238E27FC236}">
                  <a16:creationId xmlns:a16="http://schemas.microsoft.com/office/drawing/2014/main" id="{C2AE3C96-C1B3-ECC9-3A5C-E760BF6E19D9}"/>
                </a:ext>
              </a:extLst>
            </p:cNvPr>
            <p:cNvSpPr>
              <a:spLocks noChangeShapeType="1"/>
            </p:cNvSpPr>
            <p:nvPr>
              <p:custDataLst>
                <p:tags r:id="rId70"/>
              </p:custDataLst>
            </p:nvPr>
          </p:nvSpPr>
          <p:spPr bwMode="auto">
            <a:xfrm>
              <a:off x="7070006" y="4622784"/>
              <a:ext cx="19380" cy="11139"/>
            </a:xfrm>
            <a:prstGeom prst="line">
              <a:avLst/>
            </a:prstGeom>
            <a:grpFill/>
            <a:ln w="3175" cap="flat" cmpd="sng" algn="ctr">
              <a:solidFill>
                <a:srgbClr val="FFFFFF"/>
              </a:solidFill>
              <a:prstDash val="solid"/>
            </a:ln>
            <a:effectLst/>
          </p:spPr>
          <p:txBody>
            <a:bodyPr tIns="148406" bIns="148406" rtlCol="0" anchor="ctr" anchorCtr="1"/>
            <a:lstStyle/>
            <a:p>
              <a:pPr algn="ctr" defTabSz="2010351">
                <a:defRPr/>
              </a:pPr>
              <a:endParaRPr lang="en-US" sz="1979" kern="0">
                <a:solidFill>
                  <a:srgbClr val="FFFFFF"/>
                </a:solidFill>
                <a:latin typeface="Arial"/>
                <a:cs typeface="Arial" pitchFamily="34" charset="0"/>
              </a:endParaRPr>
            </a:p>
          </p:txBody>
        </p:sp>
        <p:sp>
          <p:nvSpPr>
            <p:cNvPr id="309" name="Freeform 316">
              <a:extLst>
                <a:ext uri="{FF2B5EF4-FFF2-40B4-BE49-F238E27FC236}">
                  <a16:creationId xmlns:a16="http://schemas.microsoft.com/office/drawing/2014/main" id="{E78CD2CA-E3A6-69A4-250B-6015CE350E24}"/>
                </a:ext>
              </a:extLst>
            </p:cNvPr>
            <p:cNvSpPr>
              <a:spLocks/>
            </p:cNvSpPr>
            <p:nvPr>
              <p:custDataLst>
                <p:tags r:id="rId71"/>
              </p:custDataLst>
            </p:nvPr>
          </p:nvSpPr>
          <p:spPr bwMode="auto">
            <a:xfrm>
              <a:off x="6254868" y="4305332"/>
              <a:ext cx="158468" cy="100248"/>
            </a:xfrm>
            <a:custGeom>
              <a:avLst/>
              <a:gdLst>
                <a:gd name="T0" fmla="*/ 30956 w 278"/>
                <a:gd name="T1" fmla="*/ 9525 h 144"/>
                <a:gd name="T2" fmla="*/ 30956 w 278"/>
                <a:gd name="T3" fmla="*/ 9525 h 144"/>
                <a:gd name="T4" fmla="*/ 34131 w 278"/>
                <a:gd name="T5" fmla="*/ 9525 h 144"/>
                <a:gd name="T6" fmla="*/ 30956 w 278"/>
                <a:gd name="T7" fmla="*/ 11906 h 144"/>
                <a:gd name="T8" fmla="*/ 27781 w 278"/>
                <a:gd name="T9" fmla="*/ 11906 h 144"/>
                <a:gd name="T10" fmla="*/ 23813 w 278"/>
                <a:gd name="T11" fmla="*/ 11906 h 144"/>
                <a:gd name="T12" fmla="*/ 17463 w 278"/>
                <a:gd name="T13" fmla="*/ 19050 h 144"/>
                <a:gd name="T14" fmla="*/ 10319 w 278"/>
                <a:gd name="T15" fmla="*/ 19050 h 144"/>
                <a:gd name="T16" fmla="*/ 10319 w 278"/>
                <a:gd name="T17" fmla="*/ 24606 h 144"/>
                <a:gd name="T18" fmla="*/ 0 w 278"/>
                <a:gd name="T19" fmla="*/ 24606 h 144"/>
                <a:gd name="T20" fmla="*/ 7144 w 278"/>
                <a:gd name="T21" fmla="*/ 28575 h 144"/>
                <a:gd name="T22" fmla="*/ 13494 w 278"/>
                <a:gd name="T23" fmla="*/ 28575 h 144"/>
                <a:gd name="T24" fmla="*/ 17463 w 278"/>
                <a:gd name="T25" fmla="*/ 24606 h 144"/>
                <a:gd name="T26" fmla="*/ 23813 w 278"/>
                <a:gd name="T27" fmla="*/ 28575 h 144"/>
                <a:gd name="T28" fmla="*/ 27781 w 278"/>
                <a:gd name="T29" fmla="*/ 24606 h 144"/>
                <a:gd name="T30" fmla="*/ 38100 w 278"/>
                <a:gd name="T31" fmla="*/ 11906 h 144"/>
                <a:gd name="T32" fmla="*/ 48419 w 278"/>
                <a:gd name="T33" fmla="*/ 11906 h 144"/>
                <a:gd name="T34" fmla="*/ 52388 w 278"/>
                <a:gd name="T35" fmla="*/ 11906 h 144"/>
                <a:gd name="T36" fmla="*/ 48419 w 278"/>
                <a:gd name="T37" fmla="*/ 9525 h 144"/>
                <a:gd name="T38" fmla="*/ 55563 w 278"/>
                <a:gd name="T39" fmla="*/ 9525 h 144"/>
                <a:gd name="T40" fmla="*/ 44450 w 278"/>
                <a:gd name="T41" fmla="*/ 5556 h 144"/>
                <a:gd name="T42" fmla="*/ 44450 w 278"/>
                <a:gd name="T43" fmla="*/ 2381 h 144"/>
                <a:gd name="T44" fmla="*/ 41275 w 278"/>
                <a:gd name="T45" fmla="*/ 0 h 144"/>
                <a:gd name="T46" fmla="*/ 34131 w 278"/>
                <a:gd name="T47" fmla="*/ 5556 h 144"/>
                <a:gd name="T48" fmla="*/ 30956 w 278"/>
                <a:gd name="T49" fmla="*/ 9525 h 1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8"/>
                <a:gd name="T76" fmla="*/ 0 h 144"/>
                <a:gd name="T77" fmla="*/ 278 w 278"/>
                <a:gd name="T78" fmla="*/ 144 h 14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8" h="144">
                  <a:moveTo>
                    <a:pt x="158" y="48"/>
                  </a:moveTo>
                  <a:lnTo>
                    <a:pt x="158" y="48"/>
                  </a:lnTo>
                  <a:lnTo>
                    <a:pt x="175" y="48"/>
                  </a:lnTo>
                  <a:lnTo>
                    <a:pt x="158" y="63"/>
                  </a:lnTo>
                  <a:lnTo>
                    <a:pt x="140" y="63"/>
                  </a:lnTo>
                  <a:lnTo>
                    <a:pt x="123" y="63"/>
                  </a:lnTo>
                  <a:lnTo>
                    <a:pt x="88" y="96"/>
                  </a:lnTo>
                  <a:lnTo>
                    <a:pt x="52" y="96"/>
                  </a:lnTo>
                  <a:lnTo>
                    <a:pt x="52" y="126"/>
                  </a:lnTo>
                  <a:lnTo>
                    <a:pt x="0" y="126"/>
                  </a:lnTo>
                  <a:lnTo>
                    <a:pt x="35" y="144"/>
                  </a:lnTo>
                  <a:lnTo>
                    <a:pt x="69" y="144"/>
                  </a:lnTo>
                  <a:lnTo>
                    <a:pt x="88" y="126"/>
                  </a:lnTo>
                  <a:lnTo>
                    <a:pt x="123" y="144"/>
                  </a:lnTo>
                  <a:lnTo>
                    <a:pt x="140" y="126"/>
                  </a:lnTo>
                  <a:lnTo>
                    <a:pt x="192" y="63"/>
                  </a:lnTo>
                  <a:lnTo>
                    <a:pt x="244" y="63"/>
                  </a:lnTo>
                  <a:lnTo>
                    <a:pt x="261" y="63"/>
                  </a:lnTo>
                  <a:lnTo>
                    <a:pt x="244" y="48"/>
                  </a:lnTo>
                  <a:lnTo>
                    <a:pt x="278" y="48"/>
                  </a:lnTo>
                  <a:lnTo>
                    <a:pt x="227" y="30"/>
                  </a:lnTo>
                  <a:lnTo>
                    <a:pt x="227" y="15"/>
                  </a:lnTo>
                  <a:lnTo>
                    <a:pt x="209" y="0"/>
                  </a:lnTo>
                  <a:lnTo>
                    <a:pt x="175" y="30"/>
                  </a:lnTo>
                  <a:lnTo>
                    <a:pt x="158" y="48"/>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10" name="Freeform 317">
              <a:extLst>
                <a:ext uri="{FF2B5EF4-FFF2-40B4-BE49-F238E27FC236}">
                  <a16:creationId xmlns:a16="http://schemas.microsoft.com/office/drawing/2014/main" id="{A7CAD8F0-85AD-C6AB-A278-2C74ED22B72D}"/>
                </a:ext>
              </a:extLst>
            </p:cNvPr>
            <p:cNvSpPr>
              <a:spLocks/>
            </p:cNvSpPr>
            <p:nvPr>
              <p:custDataLst>
                <p:tags r:id="rId72"/>
              </p:custDataLst>
            </p:nvPr>
          </p:nvSpPr>
          <p:spPr bwMode="auto">
            <a:xfrm>
              <a:off x="6324410" y="4338748"/>
              <a:ext cx="29641" cy="11139"/>
            </a:xfrm>
            <a:custGeom>
              <a:avLst/>
              <a:gdLst>
                <a:gd name="T0" fmla="*/ 0 w 52"/>
                <a:gd name="T1" fmla="*/ 3387 h 15"/>
                <a:gd name="T2" fmla="*/ 0 w 52"/>
                <a:gd name="T3" fmla="*/ 3387 h 15"/>
                <a:gd name="T4" fmla="*/ 3969 w 52"/>
                <a:gd name="T5" fmla="*/ 3387 h 15"/>
                <a:gd name="T6" fmla="*/ 7144 w 52"/>
                <a:gd name="T7" fmla="*/ 3387 h 15"/>
                <a:gd name="T8" fmla="*/ 10319 w 52"/>
                <a:gd name="T9" fmla="*/ 0 h 15"/>
                <a:gd name="T10" fmla="*/ 7144 w 52"/>
                <a:gd name="T11" fmla="*/ 0 h 15"/>
                <a:gd name="T12" fmla="*/ 0 w 52"/>
                <a:gd name="T13" fmla="*/ 3387 h 15"/>
                <a:gd name="T14" fmla="*/ 0 60000 65536"/>
                <a:gd name="T15" fmla="*/ 0 60000 65536"/>
                <a:gd name="T16" fmla="*/ 0 60000 65536"/>
                <a:gd name="T17" fmla="*/ 0 60000 65536"/>
                <a:gd name="T18" fmla="*/ 0 60000 65536"/>
                <a:gd name="T19" fmla="*/ 0 60000 65536"/>
                <a:gd name="T20" fmla="*/ 0 60000 65536"/>
                <a:gd name="T21" fmla="*/ 0 w 52"/>
                <a:gd name="T22" fmla="*/ 0 h 15"/>
                <a:gd name="T23" fmla="*/ 52 w 5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15">
                  <a:moveTo>
                    <a:pt x="0" y="15"/>
                  </a:moveTo>
                  <a:lnTo>
                    <a:pt x="0" y="15"/>
                  </a:lnTo>
                  <a:lnTo>
                    <a:pt x="17" y="15"/>
                  </a:lnTo>
                  <a:lnTo>
                    <a:pt x="35" y="15"/>
                  </a:lnTo>
                  <a:lnTo>
                    <a:pt x="52" y="0"/>
                  </a:lnTo>
                  <a:lnTo>
                    <a:pt x="35" y="0"/>
                  </a:lnTo>
                  <a:lnTo>
                    <a:pt x="0" y="15"/>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11" name="Freeform 318">
              <a:extLst>
                <a:ext uri="{FF2B5EF4-FFF2-40B4-BE49-F238E27FC236}">
                  <a16:creationId xmlns:a16="http://schemas.microsoft.com/office/drawing/2014/main" id="{BEC9E37E-3304-151E-AD91-AD06F0BF052E}"/>
                </a:ext>
              </a:extLst>
            </p:cNvPr>
            <p:cNvSpPr>
              <a:spLocks/>
            </p:cNvSpPr>
            <p:nvPr>
              <p:custDataLst>
                <p:tags r:id="rId73"/>
              </p:custDataLst>
            </p:nvPr>
          </p:nvSpPr>
          <p:spPr bwMode="auto">
            <a:xfrm>
              <a:off x="6244606" y="4349887"/>
              <a:ext cx="159608" cy="144803"/>
            </a:xfrm>
            <a:custGeom>
              <a:avLst/>
              <a:gdLst>
                <a:gd name="T0" fmla="*/ 3997 w 278"/>
                <a:gd name="T1" fmla="*/ 12761 h 207"/>
                <a:gd name="T2" fmla="*/ 3997 w 278"/>
                <a:gd name="T3" fmla="*/ 12761 h 207"/>
                <a:gd name="T4" fmla="*/ 10393 w 278"/>
                <a:gd name="T5" fmla="*/ 16749 h 207"/>
                <a:gd name="T6" fmla="*/ 17588 w 278"/>
                <a:gd name="T7" fmla="*/ 16749 h 207"/>
                <a:gd name="T8" fmla="*/ 20786 w 278"/>
                <a:gd name="T9" fmla="*/ 12761 h 207"/>
                <a:gd name="T10" fmla="*/ 27981 w 278"/>
                <a:gd name="T11" fmla="*/ 16749 h 207"/>
                <a:gd name="T12" fmla="*/ 31179 w 278"/>
                <a:gd name="T13" fmla="*/ 12761 h 207"/>
                <a:gd name="T14" fmla="*/ 41572 w 278"/>
                <a:gd name="T15" fmla="*/ 0 h 207"/>
                <a:gd name="T16" fmla="*/ 52764 w 278"/>
                <a:gd name="T17" fmla="*/ 0 h 207"/>
                <a:gd name="T18" fmla="*/ 49567 w 278"/>
                <a:gd name="T19" fmla="*/ 7178 h 207"/>
                <a:gd name="T20" fmla="*/ 52764 w 278"/>
                <a:gd name="T21" fmla="*/ 9571 h 207"/>
                <a:gd name="T22" fmla="*/ 49567 w 278"/>
                <a:gd name="T23" fmla="*/ 12761 h 207"/>
                <a:gd name="T24" fmla="*/ 56762 w 278"/>
                <a:gd name="T25" fmla="*/ 16749 h 207"/>
                <a:gd name="T26" fmla="*/ 52764 w 278"/>
                <a:gd name="T27" fmla="*/ 19142 h 207"/>
                <a:gd name="T28" fmla="*/ 45569 w 278"/>
                <a:gd name="T29" fmla="*/ 26320 h 207"/>
                <a:gd name="T30" fmla="*/ 41572 w 278"/>
                <a:gd name="T31" fmla="*/ 31903 h 207"/>
                <a:gd name="T32" fmla="*/ 45569 w 278"/>
                <a:gd name="T33" fmla="*/ 31903 h 207"/>
                <a:gd name="T34" fmla="*/ 41572 w 278"/>
                <a:gd name="T35" fmla="*/ 38284 h 207"/>
                <a:gd name="T36" fmla="*/ 35176 w 278"/>
                <a:gd name="T37" fmla="*/ 41474 h 207"/>
                <a:gd name="T38" fmla="*/ 31179 w 278"/>
                <a:gd name="T39" fmla="*/ 38284 h 207"/>
                <a:gd name="T40" fmla="*/ 24783 w 278"/>
                <a:gd name="T41" fmla="*/ 38284 h 207"/>
                <a:gd name="T42" fmla="*/ 17588 w 278"/>
                <a:gd name="T43" fmla="*/ 38284 h 207"/>
                <a:gd name="T44" fmla="*/ 17588 w 278"/>
                <a:gd name="T45" fmla="*/ 35094 h 207"/>
                <a:gd name="T46" fmla="*/ 10393 w 278"/>
                <a:gd name="T47" fmla="*/ 35094 h 207"/>
                <a:gd name="T48" fmla="*/ 7195 w 278"/>
                <a:gd name="T49" fmla="*/ 28713 h 207"/>
                <a:gd name="T50" fmla="*/ 3997 w 278"/>
                <a:gd name="T51" fmla="*/ 22332 h 207"/>
                <a:gd name="T52" fmla="*/ 0 w 278"/>
                <a:gd name="T53" fmla="*/ 16749 h 207"/>
                <a:gd name="T54" fmla="*/ 3997 w 278"/>
                <a:gd name="T55" fmla="*/ 12761 h 2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8"/>
                <a:gd name="T85" fmla="*/ 0 h 207"/>
                <a:gd name="T86" fmla="*/ 278 w 278"/>
                <a:gd name="T87" fmla="*/ 207 h 20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8" h="207">
                  <a:moveTo>
                    <a:pt x="17" y="63"/>
                  </a:moveTo>
                  <a:lnTo>
                    <a:pt x="17" y="63"/>
                  </a:lnTo>
                  <a:lnTo>
                    <a:pt x="52" y="81"/>
                  </a:lnTo>
                  <a:lnTo>
                    <a:pt x="86" y="81"/>
                  </a:lnTo>
                  <a:lnTo>
                    <a:pt x="104" y="63"/>
                  </a:lnTo>
                  <a:lnTo>
                    <a:pt x="138" y="81"/>
                  </a:lnTo>
                  <a:lnTo>
                    <a:pt x="155" y="63"/>
                  </a:lnTo>
                  <a:lnTo>
                    <a:pt x="207" y="0"/>
                  </a:lnTo>
                  <a:lnTo>
                    <a:pt x="261" y="0"/>
                  </a:lnTo>
                  <a:lnTo>
                    <a:pt x="244" y="33"/>
                  </a:lnTo>
                  <a:lnTo>
                    <a:pt x="261" y="48"/>
                  </a:lnTo>
                  <a:lnTo>
                    <a:pt x="244" y="63"/>
                  </a:lnTo>
                  <a:lnTo>
                    <a:pt x="278" y="81"/>
                  </a:lnTo>
                  <a:lnTo>
                    <a:pt x="261" y="96"/>
                  </a:lnTo>
                  <a:lnTo>
                    <a:pt x="224" y="129"/>
                  </a:lnTo>
                  <a:lnTo>
                    <a:pt x="207" y="159"/>
                  </a:lnTo>
                  <a:lnTo>
                    <a:pt x="224" y="159"/>
                  </a:lnTo>
                  <a:lnTo>
                    <a:pt x="207" y="192"/>
                  </a:lnTo>
                  <a:lnTo>
                    <a:pt x="173" y="207"/>
                  </a:lnTo>
                  <a:lnTo>
                    <a:pt x="155" y="192"/>
                  </a:lnTo>
                  <a:lnTo>
                    <a:pt x="121" y="192"/>
                  </a:lnTo>
                  <a:lnTo>
                    <a:pt x="86" y="192"/>
                  </a:lnTo>
                  <a:lnTo>
                    <a:pt x="86" y="176"/>
                  </a:lnTo>
                  <a:lnTo>
                    <a:pt x="52" y="176"/>
                  </a:lnTo>
                  <a:lnTo>
                    <a:pt x="34" y="144"/>
                  </a:lnTo>
                  <a:lnTo>
                    <a:pt x="17" y="111"/>
                  </a:lnTo>
                  <a:lnTo>
                    <a:pt x="0" y="81"/>
                  </a:lnTo>
                  <a:lnTo>
                    <a:pt x="17" y="63"/>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12" name="Freeform 319">
              <a:extLst>
                <a:ext uri="{FF2B5EF4-FFF2-40B4-BE49-F238E27FC236}">
                  <a16:creationId xmlns:a16="http://schemas.microsoft.com/office/drawing/2014/main" id="{95027164-B314-7CCA-42D2-1EA4831E1803}"/>
                </a:ext>
              </a:extLst>
            </p:cNvPr>
            <p:cNvSpPr>
              <a:spLocks/>
            </p:cNvSpPr>
            <p:nvPr>
              <p:custDataLst>
                <p:tags r:id="rId74"/>
              </p:custDataLst>
            </p:nvPr>
          </p:nvSpPr>
          <p:spPr bwMode="auto">
            <a:xfrm>
              <a:off x="6066758" y="4394442"/>
              <a:ext cx="11400" cy="22277"/>
            </a:xfrm>
            <a:custGeom>
              <a:avLst/>
              <a:gdLst>
                <a:gd name="T0" fmla="*/ 0 w 19"/>
                <a:gd name="T1" fmla="*/ 3079 h 33"/>
                <a:gd name="T2" fmla="*/ 0 w 19"/>
                <a:gd name="T3" fmla="*/ 3079 h 33"/>
                <a:gd name="T4" fmla="*/ 4178 w 19"/>
                <a:gd name="T5" fmla="*/ 6158 h 33"/>
                <a:gd name="T6" fmla="*/ 0 w 19"/>
                <a:gd name="T7" fmla="*/ 0 h 33"/>
                <a:gd name="T8" fmla="*/ 0 w 19"/>
                <a:gd name="T9" fmla="*/ 3079 h 33"/>
                <a:gd name="T10" fmla="*/ 0 60000 65536"/>
                <a:gd name="T11" fmla="*/ 0 60000 65536"/>
                <a:gd name="T12" fmla="*/ 0 60000 65536"/>
                <a:gd name="T13" fmla="*/ 0 60000 65536"/>
                <a:gd name="T14" fmla="*/ 0 60000 65536"/>
                <a:gd name="T15" fmla="*/ 0 w 19"/>
                <a:gd name="T16" fmla="*/ 0 h 33"/>
                <a:gd name="T17" fmla="*/ 19 w 19"/>
                <a:gd name="T18" fmla="*/ 33 h 33"/>
              </a:gdLst>
              <a:ahLst/>
              <a:cxnLst>
                <a:cxn ang="T10">
                  <a:pos x="T0" y="T1"/>
                </a:cxn>
                <a:cxn ang="T11">
                  <a:pos x="T2" y="T3"/>
                </a:cxn>
                <a:cxn ang="T12">
                  <a:pos x="T4" y="T5"/>
                </a:cxn>
                <a:cxn ang="T13">
                  <a:pos x="T6" y="T7"/>
                </a:cxn>
                <a:cxn ang="T14">
                  <a:pos x="T8" y="T9"/>
                </a:cxn>
              </a:cxnLst>
              <a:rect l="T15" t="T16" r="T17" b="T18"/>
              <a:pathLst>
                <a:path w="19" h="33">
                  <a:moveTo>
                    <a:pt x="0" y="18"/>
                  </a:moveTo>
                  <a:lnTo>
                    <a:pt x="0" y="18"/>
                  </a:lnTo>
                  <a:lnTo>
                    <a:pt x="19" y="33"/>
                  </a:lnTo>
                  <a:lnTo>
                    <a:pt x="0" y="0"/>
                  </a:lnTo>
                  <a:lnTo>
                    <a:pt x="0" y="18"/>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13" name="Freeform 320">
              <a:extLst>
                <a:ext uri="{FF2B5EF4-FFF2-40B4-BE49-F238E27FC236}">
                  <a16:creationId xmlns:a16="http://schemas.microsoft.com/office/drawing/2014/main" id="{F857EE60-97E6-696A-8F4C-A7F39B765FEB}"/>
                </a:ext>
              </a:extLst>
            </p:cNvPr>
            <p:cNvSpPr>
              <a:spLocks/>
            </p:cNvSpPr>
            <p:nvPr>
              <p:custDataLst>
                <p:tags r:id="rId75"/>
              </p:custDataLst>
            </p:nvPr>
          </p:nvSpPr>
          <p:spPr bwMode="auto">
            <a:xfrm>
              <a:off x="6087280" y="4438997"/>
              <a:ext cx="9121" cy="22277"/>
            </a:xfrm>
            <a:custGeom>
              <a:avLst/>
              <a:gdLst>
                <a:gd name="T0" fmla="*/ 0 w 16"/>
                <a:gd name="T1" fmla="*/ 0 h 30"/>
                <a:gd name="T2" fmla="*/ 0 w 16"/>
                <a:gd name="T3" fmla="*/ 0 h 30"/>
                <a:gd name="T4" fmla="*/ 3175 w 16"/>
                <a:gd name="T5" fmla="*/ 7620 h 30"/>
                <a:gd name="T6" fmla="*/ 3175 w 16"/>
                <a:gd name="T7" fmla="*/ 3387 h 30"/>
                <a:gd name="T8" fmla="*/ 3175 w 16"/>
                <a:gd name="T9" fmla="*/ 0 h 30"/>
                <a:gd name="T10" fmla="*/ 0 w 16"/>
                <a:gd name="T11" fmla="*/ 0 h 30"/>
                <a:gd name="T12" fmla="*/ 0 60000 65536"/>
                <a:gd name="T13" fmla="*/ 0 60000 65536"/>
                <a:gd name="T14" fmla="*/ 0 60000 65536"/>
                <a:gd name="T15" fmla="*/ 0 60000 65536"/>
                <a:gd name="T16" fmla="*/ 0 60000 65536"/>
                <a:gd name="T17" fmla="*/ 0 60000 65536"/>
                <a:gd name="T18" fmla="*/ 0 w 16"/>
                <a:gd name="T19" fmla="*/ 0 h 30"/>
                <a:gd name="T20" fmla="*/ 16 w 16"/>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6" h="30">
                  <a:moveTo>
                    <a:pt x="0" y="0"/>
                  </a:moveTo>
                  <a:lnTo>
                    <a:pt x="0" y="0"/>
                  </a:lnTo>
                  <a:lnTo>
                    <a:pt x="16" y="30"/>
                  </a:lnTo>
                  <a:lnTo>
                    <a:pt x="16" y="15"/>
                  </a:lnTo>
                  <a:lnTo>
                    <a:pt x="16" y="0"/>
                  </a:lnTo>
                  <a:lnTo>
                    <a:pt x="0" y="0"/>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14" name="Freeform 321">
              <a:extLst>
                <a:ext uri="{FF2B5EF4-FFF2-40B4-BE49-F238E27FC236}">
                  <a16:creationId xmlns:a16="http://schemas.microsoft.com/office/drawing/2014/main" id="{7A498687-B329-29F5-F042-0AD4C4017774}"/>
                </a:ext>
              </a:extLst>
            </p:cNvPr>
            <p:cNvSpPr>
              <a:spLocks/>
            </p:cNvSpPr>
            <p:nvPr>
              <p:custDataLst>
                <p:tags r:id="rId76"/>
              </p:custDataLst>
            </p:nvPr>
          </p:nvSpPr>
          <p:spPr bwMode="auto">
            <a:xfrm>
              <a:off x="5790866" y="4249639"/>
              <a:ext cx="41042" cy="66832"/>
            </a:xfrm>
            <a:custGeom>
              <a:avLst/>
              <a:gdLst>
                <a:gd name="T0" fmla="*/ 0 w 71"/>
                <a:gd name="T1" fmla="*/ 9525 h 96"/>
                <a:gd name="T2" fmla="*/ 0 w 71"/>
                <a:gd name="T3" fmla="*/ 9525 h 96"/>
                <a:gd name="T4" fmla="*/ 4025 w 71"/>
                <a:gd name="T5" fmla="*/ 19050 h 96"/>
                <a:gd name="T6" fmla="*/ 11269 w 71"/>
                <a:gd name="T7" fmla="*/ 19050 h 96"/>
                <a:gd name="T8" fmla="*/ 14489 w 71"/>
                <a:gd name="T9" fmla="*/ 11906 h 96"/>
                <a:gd name="T10" fmla="*/ 8049 w 71"/>
                <a:gd name="T11" fmla="*/ 2381 h 96"/>
                <a:gd name="T12" fmla="*/ 4025 w 71"/>
                <a:gd name="T13" fmla="*/ 0 h 96"/>
                <a:gd name="T14" fmla="*/ 0 w 71"/>
                <a:gd name="T15" fmla="*/ 9525 h 96"/>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96"/>
                <a:gd name="T26" fmla="*/ 71 w 71"/>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96">
                  <a:moveTo>
                    <a:pt x="0" y="48"/>
                  </a:moveTo>
                  <a:lnTo>
                    <a:pt x="0" y="48"/>
                  </a:lnTo>
                  <a:lnTo>
                    <a:pt x="17" y="96"/>
                  </a:lnTo>
                  <a:lnTo>
                    <a:pt x="54" y="96"/>
                  </a:lnTo>
                  <a:lnTo>
                    <a:pt x="71" y="63"/>
                  </a:lnTo>
                  <a:lnTo>
                    <a:pt x="37" y="15"/>
                  </a:lnTo>
                  <a:lnTo>
                    <a:pt x="17" y="0"/>
                  </a:lnTo>
                  <a:lnTo>
                    <a:pt x="0" y="48"/>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15" name="Freeform 322">
              <a:extLst>
                <a:ext uri="{FF2B5EF4-FFF2-40B4-BE49-F238E27FC236}">
                  <a16:creationId xmlns:a16="http://schemas.microsoft.com/office/drawing/2014/main" id="{B48531E5-ED7D-F008-CA59-85EB9FFB19E9}"/>
                </a:ext>
              </a:extLst>
            </p:cNvPr>
            <p:cNvSpPr>
              <a:spLocks/>
            </p:cNvSpPr>
            <p:nvPr>
              <p:custDataLst>
                <p:tags r:id="rId77"/>
              </p:custDataLst>
            </p:nvPr>
          </p:nvSpPr>
          <p:spPr bwMode="auto">
            <a:xfrm>
              <a:off x="6244606" y="4071422"/>
              <a:ext cx="39903" cy="33416"/>
            </a:xfrm>
            <a:custGeom>
              <a:avLst/>
              <a:gdLst>
                <a:gd name="T0" fmla="*/ 0 w 69"/>
                <a:gd name="T1" fmla="*/ 2381 h 48"/>
                <a:gd name="T2" fmla="*/ 0 w 69"/>
                <a:gd name="T3" fmla="*/ 2381 h 48"/>
                <a:gd name="T4" fmla="*/ 0 w 69"/>
                <a:gd name="T5" fmla="*/ 5556 h 48"/>
                <a:gd name="T6" fmla="*/ 7247 w 69"/>
                <a:gd name="T7" fmla="*/ 9525 h 48"/>
                <a:gd name="T8" fmla="*/ 10468 w 69"/>
                <a:gd name="T9" fmla="*/ 5556 h 48"/>
                <a:gd name="T10" fmla="*/ 14495 w 69"/>
                <a:gd name="T11" fmla="*/ 0 h 48"/>
                <a:gd name="T12" fmla="*/ 4026 w 69"/>
                <a:gd name="T13" fmla="*/ 0 h 48"/>
                <a:gd name="T14" fmla="*/ 0 w 69"/>
                <a:gd name="T15" fmla="*/ 2381 h 48"/>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48"/>
                <a:gd name="T26" fmla="*/ 69 w 69"/>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48">
                  <a:moveTo>
                    <a:pt x="0" y="15"/>
                  </a:moveTo>
                  <a:lnTo>
                    <a:pt x="0" y="15"/>
                  </a:lnTo>
                  <a:lnTo>
                    <a:pt x="0" y="31"/>
                  </a:lnTo>
                  <a:lnTo>
                    <a:pt x="34" y="48"/>
                  </a:lnTo>
                  <a:lnTo>
                    <a:pt x="52" y="31"/>
                  </a:lnTo>
                  <a:lnTo>
                    <a:pt x="69" y="0"/>
                  </a:lnTo>
                  <a:lnTo>
                    <a:pt x="17" y="0"/>
                  </a:lnTo>
                  <a:lnTo>
                    <a:pt x="0" y="15"/>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16" name="Freeform 323">
              <a:extLst>
                <a:ext uri="{FF2B5EF4-FFF2-40B4-BE49-F238E27FC236}">
                  <a16:creationId xmlns:a16="http://schemas.microsoft.com/office/drawing/2014/main" id="{F66DCBF4-4214-68F6-E5D6-E4B8493C18CE}"/>
                </a:ext>
              </a:extLst>
            </p:cNvPr>
            <p:cNvSpPr>
              <a:spLocks/>
            </p:cNvSpPr>
            <p:nvPr>
              <p:custDataLst>
                <p:tags r:id="rId78"/>
              </p:custDataLst>
            </p:nvPr>
          </p:nvSpPr>
          <p:spPr bwMode="auto">
            <a:xfrm>
              <a:off x="6422455" y="3971175"/>
              <a:ext cx="29641" cy="55693"/>
            </a:xfrm>
            <a:custGeom>
              <a:avLst/>
              <a:gdLst>
                <a:gd name="T0" fmla="*/ 0 w 52"/>
                <a:gd name="T1" fmla="*/ 9646 h 79"/>
                <a:gd name="T2" fmla="*/ 0 w 52"/>
                <a:gd name="T3" fmla="*/ 9646 h 79"/>
                <a:gd name="T4" fmla="*/ 0 w 52"/>
                <a:gd name="T5" fmla="*/ 12861 h 79"/>
                <a:gd name="T6" fmla="*/ 3969 w 52"/>
                <a:gd name="T7" fmla="*/ 16076 h 79"/>
                <a:gd name="T8" fmla="*/ 10319 w 52"/>
                <a:gd name="T9" fmla="*/ 0 h 79"/>
                <a:gd name="T10" fmla="*/ 7144 w 52"/>
                <a:gd name="T11" fmla="*/ 0 h 79"/>
                <a:gd name="T12" fmla="*/ 0 w 52"/>
                <a:gd name="T13" fmla="*/ 9646 h 79"/>
                <a:gd name="T14" fmla="*/ 0 60000 65536"/>
                <a:gd name="T15" fmla="*/ 0 60000 65536"/>
                <a:gd name="T16" fmla="*/ 0 60000 65536"/>
                <a:gd name="T17" fmla="*/ 0 60000 65536"/>
                <a:gd name="T18" fmla="*/ 0 60000 65536"/>
                <a:gd name="T19" fmla="*/ 0 60000 65536"/>
                <a:gd name="T20" fmla="*/ 0 60000 65536"/>
                <a:gd name="T21" fmla="*/ 0 w 52"/>
                <a:gd name="T22" fmla="*/ 0 h 79"/>
                <a:gd name="T23" fmla="*/ 52 w 52"/>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79">
                  <a:moveTo>
                    <a:pt x="0" y="48"/>
                  </a:moveTo>
                  <a:lnTo>
                    <a:pt x="0" y="48"/>
                  </a:lnTo>
                  <a:lnTo>
                    <a:pt x="0" y="63"/>
                  </a:lnTo>
                  <a:lnTo>
                    <a:pt x="17" y="79"/>
                  </a:lnTo>
                  <a:lnTo>
                    <a:pt x="52" y="0"/>
                  </a:lnTo>
                  <a:lnTo>
                    <a:pt x="34" y="0"/>
                  </a:lnTo>
                  <a:lnTo>
                    <a:pt x="0" y="48"/>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17" name="Freeform 324">
              <a:extLst>
                <a:ext uri="{FF2B5EF4-FFF2-40B4-BE49-F238E27FC236}">
                  <a16:creationId xmlns:a16="http://schemas.microsoft.com/office/drawing/2014/main" id="{5178EFE4-95F1-140A-8210-F0377CC6F841}"/>
                </a:ext>
              </a:extLst>
            </p:cNvPr>
            <p:cNvSpPr>
              <a:spLocks/>
            </p:cNvSpPr>
            <p:nvPr>
              <p:custDataLst>
                <p:tags r:id="rId79"/>
              </p:custDataLst>
            </p:nvPr>
          </p:nvSpPr>
          <p:spPr bwMode="auto">
            <a:xfrm>
              <a:off x="6037118" y="4327610"/>
              <a:ext cx="168728" cy="200495"/>
            </a:xfrm>
            <a:custGeom>
              <a:avLst/>
              <a:gdLst>
                <a:gd name="T0" fmla="*/ 0 w 296"/>
                <a:gd name="T1" fmla="*/ 0 h 288"/>
                <a:gd name="T2" fmla="*/ 0 w 296"/>
                <a:gd name="T3" fmla="*/ 0 h 288"/>
                <a:gd name="T4" fmla="*/ 0 w 296"/>
                <a:gd name="T5" fmla="*/ 3969 h 288"/>
                <a:gd name="T6" fmla="*/ 7144 w 296"/>
                <a:gd name="T7" fmla="*/ 9525 h 288"/>
                <a:gd name="T8" fmla="*/ 14288 w 296"/>
                <a:gd name="T9" fmla="*/ 15875 h 288"/>
                <a:gd name="T10" fmla="*/ 17462 w 296"/>
                <a:gd name="T11" fmla="*/ 19050 h 288"/>
                <a:gd name="T12" fmla="*/ 20637 w 296"/>
                <a:gd name="T13" fmla="*/ 26194 h 288"/>
                <a:gd name="T14" fmla="*/ 27781 w 296"/>
                <a:gd name="T15" fmla="*/ 31750 h 288"/>
                <a:gd name="T16" fmla="*/ 34131 w 296"/>
                <a:gd name="T17" fmla="*/ 44450 h 288"/>
                <a:gd name="T18" fmla="*/ 48419 w 296"/>
                <a:gd name="T19" fmla="*/ 57150 h 288"/>
                <a:gd name="T20" fmla="*/ 55563 w 296"/>
                <a:gd name="T21" fmla="*/ 57150 h 288"/>
                <a:gd name="T22" fmla="*/ 58738 w 296"/>
                <a:gd name="T23" fmla="*/ 44450 h 288"/>
                <a:gd name="T24" fmla="*/ 55563 w 296"/>
                <a:gd name="T25" fmla="*/ 38100 h 288"/>
                <a:gd name="T26" fmla="*/ 52388 w 296"/>
                <a:gd name="T27" fmla="*/ 38100 h 288"/>
                <a:gd name="T28" fmla="*/ 48419 w 296"/>
                <a:gd name="T29" fmla="*/ 31750 h 288"/>
                <a:gd name="T30" fmla="*/ 44450 w 296"/>
                <a:gd name="T31" fmla="*/ 31750 h 288"/>
                <a:gd name="T32" fmla="*/ 44450 w 296"/>
                <a:gd name="T33" fmla="*/ 28575 h 288"/>
                <a:gd name="T34" fmla="*/ 41275 w 296"/>
                <a:gd name="T35" fmla="*/ 26194 h 288"/>
                <a:gd name="T36" fmla="*/ 41275 w 296"/>
                <a:gd name="T37" fmla="*/ 22225 h 288"/>
                <a:gd name="T38" fmla="*/ 30956 w 296"/>
                <a:gd name="T39" fmla="*/ 15875 h 288"/>
                <a:gd name="T40" fmla="*/ 27781 w 296"/>
                <a:gd name="T41" fmla="*/ 15875 h 288"/>
                <a:gd name="T42" fmla="*/ 10319 w 296"/>
                <a:gd name="T43" fmla="*/ 3969 h 288"/>
                <a:gd name="T44" fmla="*/ 0 w 296"/>
                <a:gd name="T45" fmla="*/ 0 h 2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6"/>
                <a:gd name="T70" fmla="*/ 0 h 288"/>
                <a:gd name="T71" fmla="*/ 296 w 296"/>
                <a:gd name="T72" fmla="*/ 288 h 2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6" h="288">
                  <a:moveTo>
                    <a:pt x="0" y="0"/>
                  </a:moveTo>
                  <a:lnTo>
                    <a:pt x="0" y="0"/>
                  </a:lnTo>
                  <a:lnTo>
                    <a:pt x="0" y="18"/>
                  </a:lnTo>
                  <a:lnTo>
                    <a:pt x="35" y="48"/>
                  </a:lnTo>
                  <a:lnTo>
                    <a:pt x="71" y="81"/>
                  </a:lnTo>
                  <a:lnTo>
                    <a:pt x="88" y="96"/>
                  </a:lnTo>
                  <a:lnTo>
                    <a:pt x="106" y="129"/>
                  </a:lnTo>
                  <a:lnTo>
                    <a:pt x="140" y="162"/>
                  </a:lnTo>
                  <a:lnTo>
                    <a:pt x="175" y="225"/>
                  </a:lnTo>
                  <a:lnTo>
                    <a:pt x="244" y="288"/>
                  </a:lnTo>
                  <a:lnTo>
                    <a:pt x="278" y="288"/>
                  </a:lnTo>
                  <a:lnTo>
                    <a:pt x="296" y="225"/>
                  </a:lnTo>
                  <a:lnTo>
                    <a:pt x="278" y="192"/>
                  </a:lnTo>
                  <a:lnTo>
                    <a:pt x="261" y="192"/>
                  </a:lnTo>
                  <a:lnTo>
                    <a:pt x="244" y="162"/>
                  </a:lnTo>
                  <a:lnTo>
                    <a:pt x="227" y="162"/>
                  </a:lnTo>
                  <a:lnTo>
                    <a:pt x="227" y="144"/>
                  </a:lnTo>
                  <a:lnTo>
                    <a:pt x="209" y="129"/>
                  </a:lnTo>
                  <a:lnTo>
                    <a:pt x="209" y="114"/>
                  </a:lnTo>
                  <a:lnTo>
                    <a:pt x="158" y="81"/>
                  </a:lnTo>
                  <a:lnTo>
                    <a:pt x="140" y="81"/>
                  </a:lnTo>
                  <a:lnTo>
                    <a:pt x="54" y="18"/>
                  </a:lnTo>
                  <a:lnTo>
                    <a:pt x="0" y="0"/>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18" name="Freeform 325">
              <a:extLst>
                <a:ext uri="{FF2B5EF4-FFF2-40B4-BE49-F238E27FC236}">
                  <a16:creationId xmlns:a16="http://schemas.microsoft.com/office/drawing/2014/main" id="{3F4EC145-D278-475C-C6F0-BB60174E7FCD}"/>
                </a:ext>
              </a:extLst>
            </p:cNvPr>
            <p:cNvSpPr>
              <a:spLocks/>
            </p:cNvSpPr>
            <p:nvPr>
              <p:custDataLst>
                <p:tags r:id="rId80"/>
              </p:custDataLst>
            </p:nvPr>
          </p:nvSpPr>
          <p:spPr bwMode="auto">
            <a:xfrm>
              <a:off x="6195585" y="4528106"/>
              <a:ext cx="137946" cy="44555"/>
            </a:xfrm>
            <a:custGeom>
              <a:avLst/>
              <a:gdLst>
                <a:gd name="T0" fmla="*/ 0 w 242"/>
                <a:gd name="T1" fmla="*/ 3126 h 65"/>
                <a:gd name="T2" fmla="*/ 0 w 242"/>
                <a:gd name="T3" fmla="*/ 3126 h 65"/>
                <a:gd name="T4" fmla="*/ 14288 w 242"/>
                <a:gd name="T5" fmla="*/ 9378 h 65"/>
                <a:gd name="T6" fmla="*/ 48419 w 242"/>
                <a:gd name="T7" fmla="*/ 12505 h 65"/>
                <a:gd name="T8" fmla="*/ 48419 w 242"/>
                <a:gd name="T9" fmla="*/ 9378 h 65"/>
                <a:gd name="T10" fmla="*/ 41275 w 242"/>
                <a:gd name="T11" fmla="*/ 9378 h 65"/>
                <a:gd name="T12" fmla="*/ 38100 w 242"/>
                <a:gd name="T13" fmla="*/ 6252 h 65"/>
                <a:gd name="T14" fmla="*/ 27781 w 242"/>
                <a:gd name="T15" fmla="*/ 3126 h 65"/>
                <a:gd name="T16" fmla="*/ 27781 w 242"/>
                <a:gd name="T17" fmla="*/ 6252 h 65"/>
                <a:gd name="T18" fmla="*/ 20638 w 242"/>
                <a:gd name="T19" fmla="*/ 3126 h 65"/>
                <a:gd name="T20" fmla="*/ 10319 w 242"/>
                <a:gd name="T21" fmla="*/ 0 h 65"/>
                <a:gd name="T22" fmla="*/ 3969 w 242"/>
                <a:gd name="T23" fmla="*/ 0 h 65"/>
                <a:gd name="T24" fmla="*/ 0 w 242"/>
                <a:gd name="T25" fmla="*/ 3126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2"/>
                <a:gd name="T40" fmla="*/ 0 h 65"/>
                <a:gd name="T41" fmla="*/ 242 w 242"/>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2" h="65">
                  <a:moveTo>
                    <a:pt x="0" y="17"/>
                  </a:moveTo>
                  <a:lnTo>
                    <a:pt x="0" y="17"/>
                  </a:lnTo>
                  <a:lnTo>
                    <a:pt x="70" y="48"/>
                  </a:lnTo>
                  <a:lnTo>
                    <a:pt x="242" y="65"/>
                  </a:lnTo>
                  <a:lnTo>
                    <a:pt x="242" y="48"/>
                  </a:lnTo>
                  <a:lnTo>
                    <a:pt x="208" y="48"/>
                  </a:lnTo>
                  <a:lnTo>
                    <a:pt x="191" y="33"/>
                  </a:lnTo>
                  <a:lnTo>
                    <a:pt x="139" y="17"/>
                  </a:lnTo>
                  <a:lnTo>
                    <a:pt x="139" y="33"/>
                  </a:lnTo>
                  <a:lnTo>
                    <a:pt x="104" y="17"/>
                  </a:lnTo>
                  <a:lnTo>
                    <a:pt x="52" y="0"/>
                  </a:lnTo>
                  <a:lnTo>
                    <a:pt x="18" y="0"/>
                  </a:lnTo>
                  <a:lnTo>
                    <a:pt x="0" y="17"/>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19" name="Freeform 326">
              <a:extLst>
                <a:ext uri="{FF2B5EF4-FFF2-40B4-BE49-F238E27FC236}">
                  <a16:creationId xmlns:a16="http://schemas.microsoft.com/office/drawing/2014/main" id="{0A03D45C-F209-91B9-4293-9264E02B7CE4}"/>
                </a:ext>
              </a:extLst>
            </p:cNvPr>
            <p:cNvSpPr>
              <a:spLocks/>
            </p:cNvSpPr>
            <p:nvPr>
              <p:custDataLst>
                <p:tags r:id="rId81"/>
              </p:custDataLst>
            </p:nvPr>
          </p:nvSpPr>
          <p:spPr bwMode="auto">
            <a:xfrm>
              <a:off x="6333531" y="4572659"/>
              <a:ext cx="20521" cy="0"/>
            </a:xfrm>
            <a:custGeom>
              <a:avLst/>
              <a:gdLst>
                <a:gd name="T0" fmla="*/ 0 w 37"/>
                <a:gd name="T1" fmla="*/ 0 w 37"/>
                <a:gd name="T2" fmla="*/ 3089 w 37"/>
                <a:gd name="T3" fmla="*/ 6951 w 37"/>
                <a:gd name="T4" fmla="*/ 0 w 37"/>
                <a:gd name="T5" fmla="*/ 0 60000 65536"/>
                <a:gd name="T6" fmla="*/ 0 60000 65536"/>
                <a:gd name="T7" fmla="*/ 0 60000 65536"/>
                <a:gd name="T8" fmla="*/ 0 60000 65536"/>
                <a:gd name="T9" fmla="*/ 0 60000 65536"/>
                <a:gd name="T10" fmla="*/ 0 w 37"/>
                <a:gd name="T11" fmla="*/ 37 w 37"/>
              </a:gdLst>
              <a:ahLst/>
              <a:cxnLst>
                <a:cxn ang="T5">
                  <a:pos x="T0" y="0"/>
                </a:cxn>
                <a:cxn ang="T6">
                  <a:pos x="T1" y="0"/>
                </a:cxn>
                <a:cxn ang="T7">
                  <a:pos x="T2" y="0"/>
                </a:cxn>
                <a:cxn ang="T8">
                  <a:pos x="T3" y="0"/>
                </a:cxn>
                <a:cxn ang="T9">
                  <a:pos x="T4" y="0"/>
                </a:cxn>
              </a:cxnLst>
              <a:rect l="T10" t="0" r="T11" b="0"/>
              <a:pathLst>
                <a:path w="37">
                  <a:moveTo>
                    <a:pt x="0" y="0"/>
                  </a:moveTo>
                  <a:lnTo>
                    <a:pt x="0" y="0"/>
                  </a:lnTo>
                  <a:lnTo>
                    <a:pt x="18" y="0"/>
                  </a:lnTo>
                  <a:lnTo>
                    <a:pt x="37" y="0"/>
                  </a:lnTo>
                  <a:lnTo>
                    <a:pt x="0" y="0"/>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20" name="Freeform 327">
              <a:extLst>
                <a:ext uri="{FF2B5EF4-FFF2-40B4-BE49-F238E27FC236}">
                  <a16:creationId xmlns:a16="http://schemas.microsoft.com/office/drawing/2014/main" id="{532E5FFD-67B2-07FD-7A8E-C58DBC21296F}"/>
                </a:ext>
              </a:extLst>
            </p:cNvPr>
            <p:cNvSpPr>
              <a:spLocks/>
            </p:cNvSpPr>
            <p:nvPr>
              <p:custDataLst>
                <p:tags r:id="rId82"/>
              </p:custDataLst>
            </p:nvPr>
          </p:nvSpPr>
          <p:spPr bwMode="auto">
            <a:xfrm>
              <a:off x="6195585" y="4450134"/>
              <a:ext cx="20521" cy="33416"/>
            </a:xfrm>
            <a:custGeom>
              <a:avLst/>
              <a:gdLst>
                <a:gd name="T0" fmla="*/ 0 w 35"/>
                <a:gd name="T1" fmla="*/ 2381 h 48"/>
                <a:gd name="T2" fmla="*/ 0 w 35"/>
                <a:gd name="T3" fmla="*/ 2381 h 48"/>
                <a:gd name="T4" fmla="*/ 4082 w 35"/>
                <a:gd name="T5" fmla="*/ 6350 h 48"/>
                <a:gd name="T6" fmla="*/ 7348 w 35"/>
                <a:gd name="T7" fmla="*/ 9525 h 48"/>
                <a:gd name="T8" fmla="*/ 7348 w 35"/>
                <a:gd name="T9" fmla="*/ 6350 h 48"/>
                <a:gd name="T10" fmla="*/ 4082 w 35"/>
                <a:gd name="T11" fmla="*/ 0 h 48"/>
                <a:gd name="T12" fmla="*/ 0 w 35"/>
                <a:gd name="T13" fmla="*/ 2381 h 48"/>
                <a:gd name="T14" fmla="*/ 0 60000 65536"/>
                <a:gd name="T15" fmla="*/ 0 60000 65536"/>
                <a:gd name="T16" fmla="*/ 0 60000 65536"/>
                <a:gd name="T17" fmla="*/ 0 60000 65536"/>
                <a:gd name="T18" fmla="*/ 0 60000 65536"/>
                <a:gd name="T19" fmla="*/ 0 60000 65536"/>
                <a:gd name="T20" fmla="*/ 0 60000 65536"/>
                <a:gd name="T21" fmla="*/ 0 w 35"/>
                <a:gd name="T22" fmla="*/ 0 h 48"/>
                <a:gd name="T23" fmla="*/ 35 w 35"/>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8">
                  <a:moveTo>
                    <a:pt x="0" y="15"/>
                  </a:moveTo>
                  <a:lnTo>
                    <a:pt x="0" y="15"/>
                  </a:lnTo>
                  <a:lnTo>
                    <a:pt x="18" y="32"/>
                  </a:lnTo>
                  <a:lnTo>
                    <a:pt x="35" y="48"/>
                  </a:lnTo>
                  <a:lnTo>
                    <a:pt x="35" y="32"/>
                  </a:lnTo>
                  <a:lnTo>
                    <a:pt x="18" y="0"/>
                  </a:lnTo>
                  <a:lnTo>
                    <a:pt x="0" y="15"/>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21" name="Freeform 328">
              <a:extLst>
                <a:ext uri="{FF2B5EF4-FFF2-40B4-BE49-F238E27FC236}">
                  <a16:creationId xmlns:a16="http://schemas.microsoft.com/office/drawing/2014/main" id="{F05D4765-6219-AA65-3AC1-FBDFDD844CEA}"/>
                </a:ext>
              </a:extLst>
            </p:cNvPr>
            <p:cNvSpPr>
              <a:spLocks/>
            </p:cNvSpPr>
            <p:nvPr>
              <p:custDataLst>
                <p:tags r:id="rId83"/>
              </p:custDataLst>
            </p:nvPr>
          </p:nvSpPr>
          <p:spPr bwMode="auto">
            <a:xfrm>
              <a:off x="6225227" y="4472411"/>
              <a:ext cx="10261" cy="11139"/>
            </a:xfrm>
            <a:custGeom>
              <a:avLst/>
              <a:gdLst>
                <a:gd name="T0" fmla="*/ 0 w 18"/>
                <a:gd name="T1" fmla="*/ 3175 h 16"/>
                <a:gd name="T2" fmla="*/ 0 w 18"/>
                <a:gd name="T3" fmla="*/ 3175 h 16"/>
                <a:gd name="T4" fmla="*/ 3969 w 18"/>
                <a:gd name="T5" fmla="*/ 3175 h 16"/>
                <a:gd name="T6" fmla="*/ 3969 w 18"/>
                <a:gd name="T7" fmla="*/ 0 h 16"/>
                <a:gd name="T8" fmla="*/ 0 w 18"/>
                <a:gd name="T9" fmla="*/ 0 h 16"/>
                <a:gd name="T10" fmla="*/ 0 w 18"/>
                <a:gd name="T11" fmla="*/ 3175 h 16"/>
                <a:gd name="T12" fmla="*/ 0 60000 65536"/>
                <a:gd name="T13" fmla="*/ 0 60000 65536"/>
                <a:gd name="T14" fmla="*/ 0 60000 65536"/>
                <a:gd name="T15" fmla="*/ 0 60000 65536"/>
                <a:gd name="T16" fmla="*/ 0 60000 65536"/>
                <a:gd name="T17" fmla="*/ 0 60000 65536"/>
                <a:gd name="T18" fmla="*/ 0 w 18"/>
                <a:gd name="T19" fmla="*/ 0 h 16"/>
                <a:gd name="T20" fmla="*/ 18 w 1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8" h="16">
                  <a:moveTo>
                    <a:pt x="0" y="16"/>
                  </a:moveTo>
                  <a:lnTo>
                    <a:pt x="0" y="16"/>
                  </a:lnTo>
                  <a:lnTo>
                    <a:pt x="18" y="16"/>
                  </a:lnTo>
                  <a:lnTo>
                    <a:pt x="18" y="0"/>
                  </a:lnTo>
                  <a:lnTo>
                    <a:pt x="0" y="0"/>
                  </a:lnTo>
                  <a:lnTo>
                    <a:pt x="0" y="16"/>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22" name="Freeform 329">
              <a:extLst>
                <a:ext uri="{FF2B5EF4-FFF2-40B4-BE49-F238E27FC236}">
                  <a16:creationId xmlns:a16="http://schemas.microsoft.com/office/drawing/2014/main" id="{72F5270E-21B3-261B-F8D5-CD861958C7CB}"/>
                </a:ext>
              </a:extLst>
            </p:cNvPr>
            <p:cNvSpPr>
              <a:spLocks/>
            </p:cNvSpPr>
            <p:nvPr>
              <p:custDataLst>
                <p:tags r:id="rId84"/>
              </p:custDataLst>
            </p:nvPr>
          </p:nvSpPr>
          <p:spPr bwMode="auto">
            <a:xfrm>
              <a:off x="6422455" y="4093699"/>
              <a:ext cx="59283" cy="100248"/>
            </a:xfrm>
            <a:custGeom>
              <a:avLst/>
              <a:gdLst>
                <a:gd name="T0" fmla="*/ 0 w 104"/>
                <a:gd name="T1" fmla="*/ 13588 h 143"/>
                <a:gd name="T2" fmla="*/ 0 w 104"/>
                <a:gd name="T3" fmla="*/ 13588 h 143"/>
                <a:gd name="T4" fmla="*/ 0 w 104"/>
                <a:gd name="T5" fmla="*/ 19183 h 143"/>
                <a:gd name="T6" fmla="*/ 3969 w 104"/>
                <a:gd name="T7" fmla="*/ 23180 h 143"/>
                <a:gd name="T8" fmla="*/ 3969 w 104"/>
                <a:gd name="T9" fmla="*/ 25578 h 143"/>
                <a:gd name="T10" fmla="*/ 7144 w 104"/>
                <a:gd name="T11" fmla="*/ 25578 h 143"/>
                <a:gd name="T12" fmla="*/ 10319 w 104"/>
                <a:gd name="T13" fmla="*/ 25578 h 143"/>
                <a:gd name="T14" fmla="*/ 14288 w 104"/>
                <a:gd name="T15" fmla="*/ 28775 h 143"/>
                <a:gd name="T16" fmla="*/ 14288 w 104"/>
                <a:gd name="T17" fmla="*/ 25578 h 143"/>
                <a:gd name="T18" fmla="*/ 17463 w 104"/>
                <a:gd name="T19" fmla="*/ 28775 h 143"/>
                <a:gd name="T20" fmla="*/ 20638 w 104"/>
                <a:gd name="T21" fmla="*/ 28775 h 143"/>
                <a:gd name="T22" fmla="*/ 17463 w 104"/>
                <a:gd name="T23" fmla="*/ 25578 h 143"/>
                <a:gd name="T24" fmla="*/ 20638 w 104"/>
                <a:gd name="T25" fmla="*/ 25578 h 143"/>
                <a:gd name="T26" fmla="*/ 14288 w 104"/>
                <a:gd name="T27" fmla="*/ 23180 h 143"/>
                <a:gd name="T28" fmla="*/ 10319 w 104"/>
                <a:gd name="T29" fmla="*/ 25578 h 143"/>
                <a:gd name="T30" fmla="*/ 7144 w 104"/>
                <a:gd name="T31" fmla="*/ 19183 h 143"/>
                <a:gd name="T32" fmla="*/ 14288 w 104"/>
                <a:gd name="T33" fmla="*/ 9592 h 143"/>
                <a:gd name="T34" fmla="*/ 10319 w 104"/>
                <a:gd name="T35" fmla="*/ 6394 h 143"/>
                <a:gd name="T36" fmla="*/ 14288 w 104"/>
                <a:gd name="T37" fmla="*/ 0 h 143"/>
                <a:gd name="T38" fmla="*/ 10319 w 104"/>
                <a:gd name="T39" fmla="*/ 3997 h 143"/>
                <a:gd name="T40" fmla="*/ 3969 w 104"/>
                <a:gd name="T41" fmla="*/ 0 h 143"/>
                <a:gd name="T42" fmla="*/ 0 w 104"/>
                <a:gd name="T43" fmla="*/ 13588 h 1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
                <a:gd name="T67" fmla="*/ 0 h 143"/>
                <a:gd name="T68" fmla="*/ 104 w 104"/>
                <a:gd name="T69" fmla="*/ 143 h 1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 h="143">
                  <a:moveTo>
                    <a:pt x="0" y="65"/>
                  </a:moveTo>
                  <a:lnTo>
                    <a:pt x="0" y="65"/>
                  </a:lnTo>
                  <a:lnTo>
                    <a:pt x="0" y="95"/>
                  </a:lnTo>
                  <a:lnTo>
                    <a:pt x="17" y="113"/>
                  </a:lnTo>
                  <a:lnTo>
                    <a:pt x="17" y="128"/>
                  </a:lnTo>
                  <a:lnTo>
                    <a:pt x="34" y="128"/>
                  </a:lnTo>
                  <a:lnTo>
                    <a:pt x="52" y="128"/>
                  </a:lnTo>
                  <a:lnTo>
                    <a:pt x="69" y="143"/>
                  </a:lnTo>
                  <a:lnTo>
                    <a:pt x="69" y="128"/>
                  </a:lnTo>
                  <a:lnTo>
                    <a:pt x="86" y="143"/>
                  </a:lnTo>
                  <a:lnTo>
                    <a:pt x="104" y="143"/>
                  </a:lnTo>
                  <a:lnTo>
                    <a:pt x="86" y="128"/>
                  </a:lnTo>
                  <a:lnTo>
                    <a:pt x="104" y="128"/>
                  </a:lnTo>
                  <a:lnTo>
                    <a:pt x="69" y="113"/>
                  </a:lnTo>
                  <a:lnTo>
                    <a:pt x="52" y="128"/>
                  </a:lnTo>
                  <a:lnTo>
                    <a:pt x="34" y="95"/>
                  </a:lnTo>
                  <a:lnTo>
                    <a:pt x="69" y="48"/>
                  </a:lnTo>
                  <a:lnTo>
                    <a:pt x="52" y="32"/>
                  </a:lnTo>
                  <a:lnTo>
                    <a:pt x="69" y="0"/>
                  </a:lnTo>
                  <a:lnTo>
                    <a:pt x="52" y="17"/>
                  </a:lnTo>
                  <a:lnTo>
                    <a:pt x="17" y="0"/>
                  </a:lnTo>
                  <a:lnTo>
                    <a:pt x="0" y="65"/>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23" name="Freeform 330">
              <a:extLst>
                <a:ext uri="{FF2B5EF4-FFF2-40B4-BE49-F238E27FC236}">
                  <a16:creationId xmlns:a16="http://schemas.microsoft.com/office/drawing/2014/main" id="{CD65EDC4-D132-105F-5460-58E406284794}"/>
                </a:ext>
              </a:extLst>
            </p:cNvPr>
            <p:cNvSpPr>
              <a:spLocks/>
            </p:cNvSpPr>
            <p:nvPr>
              <p:custDataLst>
                <p:tags r:id="rId85"/>
              </p:custDataLst>
            </p:nvPr>
          </p:nvSpPr>
          <p:spPr bwMode="auto">
            <a:xfrm>
              <a:off x="6374574" y="4227362"/>
              <a:ext cx="38762" cy="55693"/>
            </a:xfrm>
            <a:custGeom>
              <a:avLst/>
              <a:gdLst>
                <a:gd name="T0" fmla="*/ 0 w 69"/>
                <a:gd name="T1" fmla="*/ 15679 h 81"/>
                <a:gd name="T2" fmla="*/ 0 w 69"/>
                <a:gd name="T3" fmla="*/ 15679 h 81"/>
                <a:gd name="T4" fmla="*/ 13298 w 69"/>
                <a:gd name="T5" fmla="*/ 3136 h 81"/>
                <a:gd name="T6" fmla="*/ 13298 w 69"/>
                <a:gd name="T7" fmla="*/ 0 h 81"/>
                <a:gd name="T8" fmla="*/ 0 w 69"/>
                <a:gd name="T9" fmla="*/ 15679 h 81"/>
                <a:gd name="T10" fmla="*/ 0 60000 65536"/>
                <a:gd name="T11" fmla="*/ 0 60000 65536"/>
                <a:gd name="T12" fmla="*/ 0 60000 65536"/>
                <a:gd name="T13" fmla="*/ 0 60000 65536"/>
                <a:gd name="T14" fmla="*/ 0 60000 65536"/>
                <a:gd name="T15" fmla="*/ 0 w 69"/>
                <a:gd name="T16" fmla="*/ 0 h 81"/>
                <a:gd name="T17" fmla="*/ 69 w 69"/>
                <a:gd name="T18" fmla="*/ 81 h 81"/>
              </a:gdLst>
              <a:ahLst/>
              <a:cxnLst>
                <a:cxn ang="T10">
                  <a:pos x="T0" y="T1"/>
                </a:cxn>
                <a:cxn ang="T11">
                  <a:pos x="T2" y="T3"/>
                </a:cxn>
                <a:cxn ang="T12">
                  <a:pos x="T4" y="T5"/>
                </a:cxn>
                <a:cxn ang="T13">
                  <a:pos x="T6" y="T7"/>
                </a:cxn>
                <a:cxn ang="T14">
                  <a:pos x="T8" y="T9"/>
                </a:cxn>
              </a:cxnLst>
              <a:rect l="T15" t="T16" r="T17" b="T18"/>
              <a:pathLst>
                <a:path w="69" h="81">
                  <a:moveTo>
                    <a:pt x="0" y="81"/>
                  </a:moveTo>
                  <a:lnTo>
                    <a:pt x="0" y="81"/>
                  </a:lnTo>
                  <a:lnTo>
                    <a:pt x="69" y="18"/>
                  </a:lnTo>
                  <a:lnTo>
                    <a:pt x="69" y="0"/>
                  </a:lnTo>
                  <a:lnTo>
                    <a:pt x="0" y="81"/>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24" name="Freeform 331">
              <a:extLst>
                <a:ext uri="{FF2B5EF4-FFF2-40B4-BE49-F238E27FC236}">
                  <a16:creationId xmlns:a16="http://schemas.microsoft.com/office/drawing/2014/main" id="{04C4449F-E67E-186C-953F-2CA05C4D6FF7}"/>
                </a:ext>
              </a:extLst>
            </p:cNvPr>
            <p:cNvSpPr>
              <a:spLocks/>
            </p:cNvSpPr>
            <p:nvPr>
              <p:custDataLst>
                <p:tags r:id="rId86"/>
              </p:custDataLst>
            </p:nvPr>
          </p:nvSpPr>
          <p:spPr bwMode="auto">
            <a:xfrm>
              <a:off x="6422455" y="4193947"/>
              <a:ext cx="20521" cy="22277"/>
            </a:xfrm>
            <a:custGeom>
              <a:avLst/>
              <a:gdLst>
                <a:gd name="T0" fmla="*/ 0 w 36"/>
                <a:gd name="T1" fmla="*/ 0 h 33"/>
                <a:gd name="T2" fmla="*/ 0 w 36"/>
                <a:gd name="T3" fmla="*/ 0 h 33"/>
                <a:gd name="T4" fmla="*/ 7144 w 36"/>
                <a:gd name="T5" fmla="*/ 6158 h 33"/>
                <a:gd name="T6" fmla="*/ 7144 w 36"/>
                <a:gd name="T7" fmla="*/ 3079 h 33"/>
                <a:gd name="T8" fmla="*/ 7144 w 36"/>
                <a:gd name="T9" fmla="*/ 0 h 33"/>
                <a:gd name="T10" fmla="*/ 0 w 36"/>
                <a:gd name="T11" fmla="*/ 0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0" y="0"/>
                  </a:moveTo>
                  <a:lnTo>
                    <a:pt x="0" y="0"/>
                  </a:lnTo>
                  <a:lnTo>
                    <a:pt x="36" y="33"/>
                  </a:lnTo>
                  <a:lnTo>
                    <a:pt x="36" y="18"/>
                  </a:lnTo>
                  <a:lnTo>
                    <a:pt x="36" y="0"/>
                  </a:lnTo>
                  <a:lnTo>
                    <a:pt x="0" y="0"/>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25" name="Freeform 332">
              <a:extLst>
                <a:ext uri="{FF2B5EF4-FFF2-40B4-BE49-F238E27FC236}">
                  <a16:creationId xmlns:a16="http://schemas.microsoft.com/office/drawing/2014/main" id="{281CDEED-8D9C-EFB1-2923-3DAFD1FFA335}"/>
                </a:ext>
              </a:extLst>
            </p:cNvPr>
            <p:cNvSpPr>
              <a:spLocks/>
            </p:cNvSpPr>
            <p:nvPr>
              <p:custDataLst>
                <p:tags r:id="rId87"/>
              </p:custDataLst>
            </p:nvPr>
          </p:nvSpPr>
          <p:spPr bwMode="auto">
            <a:xfrm>
              <a:off x="6452096" y="4216224"/>
              <a:ext cx="39903" cy="55693"/>
            </a:xfrm>
            <a:custGeom>
              <a:avLst/>
              <a:gdLst>
                <a:gd name="T0" fmla="*/ 0 w 71"/>
                <a:gd name="T1" fmla="*/ 6272 h 81"/>
                <a:gd name="T2" fmla="*/ 0 w 71"/>
                <a:gd name="T3" fmla="*/ 6272 h 81"/>
                <a:gd name="T4" fmla="*/ 3130 w 71"/>
                <a:gd name="T5" fmla="*/ 6272 h 81"/>
                <a:gd name="T6" fmla="*/ 3130 w 71"/>
                <a:gd name="T7" fmla="*/ 9407 h 81"/>
                <a:gd name="T8" fmla="*/ 7043 w 71"/>
                <a:gd name="T9" fmla="*/ 15679 h 81"/>
                <a:gd name="T10" fmla="*/ 7043 w 71"/>
                <a:gd name="T11" fmla="*/ 11759 h 81"/>
                <a:gd name="T12" fmla="*/ 7043 w 71"/>
                <a:gd name="T13" fmla="*/ 9407 h 81"/>
                <a:gd name="T14" fmla="*/ 13304 w 71"/>
                <a:gd name="T15" fmla="*/ 11759 h 81"/>
                <a:gd name="T16" fmla="*/ 13304 w 71"/>
                <a:gd name="T17" fmla="*/ 9407 h 81"/>
                <a:gd name="T18" fmla="*/ 10174 w 71"/>
                <a:gd name="T19" fmla="*/ 9407 h 81"/>
                <a:gd name="T20" fmla="*/ 10174 w 71"/>
                <a:gd name="T21" fmla="*/ 2352 h 81"/>
                <a:gd name="T22" fmla="*/ 7043 w 71"/>
                <a:gd name="T23" fmla="*/ 6272 h 81"/>
                <a:gd name="T24" fmla="*/ 7043 w 71"/>
                <a:gd name="T25" fmla="*/ 2352 h 81"/>
                <a:gd name="T26" fmla="*/ 3130 w 71"/>
                <a:gd name="T27" fmla="*/ 0 h 81"/>
                <a:gd name="T28" fmla="*/ 0 w 71"/>
                <a:gd name="T29" fmla="*/ 0 h 81"/>
                <a:gd name="T30" fmla="*/ 0 w 71"/>
                <a:gd name="T31" fmla="*/ 6272 h 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1"/>
                <a:gd name="T49" fmla="*/ 0 h 81"/>
                <a:gd name="T50" fmla="*/ 71 w 71"/>
                <a:gd name="T51" fmla="*/ 81 h 8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1" h="81">
                  <a:moveTo>
                    <a:pt x="0" y="33"/>
                  </a:moveTo>
                  <a:lnTo>
                    <a:pt x="0" y="33"/>
                  </a:lnTo>
                  <a:lnTo>
                    <a:pt x="19" y="33"/>
                  </a:lnTo>
                  <a:lnTo>
                    <a:pt x="19" y="48"/>
                  </a:lnTo>
                  <a:lnTo>
                    <a:pt x="36" y="81"/>
                  </a:lnTo>
                  <a:lnTo>
                    <a:pt x="36" y="63"/>
                  </a:lnTo>
                  <a:lnTo>
                    <a:pt x="36" y="48"/>
                  </a:lnTo>
                  <a:lnTo>
                    <a:pt x="71" y="63"/>
                  </a:lnTo>
                  <a:lnTo>
                    <a:pt x="71" y="48"/>
                  </a:lnTo>
                  <a:lnTo>
                    <a:pt x="53" y="48"/>
                  </a:lnTo>
                  <a:lnTo>
                    <a:pt x="53" y="15"/>
                  </a:lnTo>
                  <a:lnTo>
                    <a:pt x="36" y="33"/>
                  </a:lnTo>
                  <a:lnTo>
                    <a:pt x="36" y="15"/>
                  </a:lnTo>
                  <a:lnTo>
                    <a:pt x="19" y="0"/>
                  </a:lnTo>
                  <a:lnTo>
                    <a:pt x="0" y="0"/>
                  </a:lnTo>
                  <a:lnTo>
                    <a:pt x="0" y="33"/>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26" name="Freeform 333">
              <a:extLst>
                <a:ext uri="{FF2B5EF4-FFF2-40B4-BE49-F238E27FC236}">
                  <a16:creationId xmlns:a16="http://schemas.microsoft.com/office/drawing/2014/main" id="{EE9F9FDC-C180-BFF2-489F-4F1DAB4BCA1A}"/>
                </a:ext>
              </a:extLst>
            </p:cNvPr>
            <p:cNvSpPr>
              <a:spLocks/>
            </p:cNvSpPr>
            <p:nvPr>
              <p:custDataLst>
                <p:tags r:id="rId88"/>
              </p:custDataLst>
            </p:nvPr>
          </p:nvSpPr>
          <p:spPr bwMode="auto">
            <a:xfrm>
              <a:off x="6452096" y="4249639"/>
              <a:ext cx="69544" cy="77971"/>
            </a:xfrm>
            <a:custGeom>
              <a:avLst/>
              <a:gdLst>
                <a:gd name="T0" fmla="*/ 0 w 123"/>
                <a:gd name="T1" fmla="*/ 16819 h 111"/>
                <a:gd name="T2" fmla="*/ 0 w 123"/>
                <a:gd name="T3" fmla="*/ 16819 h 111"/>
                <a:gd name="T4" fmla="*/ 3149 w 123"/>
                <a:gd name="T5" fmla="*/ 12814 h 111"/>
                <a:gd name="T6" fmla="*/ 7086 w 123"/>
                <a:gd name="T7" fmla="*/ 12814 h 111"/>
                <a:gd name="T8" fmla="*/ 10235 w 123"/>
                <a:gd name="T9" fmla="*/ 12814 h 111"/>
                <a:gd name="T10" fmla="*/ 13384 w 123"/>
                <a:gd name="T11" fmla="*/ 12814 h 111"/>
                <a:gd name="T12" fmla="*/ 10235 w 123"/>
                <a:gd name="T13" fmla="*/ 19222 h 111"/>
                <a:gd name="T14" fmla="*/ 17321 w 123"/>
                <a:gd name="T15" fmla="*/ 22425 h 111"/>
                <a:gd name="T16" fmla="*/ 20470 w 123"/>
                <a:gd name="T17" fmla="*/ 19222 h 111"/>
                <a:gd name="T18" fmla="*/ 17321 w 123"/>
                <a:gd name="T19" fmla="*/ 16819 h 111"/>
                <a:gd name="T20" fmla="*/ 20470 w 123"/>
                <a:gd name="T21" fmla="*/ 12814 h 111"/>
                <a:gd name="T22" fmla="*/ 23619 w 123"/>
                <a:gd name="T23" fmla="*/ 19222 h 111"/>
                <a:gd name="T24" fmla="*/ 23619 w 123"/>
                <a:gd name="T25" fmla="*/ 12814 h 111"/>
                <a:gd name="T26" fmla="*/ 23619 w 123"/>
                <a:gd name="T27" fmla="*/ 7208 h 111"/>
                <a:gd name="T28" fmla="*/ 17321 w 123"/>
                <a:gd name="T29" fmla="*/ 0 h 111"/>
                <a:gd name="T30" fmla="*/ 17321 w 123"/>
                <a:gd name="T31" fmla="*/ 7208 h 111"/>
                <a:gd name="T32" fmla="*/ 13384 w 123"/>
                <a:gd name="T33" fmla="*/ 7208 h 111"/>
                <a:gd name="T34" fmla="*/ 10235 w 123"/>
                <a:gd name="T35" fmla="*/ 9611 h 111"/>
                <a:gd name="T36" fmla="*/ 7086 w 123"/>
                <a:gd name="T37" fmla="*/ 7208 h 111"/>
                <a:gd name="T38" fmla="*/ 0 w 123"/>
                <a:gd name="T39" fmla="*/ 12814 h 111"/>
                <a:gd name="T40" fmla="*/ 0 w 123"/>
                <a:gd name="T41" fmla="*/ 16819 h 1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3"/>
                <a:gd name="T64" fmla="*/ 0 h 111"/>
                <a:gd name="T65" fmla="*/ 123 w 123"/>
                <a:gd name="T66" fmla="*/ 111 h 1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3" h="111">
                  <a:moveTo>
                    <a:pt x="0" y="81"/>
                  </a:moveTo>
                  <a:lnTo>
                    <a:pt x="0" y="81"/>
                  </a:lnTo>
                  <a:lnTo>
                    <a:pt x="19" y="63"/>
                  </a:lnTo>
                  <a:lnTo>
                    <a:pt x="36" y="63"/>
                  </a:lnTo>
                  <a:lnTo>
                    <a:pt x="53" y="63"/>
                  </a:lnTo>
                  <a:lnTo>
                    <a:pt x="71" y="63"/>
                  </a:lnTo>
                  <a:lnTo>
                    <a:pt x="53" y="96"/>
                  </a:lnTo>
                  <a:lnTo>
                    <a:pt x="88" y="111"/>
                  </a:lnTo>
                  <a:lnTo>
                    <a:pt x="105" y="96"/>
                  </a:lnTo>
                  <a:lnTo>
                    <a:pt x="88" y="81"/>
                  </a:lnTo>
                  <a:lnTo>
                    <a:pt x="105" y="63"/>
                  </a:lnTo>
                  <a:lnTo>
                    <a:pt x="123" y="96"/>
                  </a:lnTo>
                  <a:lnTo>
                    <a:pt x="123" y="63"/>
                  </a:lnTo>
                  <a:lnTo>
                    <a:pt x="123" y="33"/>
                  </a:lnTo>
                  <a:lnTo>
                    <a:pt x="88" y="0"/>
                  </a:lnTo>
                  <a:lnTo>
                    <a:pt x="88" y="33"/>
                  </a:lnTo>
                  <a:lnTo>
                    <a:pt x="71" y="33"/>
                  </a:lnTo>
                  <a:lnTo>
                    <a:pt x="53" y="48"/>
                  </a:lnTo>
                  <a:lnTo>
                    <a:pt x="36" y="33"/>
                  </a:lnTo>
                  <a:lnTo>
                    <a:pt x="0" y="63"/>
                  </a:lnTo>
                  <a:lnTo>
                    <a:pt x="0" y="81"/>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27" name="Line 143">
              <a:extLst>
                <a:ext uri="{FF2B5EF4-FFF2-40B4-BE49-F238E27FC236}">
                  <a16:creationId xmlns:a16="http://schemas.microsoft.com/office/drawing/2014/main" id="{15EEE6BB-1DA4-0DB7-5A54-10997167826D}"/>
                </a:ext>
              </a:extLst>
            </p:cNvPr>
            <p:cNvSpPr>
              <a:spLocks noChangeShapeType="1"/>
            </p:cNvSpPr>
            <p:nvPr>
              <p:custDataLst>
                <p:tags r:id="rId89"/>
              </p:custDataLst>
            </p:nvPr>
          </p:nvSpPr>
          <p:spPr bwMode="auto">
            <a:xfrm>
              <a:off x="6002916" y="4210654"/>
              <a:ext cx="0" cy="11139"/>
            </a:xfrm>
            <a:prstGeom prst="line">
              <a:avLst/>
            </a:pr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28" name="Line 144">
              <a:extLst>
                <a:ext uri="{FF2B5EF4-FFF2-40B4-BE49-F238E27FC236}">
                  <a16:creationId xmlns:a16="http://schemas.microsoft.com/office/drawing/2014/main" id="{9B7A0BAB-0787-AD79-8D67-571C1DF15190}"/>
                </a:ext>
              </a:extLst>
            </p:cNvPr>
            <p:cNvSpPr>
              <a:spLocks noChangeShapeType="1"/>
            </p:cNvSpPr>
            <p:nvPr>
              <p:custDataLst>
                <p:tags r:id="rId90"/>
              </p:custDataLst>
            </p:nvPr>
          </p:nvSpPr>
          <p:spPr bwMode="auto">
            <a:xfrm flipV="1">
              <a:off x="6546721" y="3943328"/>
              <a:ext cx="9121" cy="33416"/>
            </a:xfrm>
            <a:prstGeom prst="line">
              <a:avLst/>
            </a:pr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29" name="Line 145">
              <a:extLst>
                <a:ext uri="{FF2B5EF4-FFF2-40B4-BE49-F238E27FC236}">
                  <a16:creationId xmlns:a16="http://schemas.microsoft.com/office/drawing/2014/main" id="{F2FC77A8-3650-C4F6-1E63-AAAB4D4CC1A4}"/>
                </a:ext>
              </a:extLst>
            </p:cNvPr>
            <p:cNvSpPr>
              <a:spLocks noChangeShapeType="1"/>
            </p:cNvSpPr>
            <p:nvPr>
              <p:custDataLst>
                <p:tags r:id="rId91"/>
              </p:custDataLst>
            </p:nvPr>
          </p:nvSpPr>
          <p:spPr bwMode="auto">
            <a:xfrm flipV="1">
              <a:off x="6570662" y="3915480"/>
              <a:ext cx="0" cy="22277"/>
            </a:xfrm>
            <a:prstGeom prst="line">
              <a:avLst/>
            </a:pr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30" name="Freeform 337">
              <a:extLst>
                <a:ext uri="{FF2B5EF4-FFF2-40B4-BE49-F238E27FC236}">
                  <a16:creationId xmlns:a16="http://schemas.microsoft.com/office/drawing/2014/main" id="{02B661F8-AD5D-B393-C4BC-CEC9460E354F}"/>
                </a:ext>
              </a:extLst>
            </p:cNvPr>
            <p:cNvSpPr>
              <a:spLocks/>
            </p:cNvSpPr>
            <p:nvPr>
              <p:custDataLst>
                <p:tags r:id="rId92"/>
              </p:custDataLst>
            </p:nvPr>
          </p:nvSpPr>
          <p:spPr bwMode="auto">
            <a:xfrm>
              <a:off x="6491999" y="4205084"/>
              <a:ext cx="20521" cy="44555"/>
            </a:xfrm>
            <a:custGeom>
              <a:avLst/>
              <a:gdLst>
                <a:gd name="T0" fmla="*/ 0 w 34"/>
                <a:gd name="T1" fmla="*/ 0 h 63"/>
                <a:gd name="T2" fmla="*/ 0 w 34"/>
                <a:gd name="T3" fmla="*/ 0 h 63"/>
                <a:gd name="T4" fmla="*/ 4202 w 34"/>
                <a:gd name="T5" fmla="*/ 3225 h 63"/>
                <a:gd name="T6" fmla="*/ 0 w 34"/>
                <a:gd name="T7" fmla="*/ 6451 h 63"/>
                <a:gd name="T8" fmla="*/ 0 w 34"/>
                <a:gd name="T9" fmla="*/ 9676 h 63"/>
                <a:gd name="T10" fmla="*/ 0 w 34"/>
                <a:gd name="T11" fmla="*/ 12902 h 63"/>
                <a:gd name="T12" fmla="*/ 4202 w 34"/>
                <a:gd name="T13" fmla="*/ 12902 h 63"/>
                <a:gd name="T14" fmla="*/ 4202 w 34"/>
                <a:gd name="T15" fmla="*/ 6451 h 63"/>
                <a:gd name="T16" fmla="*/ 8404 w 34"/>
                <a:gd name="T17" fmla="*/ 6451 h 63"/>
                <a:gd name="T18" fmla="*/ 4202 w 34"/>
                <a:gd name="T19" fmla="*/ 3225 h 63"/>
                <a:gd name="T20" fmla="*/ 4202 w 34"/>
                <a:gd name="T21" fmla="*/ 0 h 63"/>
                <a:gd name="T22" fmla="*/ 0 w 34"/>
                <a:gd name="T23" fmla="*/ 0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63"/>
                <a:gd name="T38" fmla="*/ 34 w 34"/>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63">
                  <a:moveTo>
                    <a:pt x="0" y="0"/>
                  </a:moveTo>
                  <a:lnTo>
                    <a:pt x="0" y="0"/>
                  </a:lnTo>
                  <a:lnTo>
                    <a:pt x="17" y="15"/>
                  </a:lnTo>
                  <a:lnTo>
                    <a:pt x="0" y="30"/>
                  </a:lnTo>
                  <a:lnTo>
                    <a:pt x="0" y="48"/>
                  </a:lnTo>
                  <a:lnTo>
                    <a:pt x="0" y="63"/>
                  </a:lnTo>
                  <a:lnTo>
                    <a:pt x="17" y="63"/>
                  </a:lnTo>
                  <a:lnTo>
                    <a:pt x="17" y="30"/>
                  </a:lnTo>
                  <a:lnTo>
                    <a:pt x="34" y="30"/>
                  </a:lnTo>
                  <a:lnTo>
                    <a:pt x="17" y="15"/>
                  </a:lnTo>
                  <a:lnTo>
                    <a:pt x="17" y="0"/>
                  </a:lnTo>
                  <a:lnTo>
                    <a:pt x="0" y="0"/>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31" name="Freeform 338">
              <a:extLst>
                <a:ext uri="{FF2B5EF4-FFF2-40B4-BE49-F238E27FC236}">
                  <a16:creationId xmlns:a16="http://schemas.microsoft.com/office/drawing/2014/main" id="{63138732-B5B4-B06C-4B34-694796DF602D}"/>
                </a:ext>
              </a:extLst>
            </p:cNvPr>
            <p:cNvSpPr>
              <a:spLocks/>
            </p:cNvSpPr>
            <p:nvPr>
              <p:custDataLst>
                <p:tags r:id="rId93"/>
              </p:custDataLst>
            </p:nvPr>
          </p:nvSpPr>
          <p:spPr bwMode="auto">
            <a:xfrm>
              <a:off x="6148842" y="4171670"/>
              <a:ext cx="75243" cy="65440"/>
            </a:xfrm>
            <a:custGeom>
              <a:avLst/>
              <a:gdLst>
                <a:gd name="T0" fmla="*/ 2922 w 251"/>
                <a:gd name="T1" fmla="*/ 5543 h 175"/>
                <a:gd name="T2" fmla="*/ 2922 w 251"/>
                <a:gd name="T3" fmla="*/ 5543 h 175"/>
                <a:gd name="T4" fmla="*/ 4592 w 251"/>
                <a:gd name="T5" fmla="*/ 4264 h 175"/>
                <a:gd name="T6" fmla="*/ 5427 w 251"/>
                <a:gd name="T7" fmla="*/ 3411 h 175"/>
                <a:gd name="T8" fmla="*/ 7096 w 251"/>
                <a:gd name="T9" fmla="*/ 2558 h 175"/>
                <a:gd name="T10" fmla="*/ 7096 w 251"/>
                <a:gd name="T11" fmla="*/ 0 h 175"/>
                <a:gd name="T12" fmla="*/ 5427 w 251"/>
                <a:gd name="T13" fmla="*/ 0 h 175"/>
                <a:gd name="T14" fmla="*/ 5427 w 251"/>
                <a:gd name="T15" fmla="*/ 853 h 175"/>
                <a:gd name="T16" fmla="*/ 4592 w 251"/>
                <a:gd name="T17" fmla="*/ 0 h 175"/>
                <a:gd name="T18" fmla="*/ 835 w 251"/>
                <a:gd name="T19" fmla="*/ 0 h 175"/>
                <a:gd name="T20" fmla="*/ 0 w 251"/>
                <a:gd name="T21" fmla="*/ 1705 h 175"/>
                <a:gd name="T22" fmla="*/ 835 w 251"/>
                <a:gd name="T23" fmla="*/ 3411 h 175"/>
                <a:gd name="T24" fmla="*/ 835 w 251"/>
                <a:gd name="T25" fmla="*/ 4264 h 175"/>
                <a:gd name="T26" fmla="*/ 835 w 251"/>
                <a:gd name="T27" fmla="*/ 5543 h 175"/>
                <a:gd name="T28" fmla="*/ 2922 w 251"/>
                <a:gd name="T29" fmla="*/ 5543 h 1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1"/>
                <a:gd name="T46" fmla="*/ 0 h 175"/>
                <a:gd name="T47" fmla="*/ 251 w 251"/>
                <a:gd name="T48" fmla="*/ 175 h 1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1" h="175">
                  <a:moveTo>
                    <a:pt x="94" y="175"/>
                  </a:moveTo>
                  <a:lnTo>
                    <a:pt x="94" y="175"/>
                  </a:lnTo>
                  <a:lnTo>
                    <a:pt x="157" y="146"/>
                  </a:lnTo>
                  <a:lnTo>
                    <a:pt x="188" y="117"/>
                  </a:lnTo>
                  <a:lnTo>
                    <a:pt x="251" y="89"/>
                  </a:lnTo>
                  <a:lnTo>
                    <a:pt x="251" y="0"/>
                  </a:lnTo>
                  <a:lnTo>
                    <a:pt x="188" y="0"/>
                  </a:lnTo>
                  <a:lnTo>
                    <a:pt x="188" y="31"/>
                  </a:lnTo>
                  <a:lnTo>
                    <a:pt x="157" y="0"/>
                  </a:lnTo>
                  <a:lnTo>
                    <a:pt x="30" y="0"/>
                  </a:lnTo>
                  <a:lnTo>
                    <a:pt x="0" y="60"/>
                  </a:lnTo>
                  <a:lnTo>
                    <a:pt x="30" y="117"/>
                  </a:lnTo>
                  <a:lnTo>
                    <a:pt x="30" y="146"/>
                  </a:lnTo>
                  <a:lnTo>
                    <a:pt x="30" y="175"/>
                  </a:lnTo>
                  <a:lnTo>
                    <a:pt x="94" y="175"/>
                  </a:lnTo>
                  <a:close/>
                </a:path>
              </a:pathLst>
            </a:custGeom>
            <a:solidFill>
              <a:schemeClr val="bg1">
                <a:lumMod val="85000"/>
              </a:schemeClr>
            </a:solid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32" name="Freeform 339">
              <a:extLst>
                <a:ext uri="{FF2B5EF4-FFF2-40B4-BE49-F238E27FC236}">
                  <a16:creationId xmlns:a16="http://schemas.microsoft.com/office/drawing/2014/main" id="{48BBBCF3-F7DC-EBBF-39C9-0EA1352B2233}"/>
                </a:ext>
              </a:extLst>
            </p:cNvPr>
            <p:cNvSpPr>
              <a:spLocks/>
            </p:cNvSpPr>
            <p:nvPr>
              <p:custDataLst>
                <p:tags r:id="rId94"/>
              </p:custDataLst>
            </p:nvPr>
          </p:nvSpPr>
          <p:spPr bwMode="auto">
            <a:xfrm>
              <a:off x="5918553" y="3948898"/>
              <a:ext cx="79804" cy="100248"/>
            </a:xfrm>
            <a:custGeom>
              <a:avLst/>
              <a:gdLst>
                <a:gd name="T0" fmla="*/ 27781 w 140"/>
                <a:gd name="T1" fmla="*/ 26194 h 144"/>
                <a:gd name="T2" fmla="*/ 27781 w 140"/>
                <a:gd name="T3" fmla="*/ 26194 h 144"/>
                <a:gd name="T4" fmla="*/ 23812 w 140"/>
                <a:gd name="T5" fmla="*/ 15875 h 144"/>
                <a:gd name="T6" fmla="*/ 23812 w 140"/>
                <a:gd name="T7" fmla="*/ 12700 h 144"/>
                <a:gd name="T8" fmla="*/ 20637 w 140"/>
                <a:gd name="T9" fmla="*/ 15875 h 144"/>
                <a:gd name="T10" fmla="*/ 17462 w 140"/>
                <a:gd name="T11" fmla="*/ 15875 h 144"/>
                <a:gd name="T12" fmla="*/ 17462 w 140"/>
                <a:gd name="T13" fmla="*/ 12700 h 144"/>
                <a:gd name="T14" fmla="*/ 23812 w 140"/>
                <a:gd name="T15" fmla="*/ 7144 h 144"/>
                <a:gd name="T16" fmla="*/ 10319 w 140"/>
                <a:gd name="T17" fmla="*/ 7144 h 144"/>
                <a:gd name="T18" fmla="*/ 10319 w 140"/>
                <a:gd name="T19" fmla="*/ 0 h 144"/>
                <a:gd name="T20" fmla="*/ 7144 w 140"/>
                <a:gd name="T21" fmla="*/ 0 h 144"/>
                <a:gd name="T22" fmla="*/ 3175 w 140"/>
                <a:gd name="T23" fmla="*/ 0 h 144"/>
                <a:gd name="T24" fmla="*/ 3175 w 140"/>
                <a:gd name="T25" fmla="*/ 3175 h 144"/>
                <a:gd name="T26" fmla="*/ 0 w 140"/>
                <a:gd name="T27" fmla="*/ 9525 h 144"/>
                <a:gd name="T28" fmla="*/ 3175 w 140"/>
                <a:gd name="T29" fmla="*/ 9525 h 144"/>
                <a:gd name="T30" fmla="*/ 7144 w 140"/>
                <a:gd name="T31" fmla="*/ 26194 h 144"/>
                <a:gd name="T32" fmla="*/ 14287 w 140"/>
                <a:gd name="T33" fmla="*/ 26194 h 144"/>
                <a:gd name="T34" fmla="*/ 20637 w 140"/>
                <a:gd name="T35" fmla="*/ 19050 h 144"/>
                <a:gd name="T36" fmla="*/ 23812 w 140"/>
                <a:gd name="T37" fmla="*/ 28575 h 144"/>
                <a:gd name="T38" fmla="*/ 27781 w 140"/>
                <a:gd name="T39" fmla="*/ 26194 h 1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0"/>
                <a:gd name="T61" fmla="*/ 0 h 144"/>
                <a:gd name="T62" fmla="*/ 140 w 140"/>
                <a:gd name="T63" fmla="*/ 144 h 1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0" h="144">
                  <a:moveTo>
                    <a:pt x="140" y="129"/>
                  </a:moveTo>
                  <a:lnTo>
                    <a:pt x="140" y="129"/>
                  </a:lnTo>
                  <a:lnTo>
                    <a:pt x="123" y="81"/>
                  </a:lnTo>
                  <a:lnTo>
                    <a:pt x="123" y="64"/>
                  </a:lnTo>
                  <a:lnTo>
                    <a:pt x="105" y="81"/>
                  </a:lnTo>
                  <a:lnTo>
                    <a:pt x="88" y="81"/>
                  </a:lnTo>
                  <a:lnTo>
                    <a:pt x="88" y="64"/>
                  </a:lnTo>
                  <a:lnTo>
                    <a:pt x="123" y="33"/>
                  </a:lnTo>
                  <a:lnTo>
                    <a:pt x="52" y="33"/>
                  </a:lnTo>
                  <a:lnTo>
                    <a:pt x="52" y="0"/>
                  </a:lnTo>
                  <a:lnTo>
                    <a:pt x="34" y="0"/>
                  </a:lnTo>
                  <a:lnTo>
                    <a:pt x="17" y="0"/>
                  </a:lnTo>
                  <a:lnTo>
                    <a:pt x="17" y="16"/>
                  </a:lnTo>
                  <a:lnTo>
                    <a:pt x="0" y="48"/>
                  </a:lnTo>
                  <a:lnTo>
                    <a:pt x="17" y="48"/>
                  </a:lnTo>
                  <a:lnTo>
                    <a:pt x="34" y="129"/>
                  </a:lnTo>
                  <a:lnTo>
                    <a:pt x="69" y="129"/>
                  </a:lnTo>
                  <a:lnTo>
                    <a:pt x="105" y="96"/>
                  </a:lnTo>
                  <a:lnTo>
                    <a:pt x="123" y="144"/>
                  </a:lnTo>
                  <a:lnTo>
                    <a:pt x="140" y="129"/>
                  </a:lnTo>
                  <a:close/>
                </a:path>
              </a:pathLst>
            </a:custGeom>
            <a:solidFill>
              <a:schemeClr val="accent3"/>
            </a:solidFill>
            <a:ln w="3175">
              <a:solidFill>
                <a:srgbClr val="FFFFFF"/>
              </a:solidFill>
              <a:miter lim="800000"/>
              <a:headEnd/>
              <a:tailEnd/>
            </a:ln>
            <a:effectLst/>
          </p:spPr>
          <p:txBody>
            <a:bodyPr wrap="none" anchor="ctr" anchorCtr="1"/>
            <a:lstStyle/>
            <a:p>
              <a:pPr marL="191089" defTabSz="2010351">
                <a:defRPr/>
              </a:pPr>
              <a:endParaRPr lang="en-US" sz="1979" kern="0">
                <a:solidFill>
                  <a:srgbClr val="FFFFFF"/>
                </a:solidFill>
                <a:latin typeface="Arial"/>
                <a:cs typeface="Arial" pitchFamily="34" charset="0"/>
              </a:endParaRPr>
            </a:p>
          </p:txBody>
        </p:sp>
        <p:sp>
          <p:nvSpPr>
            <p:cNvPr id="333" name="Freeform 340">
              <a:extLst>
                <a:ext uri="{FF2B5EF4-FFF2-40B4-BE49-F238E27FC236}">
                  <a16:creationId xmlns:a16="http://schemas.microsoft.com/office/drawing/2014/main" id="{ABFB42FB-6EF1-DF0A-0457-35F5C23103A8}"/>
                </a:ext>
              </a:extLst>
            </p:cNvPr>
            <p:cNvSpPr>
              <a:spLocks/>
            </p:cNvSpPr>
            <p:nvPr>
              <p:custDataLst>
                <p:tags r:id="rId95"/>
              </p:custDataLst>
            </p:nvPr>
          </p:nvSpPr>
          <p:spPr bwMode="auto">
            <a:xfrm>
              <a:off x="5989235" y="3915480"/>
              <a:ext cx="136807" cy="345298"/>
            </a:xfrm>
            <a:custGeom>
              <a:avLst/>
              <a:gdLst>
                <a:gd name="T0" fmla="*/ 34131 w 240"/>
                <a:gd name="T1" fmla="*/ 98624 h 495"/>
                <a:gd name="T2" fmla="*/ 34131 w 240"/>
                <a:gd name="T3" fmla="*/ 98624 h 495"/>
                <a:gd name="T4" fmla="*/ 41275 w 240"/>
                <a:gd name="T5" fmla="*/ 85898 h 495"/>
                <a:gd name="T6" fmla="*/ 38100 w 240"/>
                <a:gd name="T7" fmla="*/ 76354 h 495"/>
                <a:gd name="T8" fmla="*/ 34131 w 240"/>
                <a:gd name="T9" fmla="*/ 69991 h 495"/>
                <a:gd name="T10" fmla="*/ 34131 w 240"/>
                <a:gd name="T11" fmla="*/ 64424 h 495"/>
                <a:gd name="T12" fmla="*/ 30956 w 240"/>
                <a:gd name="T13" fmla="*/ 54879 h 495"/>
                <a:gd name="T14" fmla="*/ 30956 w 240"/>
                <a:gd name="T15" fmla="*/ 47721 h 495"/>
                <a:gd name="T16" fmla="*/ 44450 w 240"/>
                <a:gd name="T17" fmla="*/ 41358 h 495"/>
                <a:gd name="T18" fmla="*/ 47625 w 240"/>
                <a:gd name="T19" fmla="*/ 35791 h 495"/>
                <a:gd name="T20" fmla="*/ 44450 w 240"/>
                <a:gd name="T21" fmla="*/ 35791 h 495"/>
                <a:gd name="T22" fmla="*/ 38100 w 240"/>
                <a:gd name="T23" fmla="*/ 31814 h 495"/>
                <a:gd name="T24" fmla="*/ 38100 w 240"/>
                <a:gd name="T25" fmla="*/ 28633 h 495"/>
                <a:gd name="T26" fmla="*/ 38100 w 240"/>
                <a:gd name="T27" fmla="*/ 26247 h 495"/>
                <a:gd name="T28" fmla="*/ 34131 w 240"/>
                <a:gd name="T29" fmla="*/ 22270 h 495"/>
                <a:gd name="T30" fmla="*/ 30956 w 240"/>
                <a:gd name="T31" fmla="*/ 22270 h 495"/>
                <a:gd name="T32" fmla="*/ 34131 w 240"/>
                <a:gd name="T33" fmla="*/ 7158 h 495"/>
                <a:gd name="T34" fmla="*/ 30956 w 240"/>
                <a:gd name="T35" fmla="*/ 0 h 495"/>
                <a:gd name="T36" fmla="*/ 27781 w 240"/>
                <a:gd name="T37" fmla="*/ 0 h 495"/>
                <a:gd name="T38" fmla="*/ 27781 w 240"/>
                <a:gd name="T39" fmla="*/ 7158 h 495"/>
                <a:gd name="T40" fmla="*/ 20638 w 240"/>
                <a:gd name="T41" fmla="*/ 7158 h 495"/>
                <a:gd name="T42" fmla="*/ 17463 w 240"/>
                <a:gd name="T43" fmla="*/ 9544 h 495"/>
                <a:gd name="T44" fmla="*/ 10319 w 240"/>
                <a:gd name="T45" fmla="*/ 22270 h 495"/>
                <a:gd name="T46" fmla="*/ 7144 w 240"/>
                <a:gd name="T47" fmla="*/ 26247 h 495"/>
                <a:gd name="T48" fmla="*/ 3969 w 240"/>
                <a:gd name="T49" fmla="*/ 31814 h 495"/>
                <a:gd name="T50" fmla="*/ 3969 w 240"/>
                <a:gd name="T51" fmla="*/ 35791 h 495"/>
                <a:gd name="T52" fmla="*/ 0 w 240"/>
                <a:gd name="T53" fmla="*/ 38177 h 495"/>
                <a:gd name="T54" fmla="*/ 7144 w 240"/>
                <a:gd name="T55" fmla="*/ 45335 h 495"/>
                <a:gd name="T56" fmla="*/ 10319 w 240"/>
                <a:gd name="T57" fmla="*/ 50903 h 495"/>
                <a:gd name="T58" fmla="*/ 14288 w 240"/>
                <a:gd name="T59" fmla="*/ 60447 h 495"/>
                <a:gd name="T60" fmla="*/ 10319 w 240"/>
                <a:gd name="T61" fmla="*/ 64424 h 495"/>
                <a:gd name="T62" fmla="*/ 17463 w 240"/>
                <a:gd name="T63" fmla="*/ 66810 h 495"/>
                <a:gd name="T64" fmla="*/ 23813 w 240"/>
                <a:gd name="T65" fmla="*/ 60447 h 495"/>
                <a:gd name="T66" fmla="*/ 27781 w 240"/>
                <a:gd name="T67" fmla="*/ 64424 h 495"/>
                <a:gd name="T68" fmla="*/ 34131 w 240"/>
                <a:gd name="T69" fmla="*/ 83512 h 495"/>
                <a:gd name="T70" fmla="*/ 34131 w 240"/>
                <a:gd name="T71" fmla="*/ 98624 h 4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0"/>
                <a:gd name="T109" fmla="*/ 0 h 495"/>
                <a:gd name="T110" fmla="*/ 240 w 240"/>
                <a:gd name="T111" fmla="*/ 495 h 4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0" h="495">
                  <a:moveTo>
                    <a:pt x="172" y="495"/>
                  </a:moveTo>
                  <a:lnTo>
                    <a:pt x="172" y="495"/>
                  </a:lnTo>
                  <a:lnTo>
                    <a:pt x="205" y="432"/>
                  </a:lnTo>
                  <a:lnTo>
                    <a:pt x="190" y="384"/>
                  </a:lnTo>
                  <a:lnTo>
                    <a:pt x="172" y="351"/>
                  </a:lnTo>
                  <a:lnTo>
                    <a:pt x="172" y="321"/>
                  </a:lnTo>
                  <a:lnTo>
                    <a:pt x="155" y="273"/>
                  </a:lnTo>
                  <a:lnTo>
                    <a:pt x="155" y="240"/>
                  </a:lnTo>
                  <a:lnTo>
                    <a:pt x="222" y="208"/>
                  </a:lnTo>
                  <a:lnTo>
                    <a:pt x="240" y="177"/>
                  </a:lnTo>
                  <a:lnTo>
                    <a:pt x="222" y="177"/>
                  </a:lnTo>
                  <a:lnTo>
                    <a:pt x="190" y="160"/>
                  </a:lnTo>
                  <a:lnTo>
                    <a:pt x="190" y="144"/>
                  </a:lnTo>
                  <a:lnTo>
                    <a:pt x="190" y="129"/>
                  </a:lnTo>
                  <a:lnTo>
                    <a:pt x="172" y="112"/>
                  </a:lnTo>
                  <a:lnTo>
                    <a:pt x="155" y="112"/>
                  </a:lnTo>
                  <a:lnTo>
                    <a:pt x="172" y="33"/>
                  </a:lnTo>
                  <a:lnTo>
                    <a:pt x="155" y="0"/>
                  </a:lnTo>
                  <a:lnTo>
                    <a:pt x="138" y="0"/>
                  </a:lnTo>
                  <a:lnTo>
                    <a:pt x="138" y="33"/>
                  </a:lnTo>
                  <a:lnTo>
                    <a:pt x="103" y="33"/>
                  </a:lnTo>
                  <a:lnTo>
                    <a:pt x="86" y="48"/>
                  </a:lnTo>
                  <a:lnTo>
                    <a:pt x="51" y="112"/>
                  </a:lnTo>
                  <a:lnTo>
                    <a:pt x="34" y="129"/>
                  </a:lnTo>
                  <a:lnTo>
                    <a:pt x="17" y="160"/>
                  </a:lnTo>
                  <a:lnTo>
                    <a:pt x="17" y="177"/>
                  </a:lnTo>
                  <a:lnTo>
                    <a:pt x="0" y="192"/>
                  </a:lnTo>
                  <a:lnTo>
                    <a:pt x="34" y="225"/>
                  </a:lnTo>
                  <a:lnTo>
                    <a:pt x="51" y="256"/>
                  </a:lnTo>
                  <a:lnTo>
                    <a:pt x="69" y="304"/>
                  </a:lnTo>
                  <a:lnTo>
                    <a:pt x="51" y="321"/>
                  </a:lnTo>
                  <a:lnTo>
                    <a:pt x="86" y="336"/>
                  </a:lnTo>
                  <a:lnTo>
                    <a:pt x="121" y="304"/>
                  </a:lnTo>
                  <a:lnTo>
                    <a:pt x="138" y="321"/>
                  </a:lnTo>
                  <a:lnTo>
                    <a:pt x="172" y="417"/>
                  </a:lnTo>
                  <a:lnTo>
                    <a:pt x="172" y="495"/>
                  </a:lnTo>
                  <a:close/>
                </a:path>
              </a:pathLst>
            </a:custGeom>
            <a:solidFill>
              <a:schemeClr val="bg1">
                <a:lumMod val="85000"/>
              </a:schemeClr>
            </a:solid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34" name="Freeform 341">
              <a:extLst>
                <a:ext uri="{FF2B5EF4-FFF2-40B4-BE49-F238E27FC236}">
                  <a16:creationId xmlns:a16="http://schemas.microsoft.com/office/drawing/2014/main" id="{7B051F6B-AAFE-A546-08DD-9387341BF261}"/>
                </a:ext>
              </a:extLst>
            </p:cNvPr>
            <p:cNvSpPr>
              <a:spLocks/>
            </p:cNvSpPr>
            <p:nvPr>
              <p:custDataLst>
                <p:tags r:id="rId96"/>
              </p:custDataLst>
            </p:nvPr>
          </p:nvSpPr>
          <p:spPr bwMode="auto">
            <a:xfrm>
              <a:off x="6116921" y="4026867"/>
              <a:ext cx="108305" cy="155940"/>
            </a:xfrm>
            <a:custGeom>
              <a:avLst/>
              <a:gdLst>
                <a:gd name="T0" fmla="*/ 38100 w 190"/>
                <a:gd name="T1" fmla="*/ 42069 h 224"/>
                <a:gd name="T2" fmla="*/ 38100 w 190"/>
                <a:gd name="T3" fmla="*/ 42069 h 224"/>
                <a:gd name="T4" fmla="*/ 38100 w 190"/>
                <a:gd name="T5" fmla="*/ 34925 h 224"/>
                <a:gd name="T6" fmla="*/ 30956 w 190"/>
                <a:gd name="T7" fmla="*/ 28575 h 224"/>
                <a:gd name="T8" fmla="*/ 30956 w 190"/>
                <a:gd name="T9" fmla="*/ 25400 h 224"/>
                <a:gd name="T10" fmla="*/ 17463 w 190"/>
                <a:gd name="T11" fmla="*/ 15875 h 224"/>
                <a:gd name="T12" fmla="*/ 23813 w 190"/>
                <a:gd name="T13" fmla="*/ 13494 h 224"/>
                <a:gd name="T14" fmla="*/ 20638 w 190"/>
                <a:gd name="T15" fmla="*/ 9525 h 224"/>
                <a:gd name="T16" fmla="*/ 14288 w 190"/>
                <a:gd name="T17" fmla="*/ 6350 h 224"/>
                <a:gd name="T18" fmla="*/ 10319 w 190"/>
                <a:gd name="T19" fmla="*/ 0 h 224"/>
                <a:gd name="T20" fmla="*/ 7144 w 190"/>
                <a:gd name="T21" fmla="*/ 0 h 224"/>
                <a:gd name="T22" fmla="*/ 7144 w 190"/>
                <a:gd name="T23" fmla="*/ 6350 h 224"/>
                <a:gd name="T24" fmla="*/ 3969 w 190"/>
                <a:gd name="T25" fmla="*/ 6350 h 224"/>
                <a:gd name="T26" fmla="*/ 3969 w 190"/>
                <a:gd name="T27" fmla="*/ 3969 h 224"/>
                <a:gd name="T28" fmla="*/ 0 w 190"/>
                <a:gd name="T29" fmla="*/ 9525 h 224"/>
                <a:gd name="T30" fmla="*/ 0 w 190"/>
                <a:gd name="T31" fmla="*/ 13494 h 224"/>
                <a:gd name="T32" fmla="*/ 3969 w 190"/>
                <a:gd name="T33" fmla="*/ 15875 h 224"/>
                <a:gd name="T34" fmla="*/ 3969 w 190"/>
                <a:gd name="T35" fmla="*/ 25400 h 224"/>
                <a:gd name="T36" fmla="*/ 10319 w 190"/>
                <a:gd name="T37" fmla="*/ 22225 h 224"/>
                <a:gd name="T38" fmla="*/ 17463 w 190"/>
                <a:gd name="T39" fmla="*/ 19050 h 224"/>
                <a:gd name="T40" fmla="*/ 20638 w 190"/>
                <a:gd name="T41" fmla="*/ 25400 h 224"/>
                <a:gd name="T42" fmla="*/ 23813 w 190"/>
                <a:gd name="T43" fmla="*/ 32544 h 224"/>
                <a:gd name="T44" fmla="*/ 27781 w 190"/>
                <a:gd name="T45" fmla="*/ 34925 h 224"/>
                <a:gd name="T46" fmla="*/ 27781 w 190"/>
                <a:gd name="T47" fmla="*/ 42069 h 224"/>
                <a:gd name="T48" fmla="*/ 30956 w 190"/>
                <a:gd name="T49" fmla="*/ 44450 h 224"/>
                <a:gd name="T50" fmla="*/ 30956 w 190"/>
                <a:gd name="T51" fmla="*/ 42069 h 224"/>
                <a:gd name="T52" fmla="*/ 38100 w 190"/>
                <a:gd name="T53" fmla="*/ 42069 h 2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90"/>
                <a:gd name="T82" fmla="*/ 0 h 224"/>
                <a:gd name="T83" fmla="*/ 190 w 190"/>
                <a:gd name="T84" fmla="*/ 224 h 2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90" h="224">
                  <a:moveTo>
                    <a:pt x="190" y="209"/>
                  </a:moveTo>
                  <a:lnTo>
                    <a:pt x="190" y="209"/>
                  </a:lnTo>
                  <a:lnTo>
                    <a:pt x="190" y="176"/>
                  </a:lnTo>
                  <a:lnTo>
                    <a:pt x="156" y="144"/>
                  </a:lnTo>
                  <a:lnTo>
                    <a:pt x="156" y="128"/>
                  </a:lnTo>
                  <a:lnTo>
                    <a:pt x="87" y="80"/>
                  </a:lnTo>
                  <a:lnTo>
                    <a:pt x="121" y="65"/>
                  </a:lnTo>
                  <a:lnTo>
                    <a:pt x="104" y="48"/>
                  </a:lnTo>
                  <a:lnTo>
                    <a:pt x="69" y="32"/>
                  </a:lnTo>
                  <a:lnTo>
                    <a:pt x="52" y="0"/>
                  </a:lnTo>
                  <a:lnTo>
                    <a:pt x="35" y="0"/>
                  </a:lnTo>
                  <a:lnTo>
                    <a:pt x="35" y="32"/>
                  </a:lnTo>
                  <a:lnTo>
                    <a:pt x="18" y="32"/>
                  </a:lnTo>
                  <a:lnTo>
                    <a:pt x="18" y="17"/>
                  </a:lnTo>
                  <a:lnTo>
                    <a:pt x="0" y="48"/>
                  </a:lnTo>
                  <a:lnTo>
                    <a:pt x="0" y="65"/>
                  </a:lnTo>
                  <a:lnTo>
                    <a:pt x="18" y="80"/>
                  </a:lnTo>
                  <a:lnTo>
                    <a:pt x="18" y="128"/>
                  </a:lnTo>
                  <a:lnTo>
                    <a:pt x="52" y="113"/>
                  </a:lnTo>
                  <a:lnTo>
                    <a:pt x="87" y="96"/>
                  </a:lnTo>
                  <a:lnTo>
                    <a:pt x="104" y="128"/>
                  </a:lnTo>
                  <a:lnTo>
                    <a:pt x="121" y="161"/>
                  </a:lnTo>
                  <a:lnTo>
                    <a:pt x="138" y="176"/>
                  </a:lnTo>
                  <a:lnTo>
                    <a:pt x="138" y="209"/>
                  </a:lnTo>
                  <a:lnTo>
                    <a:pt x="156" y="224"/>
                  </a:lnTo>
                  <a:lnTo>
                    <a:pt x="156" y="209"/>
                  </a:lnTo>
                  <a:lnTo>
                    <a:pt x="190" y="209"/>
                  </a:lnTo>
                  <a:close/>
                </a:path>
              </a:pathLst>
            </a:custGeom>
            <a:solidFill>
              <a:srgbClr val="343434">
                <a:lumMod val="20000"/>
                <a:lumOff val="80000"/>
              </a:srgbClr>
            </a:solidFill>
            <a:ln w="3175">
              <a:solidFill>
                <a:srgbClr val="FFFFFF"/>
              </a:solidFill>
              <a:miter lim="800000"/>
              <a:headEnd/>
              <a:tailEnd/>
            </a:ln>
            <a:effectLst/>
          </p:spPr>
          <p:txBody>
            <a:bodyPr wrap="none" anchor="ctr" anchorCtr="1"/>
            <a:lstStyle/>
            <a:p>
              <a:pPr marL="191089" defTabSz="2010351">
                <a:defRPr/>
              </a:pPr>
              <a:endParaRPr lang="en-US" sz="1979" kern="0">
                <a:solidFill>
                  <a:srgbClr val="FFFFFF"/>
                </a:solidFill>
                <a:latin typeface="Arial"/>
                <a:cs typeface="Arial" pitchFamily="34" charset="0"/>
              </a:endParaRPr>
            </a:p>
          </p:txBody>
        </p:sp>
        <p:sp>
          <p:nvSpPr>
            <p:cNvPr id="335" name="Freeform 342">
              <a:extLst>
                <a:ext uri="{FF2B5EF4-FFF2-40B4-BE49-F238E27FC236}">
                  <a16:creationId xmlns:a16="http://schemas.microsoft.com/office/drawing/2014/main" id="{67084D30-2722-6348-AF37-061DA22253FD}"/>
                </a:ext>
              </a:extLst>
            </p:cNvPr>
            <p:cNvSpPr>
              <a:spLocks/>
            </p:cNvSpPr>
            <p:nvPr>
              <p:custDataLst>
                <p:tags r:id="rId97"/>
              </p:custDataLst>
            </p:nvPr>
          </p:nvSpPr>
          <p:spPr bwMode="auto">
            <a:xfrm>
              <a:off x="6146563" y="4015728"/>
              <a:ext cx="108305" cy="256188"/>
            </a:xfrm>
            <a:custGeom>
              <a:avLst/>
              <a:gdLst>
                <a:gd name="T0" fmla="*/ 0 w 190"/>
                <a:gd name="T1" fmla="*/ 3166 h 369"/>
                <a:gd name="T2" fmla="*/ 0 w 190"/>
                <a:gd name="T3" fmla="*/ 3166 h 369"/>
                <a:gd name="T4" fmla="*/ 0 w 190"/>
                <a:gd name="T5" fmla="*/ 0 h 369"/>
                <a:gd name="T6" fmla="*/ 3969 w 190"/>
                <a:gd name="T7" fmla="*/ 3166 h 369"/>
                <a:gd name="T8" fmla="*/ 17463 w 190"/>
                <a:gd name="T9" fmla="*/ 0 h 369"/>
                <a:gd name="T10" fmla="*/ 23813 w 190"/>
                <a:gd name="T11" fmla="*/ 0 h 369"/>
                <a:gd name="T12" fmla="*/ 23813 w 190"/>
                <a:gd name="T13" fmla="*/ 6333 h 369"/>
                <a:gd name="T14" fmla="*/ 30956 w 190"/>
                <a:gd name="T15" fmla="*/ 6333 h 369"/>
                <a:gd name="T16" fmla="*/ 23813 w 190"/>
                <a:gd name="T17" fmla="*/ 9499 h 369"/>
                <a:gd name="T18" fmla="*/ 20638 w 190"/>
                <a:gd name="T19" fmla="*/ 15832 h 369"/>
                <a:gd name="T20" fmla="*/ 17463 w 190"/>
                <a:gd name="T21" fmla="*/ 18998 h 369"/>
                <a:gd name="T22" fmla="*/ 34925 w 190"/>
                <a:gd name="T23" fmla="*/ 40372 h 369"/>
                <a:gd name="T24" fmla="*/ 38100 w 190"/>
                <a:gd name="T25" fmla="*/ 47496 h 369"/>
                <a:gd name="T26" fmla="*/ 34925 w 190"/>
                <a:gd name="T27" fmla="*/ 59370 h 369"/>
                <a:gd name="T28" fmla="*/ 27781 w 190"/>
                <a:gd name="T29" fmla="*/ 63328 h 369"/>
                <a:gd name="T30" fmla="*/ 23813 w 190"/>
                <a:gd name="T31" fmla="*/ 63328 h 369"/>
                <a:gd name="T32" fmla="*/ 20638 w 190"/>
                <a:gd name="T33" fmla="*/ 68869 h 369"/>
                <a:gd name="T34" fmla="*/ 14288 w 190"/>
                <a:gd name="T35" fmla="*/ 72827 h 369"/>
                <a:gd name="T36" fmla="*/ 14288 w 190"/>
                <a:gd name="T37" fmla="*/ 66494 h 369"/>
                <a:gd name="T38" fmla="*/ 10319 w 190"/>
                <a:gd name="T39" fmla="*/ 63328 h 369"/>
                <a:gd name="T40" fmla="*/ 17463 w 190"/>
                <a:gd name="T41" fmla="*/ 59370 h 369"/>
                <a:gd name="T42" fmla="*/ 20638 w 190"/>
                <a:gd name="T43" fmla="*/ 56995 h 369"/>
                <a:gd name="T44" fmla="*/ 27781 w 190"/>
                <a:gd name="T45" fmla="*/ 53829 h 369"/>
                <a:gd name="T46" fmla="*/ 27781 w 190"/>
                <a:gd name="T47" fmla="*/ 44330 h 369"/>
                <a:gd name="T48" fmla="*/ 27781 w 190"/>
                <a:gd name="T49" fmla="*/ 37997 h 369"/>
                <a:gd name="T50" fmla="*/ 20638 w 190"/>
                <a:gd name="T51" fmla="*/ 31664 h 369"/>
                <a:gd name="T52" fmla="*/ 20638 w 190"/>
                <a:gd name="T53" fmla="*/ 28498 h 369"/>
                <a:gd name="T54" fmla="*/ 7144 w 190"/>
                <a:gd name="T55" fmla="*/ 18998 h 369"/>
                <a:gd name="T56" fmla="*/ 14288 w 190"/>
                <a:gd name="T57" fmla="*/ 15832 h 369"/>
                <a:gd name="T58" fmla="*/ 10319 w 190"/>
                <a:gd name="T59" fmla="*/ 12666 h 369"/>
                <a:gd name="T60" fmla="*/ 3969 w 190"/>
                <a:gd name="T61" fmla="*/ 9499 h 369"/>
                <a:gd name="T62" fmla="*/ 0 w 190"/>
                <a:gd name="T63" fmla="*/ 3166 h 3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0"/>
                <a:gd name="T97" fmla="*/ 0 h 369"/>
                <a:gd name="T98" fmla="*/ 190 w 190"/>
                <a:gd name="T99" fmla="*/ 369 h 3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0" h="369">
                  <a:moveTo>
                    <a:pt x="0" y="16"/>
                  </a:moveTo>
                  <a:lnTo>
                    <a:pt x="0" y="16"/>
                  </a:lnTo>
                  <a:lnTo>
                    <a:pt x="0" y="0"/>
                  </a:lnTo>
                  <a:lnTo>
                    <a:pt x="17" y="16"/>
                  </a:lnTo>
                  <a:lnTo>
                    <a:pt x="86" y="0"/>
                  </a:lnTo>
                  <a:lnTo>
                    <a:pt x="121" y="0"/>
                  </a:lnTo>
                  <a:lnTo>
                    <a:pt x="121" y="33"/>
                  </a:lnTo>
                  <a:lnTo>
                    <a:pt x="156" y="33"/>
                  </a:lnTo>
                  <a:lnTo>
                    <a:pt x="121" y="48"/>
                  </a:lnTo>
                  <a:lnTo>
                    <a:pt x="104" y="81"/>
                  </a:lnTo>
                  <a:lnTo>
                    <a:pt x="86" y="96"/>
                  </a:lnTo>
                  <a:lnTo>
                    <a:pt x="173" y="207"/>
                  </a:lnTo>
                  <a:lnTo>
                    <a:pt x="190" y="240"/>
                  </a:lnTo>
                  <a:lnTo>
                    <a:pt x="173" y="303"/>
                  </a:lnTo>
                  <a:lnTo>
                    <a:pt x="138" y="321"/>
                  </a:lnTo>
                  <a:lnTo>
                    <a:pt x="121" y="321"/>
                  </a:lnTo>
                  <a:lnTo>
                    <a:pt x="104" y="351"/>
                  </a:lnTo>
                  <a:lnTo>
                    <a:pt x="69" y="369"/>
                  </a:lnTo>
                  <a:lnTo>
                    <a:pt x="69" y="336"/>
                  </a:lnTo>
                  <a:lnTo>
                    <a:pt x="52" y="321"/>
                  </a:lnTo>
                  <a:lnTo>
                    <a:pt x="86" y="303"/>
                  </a:lnTo>
                  <a:lnTo>
                    <a:pt x="104" y="288"/>
                  </a:lnTo>
                  <a:lnTo>
                    <a:pt x="138" y="273"/>
                  </a:lnTo>
                  <a:lnTo>
                    <a:pt x="138" y="225"/>
                  </a:lnTo>
                  <a:lnTo>
                    <a:pt x="138" y="192"/>
                  </a:lnTo>
                  <a:lnTo>
                    <a:pt x="104" y="160"/>
                  </a:lnTo>
                  <a:lnTo>
                    <a:pt x="104" y="144"/>
                  </a:lnTo>
                  <a:lnTo>
                    <a:pt x="35" y="96"/>
                  </a:lnTo>
                  <a:lnTo>
                    <a:pt x="69" y="81"/>
                  </a:lnTo>
                  <a:lnTo>
                    <a:pt x="52" y="64"/>
                  </a:lnTo>
                  <a:lnTo>
                    <a:pt x="17" y="48"/>
                  </a:lnTo>
                  <a:lnTo>
                    <a:pt x="0" y="16"/>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36" name="Freeform 343">
              <a:extLst>
                <a:ext uri="{FF2B5EF4-FFF2-40B4-BE49-F238E27FC236}">
                  <a16:creationId xmlns:a16="http://schemas.microsoft.com/office/drawing/2014/main" id="{69F168E6-40BE-6E30-9571-DF015A99640E}"/>
                </a:ext>
              </a:extLst>
            </p:cNvPr>
            <p:cNvSpPr>
              <a:spLocks/>
            </p:cNvSpPr>
            <p:nvPr>
              <p:custDataLst>
                <p:tags r:id="rId98"/>
              </p:custDataLst>
            </p:nvPr>
          </p:nvSpPr>
          <p:spPr bwMode="auto">
            <a:xfrm>
              <a:off x="6116921" y="4305332"/>
              <a:ext cx="59283" cy="100248"/>
            </a:xfrm>
            <a:custGeom>
              <a:avLst/>
              <a:gdLst>
                <a:gd name="T0" fmla="*/ 10319 w 104"/>
                <a:gd name="T1" fmla="*/ 2381 h 144"/>
                <a:gd name="T2" fmla="*/ 10319 w 104"/>
                <a:gd name="T3" fmla="*/ 2381 h 144"/>
                <a:gd name="T4" fmla="*/ 7144 w 104"/>
                <a:gd name="T5" fmla="*/ 5556 h 144"/>
                <a:gd name="T6" fmla="*/ 3969 w 104"/>
                <a:gd name="T7" fmla="*/ 2381 h 144"/>
                <a:gd name="T8" fmla="*/ 0 w 104"/>
                <a:gd name="T9" fmla="*/ 0 h 144"/>
                <a:gd name="T10" fmla="*/ 0 w 104"/>
                <a:gd name="T11" fmla="*/ 2381 h 144"/>
                <a:gd name="T12" fmla="*/ 0 w 104"/>
                <a:gd name="T13" fmla="*/ 11906 h 144"/>
                <a:gd name="T14" fmla="*/ 7144 w 104"/>
                <a:gd name="T15" fmla="*/ 19050 h 144"/>
                <a:gd name="T16" fmla="*/ 17463 w 104"/>
                <a:gd name="T17" fmla="*/ 28575 h 144"/>
                <a:gd name="T18" fmla="*/ 20638 w 104"/>
                <a:gd name="T19" fmla="*/ 28575 h 144"/>
                <a:gd name="T20" fmla="*/ 17463 w 104"/>
                <a:gd name="T21" fmla="*/ 19050 h 144"/>
                <a:gd name="T22" fmla="*/ 17463 w 104"/>
                <a:gd name="T23" fmla="*/ 9525 h 144"/>
                <a:gd name="T24" fmla="*/ 10319 w 104"/>
                <a:gd name="T25" fmla="*/ 2381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
                <a:gd name="T40" fmla="*/ 0 h 144"/>
                <a:gd name="T41" fmla="*/ 104 w 104"/>
                <a:gd name="T42" fmla="*/ 144 h 1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 h="144">
                  <a:moveTo>
                    <a:pt x="52" y="15"/>
                  </a:moveTo>
                  <a:lnTo>
                    <a:pt x="52" y="15"/>
                  </a:lnTo>
                  <a:lnTo>
                    <a:pt x="35" y="30"/>
                  </a:lnTo>
                  <a:lnTo>
                    <a:pt x="18" y="15"/>
                  </a:lnTo>
                  <a:lnTo>
                    <a:pt x="0" y="0"/>
                  </a:lnTo>
                  <a:lnTo>
                    <a:pt x="0" y="15"/>
                  </a:lnTo>
                  <a:lnTo>
                    <a:pt x="0" y="63"/>
                  </a:lnTo>
                  <a:lnTo>
                    <a:pt x="35" y="96"/>
                  </a:lnTo>
                  <a:lnTo>
                    <a:pt x="87" y="144"/>
                  </a:lnTo>
                  <a:lnTo>
                    <a:pt x="104" y="144"/>
                  </a:lnTo>
                  <a:lnTo>
                    <a:pt x="87" y="96"/>
                  </a:lnTo>
                  <a:lnTo>
                    <a:pt x="87" y="48"/>
                  </a:lnTo>
                  <a:lnTo>
                    <a:pt x="52" y="15"/>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37" name="Freeform 344">
              <a:extLst>
                <a:ext uri="{FF2B5EF4-FFF2-40B4-BE49-F238E27FC236}">
                  <a16:creationId xmlns:a16="http://schemas.microsoft.com/office/drawing/2014/main" id="{BE9EB416-DF80-D488-CCF2-EB395E474AA7}"/>
                </a:ext>
              </a:extLst>
            </p:cNvPr>
            <p:cNvSpPr>
              <a:spLocks/>
            </p:cNvSpPr>
            <p:nvPr>
              <p:custDataLst>
                <p:tags r:id="rId99"/>
              </p:custDataLst>
            </p:nvPr>
          </p:nvSpPr>
          <p:spPr bwMode="auto">
            <a:xfrm>
              <a:off x="6078159" y="4060283"/>
              <a:ext cx="117426" cy="267327"/>
            </a:xfrm>
            <a:custGeom>
              <a:avLst/>
              <a:gdLst>
                <a:gd name="T0" fmla="*/ 13429 w 207"/>
                <a:gd name="T1" fmla="*/ 0 h 383"/>
                <a:gd name="T2" fmla="*/ 13429 w 207"/>
                <a:gd name="T3" fmla="*/ 0 h 383"/>
                <a:gd name="T4" fmla="*/ 0 w 207"/>
                <a:gd name="T5" fmla="*/ 6367 h 383"/>
                <a:gd name="T6" fmla="*/ 0 w 207"/>
                <a:gd name="T7" fmla="*/ 13529 h 383"/>
                <a:gd name="T8" fmla="*/ 3160 w 207"/>
                <a:gd name="T9" fmla="*/ 23079 h 383"/>
                <a:gd name="T10" fmla="*/ 3160 w 207"/>
                <a:gd name="T11" fmla="*/ 28650 h 383"/>
                <a:gd name="T12" fmla="*/ 6319 w 207"/>
                <a:gd name="T13" fmla="*/ 35016 h 383"/>
                <a:gd name="T14" fmla="*/ 10269 w 207"/>
                <a:gd name="T15" fmla="*/ 44566 h 383"/>
                <a:gd name="T16" fmla="*/ 3160 w 207"/>
                <a:gd name="T17" fmla="*/ 57299 h 383"/>
                <a:gd name="T18" fmla="*/ 3160 w 207"/>
                <a:gd name="T19" fmla="*/ 61278 h 383"/>
                <a:gd name="T20" fmla="*/ 3160 w 207"/>
                <a:gd name="T21" fmla="*/ 63666 h 383"/>
                <a:gd name="T22" fmla="*/ 13429 w 207"/>
                <a:gd name="T23" fmla="*/ 73216 h 383"/>
                <a:gd name="T24" fmla="*/ 13429 w 207"/>
                <a:gd name="T25" fmla="*/ 70828 h 383"/>
                <a:gd name="T26" fmla="*/ 16588 w 207"/>
                <a:gd name="T27" fmla="*/ 73216 h 383"/>
                <a:gd name="T28" fmla="*/ 20538 w 207"/>
                <a:gd name="T29" fmla="*/ 76399 h 383"/>
                <a:gd name="T30" fmla="*/ 23698 w 207"/>
                <a:gd name="T31" fmla="*/ 73216 h 383"/>
                <a:gd name="T32" fmla="*/ 20538 w 207"/>
                <a:gd name="T33" fmla="*/ 70828 h 383"/>
                <a:gd name="T34" fmla="*/ 13429 w 207"/>
                <a:gd name="T35" fmla="*/ 70828 h 383"/>
                <a:gd name="T36" fmla="*/ 10269 w 207"/>
                <a:gd name="T37" fmla="*/ 57299 h 383"/>
                <a:gd name="T38" fmla="*/ 6319 w 207"/>
                <a:gd name="T39" fmla="*/ 57299 h 383"/>
                <a:gd name="T40" fmla="*/ 6319 w 207"/>
                <a:gd name="T41" fmla="*/ 54116 h 383"/>
                <a:gd name="T42" fmla="*/ 10269 w 207"/>
                <a:gd name="T43" fmla="*/ 44566 h 383"/>
                <a:gd name="T44" fmla="*/ 10269 w 207"/>
                <a:gd name="T45" fmla="*/ 38199 h 383"/>
                <a:gd name="T46" fmla="*/ 16588 w 207"/>
                <a:gd name="T47" fmla="*/ 38199 h 383"/>
                <a:gd name="T48" fmla="*/ 16588 w 207"/>
                <a:gd name="T49" fmla="*/ 42179 h 383"/>
                <a:gd name="T50" fmla="*/ 20538 w 207"/>
                <a:gd name="T51" fmla="*/ 42179 h 383"/>
                <a:gd name="T52" fmla="*/ 26857 w 207"/>
                <a:gd name="T53" fmla="*/ 47749 h 383"/>
                <a:gd name="T54" fmla="*/ 26857 w 207"/>
                <a:gd name="T55" fmla="*/ 44566 h 383"/>
                <a:gd name="T56" fmla="*/ 23698 w 207"/>
                <a:gd name="T57" fmla="*/ 38199 h 383"/>
                <a:gd name="T58" fmla="*/ 26857 w 207"/>
                <a:gd name="T59" fmla="*/ 32629 h 383"/>
                <a:gd name="T60" fmla="*/ 40286 w 207"/>
                <a:gd name="T61" fmla="*/ 32629 h 383"/>
                <a:gd name="T62" fmla="*/ 40286 w 207"/>
                <a:gd name="T63" fmla="*/ 25466 h 383"/>
                <a:gd name="T64" fmla="*/ 37126 w 207"/>
                <a:gd name="T65" fmla="*/ 23079 h 383"/>
                <a:gd name="T66" fmla="*/ 33966 w 207"/>
                <a:gd name="T67" fmla="*/ 15916 h 383"/>
                <a:gd name="T68" fmla="*/ 30807 w 207"/>
                <a:gd name="T69" fmla="*/ 9550 h 383"/>
                <a:gd name="T70" fmla="*/ 23698 w 207"/>
                <a:gd name="T71" fmla="*/ 13529 h 383"/>
                <a:gd name="T72" fmla="*/ 16588 w 207"/>
                <a:gd name="T73" fmla="*/ 15916 h 383"/>
                <a:gd name="T74" fmla="*/ 16588 w 207"/>
                <a:gd name="T75" fmla="*/ 6367 h 383"/>
                <a:gd name="T76" fmla="*/ 13429 w 207"/>
                <a:gd name="T77" fmla="*/ 3979 h 383"/>
                <a:gd name="T78" fmla="*/ 13429 w 207"/>
                <a:gd name="T79" fmla="*/ 0 h 38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7"/>
                <a:gd name="T121" fmla="*/ 0 h 383"/>
                <a:gd name="T122" fmla="*/ 207 w 207"/>
                <a:gd name="T123" fmla="*/ 383 h 38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7" h="383">
                  <a:moveTo>
                    <a:pt x="69" y="0"/>
                  </a:moveTo>
                  <a:lnTo>
                    <a:pt x="69" y="0"/>
                  </a:lnTo>
                  <a:lnTo>
                    <a:pt x="0" y="32"/>
                  </a:lnTo>
                  <a:lnTo>
                    <a:pt x="0" y="65"/>
                  </a:lnTo>
                  <a:lnTo>
                    <a:pt x="17" y="113"/>
                  </a:lnTo>
                  <a:lnTo>
                    <a:pt x="17" y="143"/>
                  </a:lnTo>
                  <a:lnTo>
                    <a:pt x="35" y="176"/>
                  </a:lnTo>
                  <a:lnTo>
                    <a:pt x="52" y="224"/>
                  </a:lnTo>
                  <a:lnTo>
                    <a:pt x="17" y="287"/>
                  </a:lnTo>
                  <a:lnTo>
                    <a:pt x="17" y="305"/>
                  </a:lnTo>
                  <a:lnTo>
                    <a:pt x="17" y="320"/>
                  </a:lnTo>
                  <a:lnTo>
                    <a:pt x="69" y="368"/>
                  </a:lnTo>
                  <a:lnTo>
                    <a:pt x="69" y="353"/>
                  </a:lnTo>
                  <a:lnTo>
                    <a:pt x="87" y="368"/>
                  </a:lnTo>
                  <a:lnTo>
                    <a:pt x="104" y="383"/>
                  </a:lnTo>
                  <a:lnTo>
                    <a:pt x="121" y="368"/>
                  </a:lnTo>
                  <a:lnTo>
                    <a:pt x="104" y="353"/>
                  </a:lnTo>
                  <a:lnTo>
                    <a:pt x="69" y="353"/>
                  </a:lnTo>
                  <a:lnTo>
                    <a:pt x="52" y="287"/>
                  </a:lnTo>
                  <a:lnTo>
                    <a:pt x="35" y="287"/>
                  </a:lnTo>
                  <a:lnTo>
                    <a:pt x="35" y="272"/>
                  </a:lnTo>
                  <a:lnTo>
                    <a:pt x="52" y="224"/>
                  </a:lnTo>
                  <a:lnTo>
                    <a:pt x="52" y="191"/>
                  </a:lnTo>
                  <a:lnTo>
                    <a:pt x="87" y="191"/>
                  </a:lnTo>
                  <a:lnTo>
                    <a:pt x="87" y="209"/>
                  </a:lnTo>
                  <a:lnTo>
                    <a:pt x="104" y="209"/>
                  </a:lnTo>
                  <a:lnTo>
                    <a:pt x="138" y="239"/>
                  </a:lnTo>
                  <a:lnTo>
                    <a:pt x="138" y="224"/>
                  </a:lnTo>
                  <a:lnTo>
                    <a:pt x="121" y="191"/>
                  </a:lnTo>
                  <a:lnTo>
                    <a:pt x="138" y="161"/>
                  </a:lnTo>
                  <a:lnTo>
                    <a:pt x="207" y="161"/>
                  </a:lnTo>
                  <a:lnTo>
                    <a:pt x="207" y="128"/>
                  </a:lnTo>
                  <a:lnTo>
                    <a:pt x="190" y="113"/>
                  </a:lnTo>
                  <a:lnTo>
                    <a:pt x="173" y="80"/>
                  </a:lnTo>
                  <a:lnTo>
                    <a:pt x="156" y="48"/>
                  </a:lnTo>
                  <a:lnTo>
                    <a:pt x="121" y="65"/>
                  </a:lnTo>
                  <a:lnTo>
                    <a:pt x="87" y="80"/>
                  </a:lnTo>
                  <a:lnTo>
                    <a:pt x="87" y="32"/>
                  </a:lnTo>
                  <a:lnTo>
                    <a:pt x="69" y="17"/>
                  </a:lnTo>
                  <a:lnTo>
                    <a:pt x="69" y="0"/>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38" name="Freeform 345">
              <a:extLst>
                <a:ext uri="{FF2B5EF4-FFF2-40B4-BE49-F238E27FC236}">
                  <a16:creationId xmlns:a16="http://schemas.microsoft.com/office/drawing/2014/main" id="{003487C7-6634-92CD-CB7B-855A9137F2DA}"/>
                </a:ext>
              </a:extLst>
            </p:cNvPr>
            <p:cNvSpPr>
              <a:spLocks/>
            </p:cNvSpPr>
            <p:nvPr>
              <p:custDataLst>
                <p:tags r:id="rId100"/>
              </p:custDataLst>
            </p:nvPr>
          </p:nvSpPr>
          <p:spPr bwMode="auto">
            <a:xfrm>
              <a:off x="5940212" y="3915480"/>
              <a:ext cx="47882" cy="22277"/>
            </a:xfrm>
            <a:custGeom>
              <a:avLst/>
              <a:gdLst>
                <a:gd name="T0" fmla="*/ 13335 w 85"/>
                <a:gd name="T1" fmla="*/ 0 h 33"/>
                <a:gd name="T2" fmla="*/ 13335 w 85"/>
                <a:gd name="T3" fmla="*/ 0 h 33"/>
                <a:gd name="T4" fmla="*/ 3138 w 85"/>
                <a:gd name="T5" fmla="*/ 0 h 33"/>
                <a:gd name="T6" fmla="*/ 0 w 85"/>
                <a:gd name="T7" fmla="*/ 3079 h 33"/>
                <a:gd name="T8" fmla="*/ 0 w 85"/>
                <a:gd name="T9" fmla="*/ 6158 h 33"/>
                <a:gd name="T10" fmla="*/ 13335 w 85"/>
                <a:gd name="T11" fmla="*/ 6158 h 33"/>
                <a:gd name="T12" fmla="*/ 16473 w 85"/>
                <a:gd name="T13" fmla="*/ 6158 h 33"/>
                <a:gd name="T14" fmla="*/ 13335 w 85"/>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85"/>
                <a:gd name="T25" fmla="*/ 0 h 33"/>
                <a:gd name="T26" fmla="*/ 85 w 85"/>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5" h="33">
                  <a:moveTo>
                    <a:pt x="69" y="0"/>
                  </a:moveTo>
                  <a:lnTo>
                    <a:pt x="69" y="0"/>
                  </a:lnTo>
                  <a:lnTo>
                    <a:pt x="18" y="0"/>
                  </a:lnTo>
                  <a:lnTo>
                    <a:pt x="0" y="16"/>
                  </a:lnTo>
                  <a:lnTo>
                    <a:pt x="0" y="33"/>
                  </a:lnTo>
                  <a:lnTo>
                    <a:pt x="69" y="33"/>
                  </a:lnTo>
                  <a:lnTo>
                    <a:pt x="85" y="33"/>
                  </a:lnTo>
                  <a:lnTo>
                    <a:pt x="69" y="0"/>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39" name="Freeform 346">
              <a:extLst>
                <a:ext uri="{FF2B5EF4-FFF2-40B4-BE49-F238E27FC236}">
                  <a16:creationId xmlns:a16="http://schemas.microsoft.com/office/drawing/2014/main" id="{217AF7EE-010A-B10F-4565-F3EDF3E02BBB}"/>
                </a:ext>
              </a:extLst>
            </p:cNvPr>
            <p:cNvSpPr>
              <a:spLocks/>
            </p:cNvSpPr>
            <p:nvPr>
              <p:custDataLst>
                <p:tags r:id="rId101"/>
              </p:custDataLst>
            </p:nvPr>
          </p:nvSpPr>
          <p:spPr bwMode="auto">
            <a:xfrm>
              <a:off x="5801126" y="3872319"/>
              <a:ext cx="118566" cy="76578"/>
            </a:xfrm>
            <a:custGeom>
              <a:avLst/>
              <a:gdLst>
                <a:gd name="T0" fmla="*/ 3145 w 210"/>
                <a:gd name="T1" fmla="*/ 0 h 111"/>
                <a:gd name="T2" fmla="*/ 3145 w 210"/>
                <a:gd name="T3" fmla="*/ 0 h 111"/>
                <a:gd name="T4" fmla="*/ 0 w 210"/>
                <a:gd name="T5" fmla="*/ 9439 h 111"/>
                <a:gd name="T6" fmla="*/ 6290 w 210"/>
                <a:gd name="T7" fmla="*/ 11799 h 111"/>
                <a:gd name="T8" fmla="*/ 36951 w 210"/>
                <a:gd name="T9" fmla="*/ 21238 h 111"/>
                <a:gd name="T10" fmla="*/ 40882 w 210"/>
                <a:gd name="T11" fmla="*/ 21238 h 111"/>
                <a:gd name="T12" fmla="*/ 40882 w 210"/>
                <a:gd name="T13" fmla="*/ 18878 h 111"/>
                <a:gd name="T14" fmla="*/ 40882 w 210"/>
                <a:gd name="T15" fmla="*/ 11799 h 111"/>
                <a:gd name="T16" fmla="*/ 30661 w 210"/>
                <a:gd name="T17" fmla="*/ 11799 h 111"/>
                <a:gd name="T18" fmla="*/ 23586 w 210"/>
                <a:gd name="T19" fmla="*/ 9439 h 111"/>
                <a:gd name="T20" fmla="*/ 20441 w 210"/>
                <a:gd name="T21" fmla="*/ 5506 h 111"/>
                <a:gd name="T22" fmla="*/ 16510 w 210"/>
                <a:gd name="T23" fmla="*/ 5506 h 111"/>
                <a:gd name="T24" fmla="*/ 10220 w 210"/>
                <a:gd name="T25" fmla="*/ 0 h 111"/>
                <a:gd name="T26" fmla="*/ 3145 w 210"/>
                <a:gd name="T27" fmla="*/ 0 h 1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0"/>
                <a:gd name="T43" fmla="*/ 0 h 111"/>
                <a:gd name="T44" fmla="*/ 210 w 210"/>
                <a:gd name="T45" fmla="*/ 111 h 1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0" h="111">
                  <a:moveTo>
                    <a:pt x="18" y="0"/>
                  </a:moveTo>
                  <a:lnTo>
                    <a:pt x="18" y="0"/>
                  </a:lnTo>
                  <a:lnTo>
                    <a:pt x="0" y="48"/>
                  </a:lnTo>
                  <a:lnTo>
                    <a:pt x="35" y="63"/>
                  </a:lnTo>
                  <a:lnTo>
                    <a:pt x="192" y="111"/>
                  </a:lnTo>
                  <a:lnTo>
                    <a:pt x="210" y="111"/>
                  </a:lnTo>
                  <a:lnTo>
                    <a:pt x="210" y="96"/>
                  </a:lnTo>
                  <a:lnTo>
                    <a:pt x="210" y="63"/>
                  </a:lnTo>
                  <a:lnTo>
                    <a:pt x="158" y="63"/>
                  </a:lnTo>
                  <a:lnTo>
                    <a:pt x="121" y="48"/>
                  </a:lnTo>
                  <a:lnTo>
                    <a:pt x="104" y="31"/>
                  </a:lnTo>
                  <a:lnTo>
                    <a:pt x="87" y="31"/>
                  </a:lnTo>
                  <a:lnTo>
                    <a:pt x="52" y="0"/>
                  </a:lnTo>
                  <a:lnTo>
                    <a:pt x="18" y="0"/>
                  </a:lnTo>
                  <a:close/>
                </a:path>
              </a:pathLst>
            </a:custGeom>
            <a:solidFill>
              <a:schemeClr val="accent2"/>
            </a:solidFill>
            <a:ln w="3175">
              <a:solidFill>
                <a:srgbClr val="FFFFFF"/>
              </a:solidFill>
              <a:miter lim="800000"/>
              <a:headEnd/>
              <a:tailEnd/>
            </a:ln>
            <a:effectLst/>
          </p:spPr>
          <p:txBody>
            <a:bodyPr wrap="none" anchor="ctr" anchorCtr="1"/>
            <a:lstStyle/>
            <a:p>
              <a:pPr marL="191089" defTabSz="2010351">
                <a:defRPr/>
              </a:pPr>
              <a:endParaRPr lang="en-US" sz="1979" kern="0">
                <a:solidFill>
                  <a:srgbClr val="FFFFFF"/>
                </a:solidFill>
                <a:latin typeface="Arial"/>
                <a:cs typeface="Arial" pitchFamily="34" charset="0"/>
              </a:endParaRPr>
            </a:p>
          </p:txBody>
        </p:sp>
        <p:sp>
          <p:nvSpPr>
            <p:cNvPr id="340" name="Freeform 347">
              <a:extLst>
                <a:ext uri="{FF2B5EF4-FFF2-40B4-BE49-F238E27FC236}">
                  <a16:creationId xmlns:a16="http://schemas.microsoft.com/office/drawing/2014/main" id="{EE392D90-D8FA-4F41-FDC4-EDF5E0CF58BF}"/>
                </a:ext>
              </a:extLst>
            </p:cNvPr>
            <p:cNvSpPr>
              <a:spLocks/>
            </p:cNvSpPr>
            <p:nvPr>
              <p:custDataLst>
                <p:tags r:id="rId102"/>
              </p:custDataLst>
            </p:nvPr>
          </p:nvSpPr>
          <p:spPr bwMode="auto">
            <a:xfrm>
              <a:off x="6521640" y="3692708"/>
              <a:ext cx="49022" cy="89109"/>
            </a:xfrm>
            <a:custGeom>
              <a:avLst/>
              <a:gdLst>
                <a:gd name="T0" fmla="*/ 0 w 86"/>
                <a:gd name="T1" fmla="*/ 6350 h 128"/>
                <a:gd name="T2" fmla="*/ 0 w 86"/>
                <a:gd name="T3" fmla="*/ 6350 h 128"/>
                <a:gd name="T4" fmla="*/ 9525 w 86"/>
                <a:gd name="T5" fmla="*/ 0 h 128"/>
                <a:gd name="T6" fmla="*/ 14288 w 86"/>
                <a:gd name="T7" fmla="*/ 6350 h 128"/>
                <a:gd name="T8" fmla="*/ 17463 w 86"/>
                <a:gd name="T9" fmla="*/ 15875 h 128"/>
                <a:gd name="T10" fmla="*/ 14288 w 86"/>
                <a:gd name="T11" fmla="*/ 22225 h 128"/>
                <a:gd name="T12" fmla="*/ 0 w 86"/>
                <a:gd name="T13" fmla="*/ 25400 h 128"/>
                <a:gd name="T14" fmla="*/ 0 w 86"/>
                <a:gd name="T15" fmla="*/ 22225 h 128"/>
                <a:gd name="T16" fmla="*/ 0 w 86"/>
                <a:gd name="T17" fmla="*/ 19050 h 128"/>
                <a:gd name="T18" fmla="*/ 0 w 86"/>
                <a:gd name="T19" fmla="*/ 9525 h 128"/>
                <a:gd name="T20" fmla="*/ 0 w 86"/>
                <a:gd name="T21" fmla="*/ 635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128"/>
                <a:gd name="T35" fmla="*/ 86 w 86"/>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128">
                  <a:moveTo>
                    <a:pt x="0" y="32"/>
                  </a:moveTo>
                  <a:lnTo>
                    <a:pt x="0" y="32"/>
                  </a:lnTo>
                  <a:lnTo>
                    <a:pt x="51" y="0"/>
                  </a:lnTo>
                  <a:lnTo>
                    <a:pt x="69" y="32"/>
                  </a:lnTo>
                  <a:lnTo>
                    <a:pt x="86" y="80"/>
                  </a:lnTo>
                  <a:lnTo>
                    <a:pt x="69" y="113"/>
                  </a:lnTo>
                  <a:lnTo>
                    <a:pt x="0" y="128"/>
                  </a:lnTo>
                  <a:lnTo>
                    <a:pt x="0" y="113"/>
                  </a:lnTo>
                  <a:lnTo>
                    <a:pt x="0" y="96"/>
                  </a:lnTo>
                  <a:lnTo>
                    <a:pt x="0" y="48"/>
                  </a:lnTo>
                  <a:lnTo>
                    <a:pt x="0" y="32"/>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41" name="Freeform 348">
              <a:extLst>
                <a:ext uri="{FF2B5EF4-FFF2-40B4-BE49-F238E27FC236}">
                  <a16:creationId xmlns:a16="http://schemas.microsoft.com/office/drawing/2014/main" id="{C9462070-857E-372E-411E-A08F2022CEEF}"/>
                </a:ext>
              </a:extLst>
            </p:cNvPr>
            <p:cNvSpPr>
              <a:spLocks/>
            </p:cNvSpPr>
            <p:nvPr>
              <p:custDataLst>
                <p:tags r:id="rId103"/>
              </p:custDataLst>
            </p:nvPr>
          </p:nvSpPr>
          <p:spPr bwMode="auto">
            <a:xfrm>
              <a:off x="6491999" y="3604992"/>
              <a:ext cx="99184" cy="109995"/>
            </a:xfrm>
            <a:custGeom>
              <a:avLst/>
              <a:gdLst>
                <a:gd name="T0" fmla="*/ 35331 w 172"/>
                <a:gd name="T1" fmla="*/ 0 h 159"/>
                <a:gd name="T2" fmla="*/ 35331 w 172"/>
                <a:gd name="T3" fmla="*/ 0 h 159"/>
                <a:gd name="T4" fmla="*/ 31316 w 172"/>
                <a:gd name="T5" fmla="*/ 0 h 159"/>
                <a:gd name="T6" fmla="*/ 24892 w 172"/>
                <a:gd name="T7" fmla="*/ 3155 h 159"/>
                <a:gd name="T8" fmla="*/ 20878 w 172"/>
                <a:gd name="T9" fmla="*/ 3155 h 159"/>
                <a:gd name="T10" fmla="*/ 17666 w 172"/>
                <a:gd name="T11" fmla="*/ 5521 h 159"/>
                <a:gd name="T12" fmla="*/ 14454 w 172"/>
                <a:gd name="T13" fmla="*/ 5521 h 159"/>
                <a:gd name="T14" fmla="*/ 0 w 172"/>
                <a:gd name="T15" fmla="*/ 14986 h 159"/>
                <a:gd name="T16" fmla="*/ 0 w 172"/>
                <a:gd name="T17" fmla="*/ 18930 h 159"/>
                <a:gd name="T18" fmla="*/ 4015 w 172"/>
                <a:gd name="T19" fmla="*/ 18930 h 159"/>
                <a:gd name="T20" fmla="*/ 0 w 172"/>
                <a:gd name="T21" fmla="*/ 28395 h 159"/>
                <a:gd name="T22" fmla="*/ 4015 w 172"/>
                <a:gd name="T23" fmla="*/ 30762 h 159"/>
                <a:gd name="T24" fmla="*/ 7227 w 172"/>
                <a:gd name="T25" fmla="*/ 30762 h 159"/>
                <a:gd name="T26" fmla="*/ 10439 w 172"/>
                <a:gd name="T27" fmla="*/ 30762 h 159"/>
                <a:gd name="T28" fmla="*/ 20878 w 172"/>
                <a:gd name="T29" fmla="*/ 24452 h 159"/>
                <a:gd name="T30" fmla="*/ 14454 w 172"/>
                <a:gd name="T31" fmla="*/ 22085 h 159"/>
                <a:gd name="T32" fmla="*/ 14454 w 172"/>
                <a:gd name="T33" fmla="*/ 18930 h 159"/>
                <a:gd name="T34" fmla="*/ 28104 w 172"/>
                <a:gd name="T35" fmla="*/ 12620 h 159"/>
                <a:gd name="T36" fmla="*/ 28104 w 172"/>
                <a:gd name="T37" fmla="*/ 5521 h 159"/>
                <a:gd name="T38" fmla="*/ 35331 w 172"/>
                <a:gd name="T39" fmla="*/ 0 h 1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2"/>
                <a:gd name="T61" fmla="*/ 0 h 159"/>
                <a:gd name="T62" fmla="*/ 172 w 172"/>
                <a:gd name="T63" fmla="*/ 159 h 1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2" h="159">
                  <a:moveTo>
                    <a:pt x="172" y="0"/>
                  </a:moveTo>
                  <a:lnTo>
                    <a:pt x="172" y="0"/>
                  </a:lnTo>
                  <a:lnTo>
                    <a:pt x="155" y="0"/>
                  </a:lnTo>
                  <a:lnTo>
                    <a:pt x="121" y="16"/>
                  </a:lnTo>
                  <a:lnTo>
                    <a:pt x="103" y="16"/>
                  </a:lnTo>
                  <a:lnTo>
                    <a:pt x="86" y="31"/>
                  </a:lnTo>
                  <a:lnTo>
                    <a:pt x="69" y="31"/>
                  </a:lnTo>
                  <a:lnTo>
                    <a:pt x="0" y="79"/>
                  </a:lnTo>
                  <a:lnTo>
                    <a:pt x="0" y="96"/>
                  </a:lnTo>
                  <a:lnTo>
                    <a:pt x="17" y="96"/>
                  </a:lnTo>
                  <a:lnTo>
                    <a:pt x="0" y="144"/>
                  </a:lnTo>
                  <a:lnTo>
                    <a:pt x="17" y="159"/>
                  </a:lnTo>
                  <a:lnTo>
                    <a:pt x="34" y="159"/>
                  </a:lnTo>
                  <a:lnTo>
                    <a:pt x="52" y="159"/>
                  </a:lnTo>
                  <a:lnTo>
                    <a:pt x="103" y="127"/>
                  </a:lnTo>
                  <a:lnTo>
                    <a:pt x="69" y="112"/>
                  </a:lnTo>
                  <a:lnTo>
                    <a:pt x="69" y="96"/>
                  </a:lnTo>
                  <a:lnTo>
                    <a:pt x="138" y="64"/>
                  </a:lnTo>
                  <a:lnTo>
                    <a:pt x="138" y="31"/>
                  </a:lnTo>
                  <a:lnTo>
                    <a:pt x="172" y="0"/>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42" name="Freeform 349">
              <a:extLst>
                <a:ext uri="{FF2B5EF4-FFF2-40B4-BE49-F238E27FC236}">
                  <a16:creationId xmlns:a16="http://schemas.microsoft.com/office/drawing/2014/main" id="{0B41E234-BEE9-589A-5D8E-B3C6218E3B0F}"/>
                </a:ext>
              </a:extLst>
            </p:cNvPr>
            <p:cNvSpPr>
              <a:spLocks/>
            </p:cNvSpPr>
            <p:nvPr>
              <p:custDataLst>
                <p:tags r:id="rId104"/>
              </p:custDataLst>
            </p:nvPr>
          </p:nvSpPr>
          <p:spPr bwMode="auto">
            <a:xfrm>
              <a:off x="6570662" y="3792956"/>
              <a:ext cx="39903" cy="66832"/>
            </a:xfrm>
            <a:custGeom>
              <a:avLst/>
              <a:gdLst>
                <a:gd name="T0" fmla="*/ 0 w 69"/>
                <a:gd name="T1" fmla="*/ 3969 h 96"/>
                <a:gd name="T2" fmla="*/ 0 w 69"/>
                <a:gd name="T3" fmla="*/ 3969 h 96"/>
                <a:gd name="T4" fmla="*/ 0 w 69"/>
                <a:gd name="T5" fmla="*/ 6350 h 96"/>
                <a:gd name="T6" fmla="*/ 4026 w 69"/>
                <a:gd name="T7" fmla="*/ 6350 h 96"/>
                <a:gd name="T8" fmla="*/ 4026 w 69"/>
                <a:gd name="T9" fmla="*/ 15875 h 96"/>
                <a:gd name="T10" fmla="*/ 7247 w 69"/>
                <a:gd name="T11" fmla="*/ 19050 h 96"/>
                <a:gd name="T12" fmla="*/ 10468 w 69"/>
                <a:gd name="T13" fmla="*/ 15875 h 96"/>
                <a:gd name="T14" fmla="*/ 14495 w 69"/>
                <a:gd name="T15" fmla="*/ 6350 h 96"/>
                <a:gd name="T16" fmla="*/ 10468 w 69"/>
                <a:gd name="T17" fmla="*/ 3969 h 96"/>
                <a:gd name="T18" fmla="*/ 4026 w 69"/>
                <a:gd name="T19" fmla="*/ 0 h 96"/>
                <a:gd name="T20" fmla="*/ 0 w 69"/>
                <a:gd name="T21" fmla="*/ 3969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
                <a:gd name="T34" fmla="*/ 0 h 96"/>
                <a:gd name="T35" fmla="*/ 69 w 69"/>
                <a:gd name="T36" fmla="*/ 96 h 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 h="96">
                  <a:moveTo>
                    <a:pt x="0" y="17"/>
                  </a:moveTo>
                  <a:lnTo>
                    <a:pt x="0" y="17"/>
                  </a:lnTo>
                  <a:lnTo>
                    <a:pt x="0" y="32"/>
                  </a:lnTo>
                  <a:lnTo>
                    <a:pt x="17" y="32"/>
                  </a:lnTo>
                  <a:lnTo>
                    <a:pt x="17" y="80"/>
                  </a:lnTo>
                  <a:lnTo>
                    <a:pt x="34" y="96"/>
                  </a:lnTo>
                  <a:lnTo>
                    <a:pt x="52" y="80"/>
                  </a:lnTo>
                  <a:lnTo>
                    <a:pt x="69" y="32"/>
                  </a:lnTo>
                  <a:lnTo>
                    <a:pt x="52" y="17"/>
                  </a:lnTo>
                  <a:lnTo>
                    <a:pt x="17" y="0"/>
                  </a:lnTo>
                  <a:lnTo>
                    <a:pt x="0" y="17"/>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43" name="Freeform 350">
              <a:extLst>
                <a:ext uri="{FF2B5EF4-FFF2-40B4-BE49-F238E27FC236}">
                  <a16:creationId xmlns:a16="http://schemas.microsoft.com/office/drawing/2014/main" id="{04C21BA5-1CF2-ED2D-95A0-E5AAADA913EF}"/>
                </a:ext>
              </a:extLst>
            </p:cNvPr>
            <p:cNvSpPr>
              <a:spLocks/>
            </p:cNvSpPr>
            <p:nvPr>
              <p:custDataLst>
                <p:tags r:id="rId105"/>
              </p:custDataLst>
            </p:nvPr>
          </p:nvSpPr>
          <p:spPr bwMode="auto">
            <a:xfrm>
              <a:off x="6610565" y="3792956"/>
              <a:ext cx="41042" cy="22277"/>
            </a:xfrm>
            <a:custGeom>
              <a:avLst/>
              <a:gdLst>
                <a:gd name="T0" fmla="*/ 0 w 71"/>
                <a:gd name="T1" fmla="*/ 3175 h 32"/>
                <a:gd name="T2" fmla="*/ 0 w 71"/>
                <a:gd name="T3" fmla="*/ 3175 h 32"/>
                <a:gd name="T4" fmla="*/ 0 w 71"/>
                <a:gd name="T5" fmla="*/ 6350 h 32"/>
                <a:gd name="T6" fmla="*/ 4025 w 71"/>
                <a:gd name="T7" fmla="*/ 6350 h 32"/>
                <a:gd name="T8" fmla="*/ 7244 w 71"/>
                <a:gd name="T9" fmla="*/ 3175 h 32"/>
                <a:gd name="T10" fmla="*/ 11269 w 71"/>
                <a:gd name="T11" fmla="*/ 3175 h 32"/>
                <a:gd name="T12" fmla="*/ 14489 w 71"/>
                <a:gd name="T13" fmla="*/ 0 h 32"/>
                <a:gd name="T14" fmla="*/ 7244 w 71"/>
                <a:gd name="T15" fmla="*/ 0 h 32"/>
                <a:gd name="T16" fmla="*/ 0 w 71"/>
                <a:gd name="T17" fmla="*/ 3175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32"/>
                <a:gd name="T29" fmla="*/ 71 w 71"/>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32">
                  <a:moveTo>
                    <a:pt x="0" y="17"/>
                  </a:moveTo>
                  <a:lnTo>
                    <a:pt x="0" y="17"/>
                  </a:lnTo>
                  <a:lnTo>
                    <a:pt x="0" y="32"/>
                  </a:lnTo>
                  <a:lnTo>
                    <a:pt x="17" y="32"/>
                  </a:lnTo>
                  <a:lnTo>
                    <a:pt x="35" y="17"/>
                  </a:lnTo>
                  <a:lnTo>
                    <a:pt x="54" y="17"/>
                  </a:lnTo>
                  <a:lnTo>
                    <a:pt x="71" y="0"/>
                  </a:lnTo>
                  <a:lnTo>
                    <a:pt x="35" y="0"/>
                  </a:lnTo>
                  <a:lnTo>
                    <a:pt x="0" y="17"/>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44" name="Freeform 351">
              <a:extLst>
                <a:ext uri="{FF2B5EF4-FFF2-40B4-BE49-F238E27FC236}">
                  <a16:creationId xmlns:a16="http://schemas.microsoft.com/office/drawing/2014/main" id="{38A58A3B-54C6-F763-A973-14A7A716300C}"/>
                </a:ext>
              </a:extLst>
            </p:cNvPr>
            <p:cNvSpPr>
              <a:spLocks/>
            </p:cNvSpPr>
            <p:nvPr>
              <p:custDataLst>
                <p:tags r:id="rId106"/>
              </p:custDataLst>
            </p:nvPr>
          </p:nvSpPr>
          <p:spPr bwMode="auto">
            <a:xfrm>
              <a:off x="6592324" y="3625876"/>
              <a:ext cx="167588" cy="179611"/>
            </a:xfrm>
            <a:custGeom>
              <a:avLst/>
              <a:gdLst>
                <a:gd name="T0" fmla="*/ 0 w 294"/>
                <a:gd name="T1" fmla="*/ 44623 h 257"/>
                <a:gd name="T2" fmla="*/ 0 w 294"/>
                <a:gd name="T3" fmla="*/ 44623 h 257"/>
                <a:gd name="T4" fmla="*/ 0 w 294"/>
                <a:gd name="T5" fmla="*/ 47810 h 257"/>
                <a:gd name="T6" fmla="*/ 7144 w 294"/>
                <a:gd name="T7" fmla="*/ 47810 h 257"/>
                <a:gd name="T8" fmla="*/ 20638 w 294"/>
                <a:gd name="T9" fmla="*/ 42233 h 257"/>
                <a:gd name="T10" fmla="*/ 23813 w 294"/>
                <a:gd name="T11" fmla="*/ 44623 h 257"/>
                <a:gd name="T12" fmla="*/ 23813 w 294"/>
                <a:gd name="T13" fmla="*/ 47810 h 257"/>
                <a:gd name="T14" fmla="*/ 27781 w 294"/>
                <a:gd name="T15" fmla="*/ 51795 h 257"/>
                <a:gd name="T16" fmla="*/ 30956 w 294"/>
                <a:gd name="T17" fmla="*/ 44623 h 257"/>
                <a:gd name="T18" fmla="*/ 30956 w 294"/>
                <a:gd name="T19" fmla="*/ 42233 h 257"/>
                <a:gd name="T20" fmla="*/ 34131 w 294"/>
                <a:gd name="T21" fmla="*/ 44623 h 257"/>
                <a:gd name="T22" fmla="*/ 37306 w 294"/>
                <a:gd name="T23" fmla="*/ 44623 h 257"/>
                <a:gd name="T24" fmla="*/ 41275 w 294"/>
                <a:gd name="T25" fmla="*/ 42233 h 257"/>
                <a:gd name="T26" fmla="*/ 44450 w 294"/>
                <a:gd name="T27" fmla="*/ 44623 h 257"/>
                <a:gd name="T28" fmla="*/ 44450 w 294"/>
                <a:gd name="T29" fmla="*/ 42233 h 257"/>
                <a:gd name="T30" fmla="*/ 47625 w 294"/>
                <a:gd name="T31" fmla="*/ 38248 h 257"/>
                <a:gd name="T32" fmla="*/ 47625 w 294"/>
                <a:gd name="T33" fmla="*/ 42233 h 257"/>
                <a:gd name="T34" fmla="*/ 51594 w 294"/>
                <a:gd name="T35" fmla="*/ 42233 h 257"/>
                <a:gd name="T36" fmla="*/ 55563 w 294"/>
                <a:gd name="T37" fmla="*/ 38248 h 257"/>
                <a:gd name="T38" fmla="*/ 55563 w 294"/>
                <a:gd name="T39" fmla="*/ 23108 h 257"/>
                <a:gd name="T40" fmla="*/ 58738 w 294"/>
                <a:gd name="T41" fmla="*/ 23108 h 257"/>
                <a:gd name="T42" fmla="*/ 58738 w 294"/>
                <a:gd name="T43" fmla="*/ 16734 h 257"/>
                <a:gd name="T44" fmla="*/ 58738 w 294"/>
                <a:gd name="T45" fmla="*/ 3984 h 257"/>
                <a:gd name="T46" fmla="*/ 55563 w 294"/>
                <a:gd name="T47" fmla="*/ 0 h 257"/>
                <a:gd name="T48" fmla="*/ 55563 w 294"/>
                <a:gd name="T49" fmla="*/ 3984 h 257"/>
                <a:gd name="T50" fmla="*/ 51594 w 294"/>
                <a:gd name="T51" fmla="*/ 3984 h 257"/>
                <a:gd name="T52" fmla="*/ 47625 w 294"/>
                <a:gd name="T53" fmla="*/ 16734 h 257"/>
                <a:gd name="T54" fmla="*/ 41275 w 294"/>
                <a:gd name="T55" fmla="*/ 25499 h 257"/>
                <a:gd name="T56" fmla="*/ 34131 w 294"/>
                <a:gd name="T57" fmla="*/ 32670 h 257"/>
                <a:gd name="T58" fmla="*/ 34131 w 294"/>
                <a:gd name="T59" fmla="*/ 25499 h 257"/>
                <a:gd name="T60" fmla="*/ 30956 w 294"/>
                <a:gd name="T61" fmla="*/ 28686 h 257"/>
                <a:gd name="T62" fmla="*/ 27781 w 294"/>
                <a:gd name="T63" fmla="*/ 38248 h 257"/>
                <a:gd name="T64" fmla="*/ 23813 w 294"/>
                <a:gd name="T65" fmla="*/ 38248 h 257"/>
                <a:gd name="T66" fmla="*/ 10319 w 294"/>
                <a:gd name="T67" fmla="*/ 38248 h 257"/>
                <a:gd name="T68" fmla="*/ 0 w 294"/>
                <a:gd name="T69" fmla="*/ 44623 h 2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4"/>
                <a:gd name="T106" fmla="*/ 0 h 257"/>
                <a:gd name="T107" fmla="*/ 294 w 294"/>
                <a:gd name="T108" fmla="*/ 257 h 2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4" h="257">
                  <a:moveTo>
                    <a:pt x="0" y="224"/>
                  </a:moveTo>
                  <a:lnTo>
                    <a:pt x="0" y="224"/>
                  </a:lnTo>
                  <a:lnTo>
                    <a:pt x="0" y="240"/>
                  </a:lnTo>
                  <a:lnTo>
                    <a:pt x="35" y="240"/>
                  </a:lnTo>
                  <a:lnTo>
                    <a:pt x="104" y="209"/>
                  </a:lnTo>
                  <a:lnTo>
                    <a:pt x="121" y="224"/>
                  </a:lnTo>
                  <a:lnTo>
                    <a:pt x="121" y="240"/>
                  </a:lnTo>
                  <a:lnTo>
                    <a:pt x="139" y="257"/>
                  </a:lnTo>
                  <a:lnTo>
                    <a:pt x="156" y="224"/>
                  </a:lnTo>
                  <a:lnTo>
                    <a:pt x="156" y="209"/>
                  </a:lnTo>
                  <a:lnTo>
                    <a:pt x="173" y="224"/>
                  </a:lnTo>
                  <a:lnTo>
                    <a:pt x="190" y="224"/>
                  </a:lnTo>
                  <a:lnTo>
                    <a:pt x="208" y="209"/>
                  </a:lnTo>
                  <a:lnTo>
                    <a:pt x="225" y="224"/>
                  </a:lnTo>
                  <a:lnTo>
                    <a:pt x="225" y="209"/>
                  </a:lnTo>
                  <a:lnTo>
                    <a:pt x="242" y="192"/>
                  </a:lnTo>
                  <a:lnTo>
                    <a:pt x="242" y="209"/>
                  </a:lnTo>
                  <a:lnTo>
                    <a:pt x="260" y="209"/>
                  </a:lnTo>
                  <a:lnTo>
                    <a:pt x="277" y="192"/>
                  </a:lnTo>
                  <a:lnTo>
                    <a:pt x="277" y="113"/>
                  </a:lnTo>
                  <a:lnTo>
                    <a:pt x="294" y="113"/>
                  </a:lnTo>
                  <a:lnTo>
                    <a:pt x="294" y="81"/>
                  </a:lnTo>
                  <a:lnTo>
                    <a:pt x="294" y="17"/>
                  </a:lnTo>
                  <a:lnTo>
                    <a:pt x="277" y="0"/>
                  </a:lnTo>
                  <a:lnTo>
                    <a:pt x="277" y="17"/>
                  </a:lnTo>
                  <a:lnTo>
                    <a:pt x="260" y="17"/>
                  </a:lnTo>
                  <a:lnTo>
                    <a:pt x="242" y="81"/>
                  </a:lnTo>
                  <a:lnTo>
                    <a:pt x="208" y="128"/>
                  </a:lnTo>
                  <a:lnTo>
                    <a:pt x="173" y="161"/>
                  </a:lnTo>
                  <a:lnTo>
                    <a:pt x="173" y="128"/>
                  </a:lnTo>
                  <a:lnTo>
                    <a:pt x="156" y="144"/>
                  </a:lnTo>
                  <a:lnTo>
                    <a:pt x="139" y="192"/>
                  </a:lnTo>
                  <a:lnTo>
                    <a:pt x="121" y="192"/>
                  </a:lnTo>
                  <a:lnTo>
                    <a:pt x="52" y="192"/>
                  </a:lnTo>
                  <a:lnTo>
                    <a:pt x="0" y="224"/>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45" name="Freeform 352">
              <a:extLst>
                <a:ext uri="{FF2B5EF4-FFF2-40B4-BE49-F238E27FC236}">
                  <a16:creationId xmlns:a16="http://schemas.microsoft.com/office/drawing/2014/main" id="{434807DF-1EFE-5F09-3C59-5DE7C364FFFA}"/>
                </a:ext>
              </a:extLst>
            </p:cNvPr>
            <p:cNvSpPr>
              <a:spLocks/>
            </p:cNvSpPr>
            <p:nvPr>
              <p:custDataLst>
                <p:tags r:id="rId107"/>
              </p:custDataLst>
            </p:nvPr>
          </p:nvSpPr>
          <p:spPr bwMode="auto">
            <a:xfrm>
              <a:off x="6730271" y="3525628"/>
              <a:ext cx="98045" cy="100248"/>
            </a:xfrm>
            <a:custGeom>
              <a:avLst/>
              <a:gdLst>
                <a:gd name="T0" fmla="*/ 0 w 173"/>
                <a:gd name="T1" fmla="*/ 22225 h 144"/>
                <a:gd name="T2" fmla="*/ 0 w 173"/>
                <a:gd name="T3" fmla="*/ 22225 h 144"/>
                <a:gd name="T4" fmla="*/ 0 w 173"/>
                <a:gd name="T5" fmla="*/ 28575 h 144"/>
                <a:gd name="T6" fmla="*/ 6313 w 173"/>
                <a:gd name="T7" fmla="*/ 26194 h 144"/>
                <a:gd name="T8" fmla="*/ 3157 w 173"/>
                <a:gd name="T9" fmla="*/ 26194 h 144"/>
                <a:gd name="T10" fmla="*/ 3157 w 173"/>
                <a:gd name="T11" fmla="*/ 22225 h 144"/>
                <a:gd name="T12" fmla="*/ 6313 w 173"/>
                <a:gd name="T13" fmla="*/ 22225 h 144"/>
                <a:gd name="T14" fmla="*/ 10259 w 173"/>
                <a:gd name="T15" fmla="*/ 22225 h 144"/>
                <a:gd name="T16" fmla="*/ 20518 w 173"/>
                <a:gd name="T17" fmla="*/ 26194 h 144"/>
                <a:gd name="T18" fmla="*/ 23675 w 173"/>
                <a:gd name="T19" fmla="*/ 19050 h 144"/>
                <a:gd name="T20" fmla="*/ 26832 w 173"/>
                <a:gd name="T21" fmla="*/ 19050 h 144"/>
                <a:gd name="T22" fmla="*/ 33934 w 173"/>
                <a:gd name="T23" fmla="*/ 15875 h 144"/>
                <a:gd name="T24" fmla="*/ 30777 w 173"/>
                <a:gd name="T25" fmla="*/ 15875 h 144"/>
                <a:gd name="T26" fmla="*/ 26832 w 173"/>
                <a:gd name="T27" fmla="*/ 13494 h 144"/>
                <a:gd name="T28" fmla="*/ 30777 w 173"/>
                <a:gd name="T29" fmla="*/ 9525 h 144"/>
                <a:gd name="T30" fmla="*/ 26832 w 173"/>
                <a:gd name="T31" fmla="*/ 13494 h 144"/>
                <a:gd name="T32" fmla="*/ 20518 w 173"/>
                <a:gd name="T33" fmla="*/ 9525 h 144"/>
                <a:gd name="T34" fmla="*/ 10259 w 173"/>
                <a:gd name="T35" fmla="*/ 0 h 144"/>
                <a:gd name="T36" fmla="*/ 10259 w 173"/>
                <a:gd name="T37" fmla="*/ 3969 h 144"/>
                <a:gd name="T38" fmla="*/ 10259 w 173"/>
                <a:gd name="T39" fmla="*/ 7144 h 144"/>
                <a:gd name="T40" fmla="*/ 6313 w 173"/>
                <a:gd name="T41" fmla="*/ 19050 h 144"/>
                <a:gd name="T42" fmla="*/ 3157 w 173"/>
                <a:gd name="T43" fmla="*/ 15875 h 144"/>
                <a:gd name="T44" fmla="*/ 3157 w 173"/>
                <a:gd name="T45" fmla="*/ 19050 h 144"/>
                <a:gd name="T46" fmla="*/ 0 w 173"/>
                <a:gd name="T47" fmla="*/ 22225 h 1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3"/>
                <a:gd name="T73" fmla="*/ 0 h 144"/>
                <a:gd name="T74" fmla="*/ 173 w 173"/>
                <a:gd name="T75" fmla="*/ 144 h 1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3" h="144">
                  <a:moveTo>
                    <a:pt x="0" y="113"/>
                  </a:moveTo>
                  <a:lnTo>
                    <a:pt x="0" y="113"/>
                  </a:lnTo>
                  <a:lnTo>
                    <a:pt x="0" y="144"/>
                  </a:lnTo>
                  <a:lnTo>
                    <a:pt x="35" y="129"/>
                  </a:lnTo>
                  <a:lnTo>
                    <a:pt x="18" y="129"/>
                  </a:lnTo>
                  <a:lnTo>
                    <a:pt x="18" y="113"/>
                  </a:lnTo>
                  <a:lnTo>
                    <a:pt x="35" y="113"/>
                  </a:lnTo>
                  <a:lnTo>
                    <a:pt x="52" y="113"/>
                  </a:lnTo>
                  <a:lnTo>
                    <a:pt x="104" y="129"/>
                  </a:lnTo>
                  <a:lnTo>
                    <a:pt x="121" y="96"/>
                  </a:lnTo>
                  <a:lnTo>
                    <a:pt x="139" y="96"/>
                  </a:lnTo>
                  <a:lnTo>
                    <a:pt x="173" y="81"/>
                  </a:lnTo>
                  <a:lnTo>
                    <a:pt x="156" y="81"/>
                  </a:lnTo>
                  <a:lnTo>
                    <a:pt x="139" y="65"/>
                  </a:lnTo>
                  <a:lnTo>
                    <a:pt x="156" y="48"/>
                  </a:lnTo>
                  <a:lnTo>
                    <a:pt x="139" y="65"/>
                  </a:lnTo>
                  <a:lnTo>
                    <a:pt x="104" y="48"/>
                  </a:lnTo>
                  <a:lnTo>
                    <a:pt x="52" y="0"/>
                  </a:lnTo>
                  <a:lnTo>
                    <a:pt x="52" y="17"/>
                  </a:lnTo>
                  <a:lnTo>
                    <a:pt x="52" y="33"/>
                  </a:lnTo>
                  <a:lnTo>
                    <a:pt x="35" y="96"/>
                  </a:lnTo>
                  <a:lnTo>
                    <a:pt x="18" y="81"/>
                  </a:lnTo>
                  <a:lnTo>
                    <a:pt x="18" y="96"/>
                  </a:lnTo>
                  <a:lnTo>
                    <a:pt x="0" y="113"/>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46" name="Freeform 353">
              <a:extLst>
                <a:ext uri="{FF2B5EF4-FFF2-40B4-BE49-F238E27FC236}">
                  <a16:creationId xmlns:a16="http://schemas.microsoft.com/office/drawing/2014/main" id="{5CBAC461-EA86-39CE-8A6D-34CA14157905}"/>
                </a:ext>
              </a:extLst>
            </p:cNvPr>
            <p:cNvSpPr>
              <a:spLocks/>
            </p:cNvSpPr>
            <p:nvPr>
              <p:custDataLst>
                <p:tags r:id="rId108"/>
              </p:custDataLst>
            </p:nvPr>
          </p:nvSpPr>
          <p:spPr bwMode="auto">
            <a:xfrm>
              <a:off x="6759912" y="3291719"/>
              <a:ext cx="38762" cy="233912"/>
            </a:xfrm>
            <a:custGeom>
              <a:avLst/>
              <a:gdLst>
                <a:gd name="T0" fmla="*/ 0 w 69"/>
                <a:gd name="T1" fmla="*/ 7144 h 336"/>
                <a:gd name="T2" fmla="*/ 0 w 69"/>
                <a:gd name="T3" fmla="*/ 7144 h 336"/>
                <a:gd name="T4" fmla="*/ 0 w 69"/>
                <a:gd name="T5" fmla="*/ 22225 h 336"/>
                <a:gd name="T6" fmla="*/ 3129 w 69"/>
                <a:gd name="T7" fmla="*/ 26194 h 336"/>
                <a:gd name="T8" fmla="*/ 0 w 69"/>
                <a:gd name="T9" fmla="*/ 44450 h 336"/>
                <a:gd name="T10" fmla="*/ 3129 w 69"/>
                <a:gd name="T11" fmla="*/ 51594 h 336"/>
                <a:gd name="T12" fmla="*/ 0 w 69"/>
                <a:gd name="T13" fmla="*/ 61119 h 336"/>
                <a:gd name="T14" fmla="*/ 3129 w 69"/>
                <a:gd name="T15" fmla="*/ 66675 h 336"/>
                <a:gd name="T16" fmla="*/ 3129 w 69"/>
                <a:gd name="T17" fmla="*/ 61119 h 336"/>
                <a:gd name="T18" fmla="*/ 10169 w 69"/>
                <a:gd name="T19" fmla="*/ 64294 h 336"/>
                <a:gd name="T20" fmla="*/ 10169 w 69"/>
                <a:gd name="T21" fmla="*/ 61119 h 336"/>
                <a:gd name="T22" fmla="*/ 3129 w 69"/>
                <a:gd name="T23" fmla="*/ 51594 h 336"/>
                <a:gd name="T24" fmla="*/ 6258 w 69"/>
                <a:gd name="T25" fmla="*/ 41275 h 336"/>
                <a:gd name="T26" fmla="*/ 10169 w 69"/>
                <a:gd name="T27" fmla="*/ 41275 h 336"/>
                <a:gd name="T28" fmla="*/ 13298 w 69"/>
                <a:gd name="T29" fmla="*/ 41275 h 336"/>
                <a:gd name="T30" fmla="*/ 6258 w 69"/>
                <a:gd name="T31" fmla="*/ 19050 h 336"/>
                <a:gd name="T32" fmla="*/ 6258 w 69"/>
                <a:gd name="T33" fmla="*/ 3969 h 336"/>
                <a:gd name="T34" fmla="*/ 6258 w 69"/>
                <a:gd name="T35" fmla="*/ 0 h 336"/>
                <a:gd name="T36" fmla="*/ 3129 w 69"/>
                <a:gd name="T37" fmla="*/ 0 h 336"/>
                <a:gd name="T38" fmla="*/ 3129 w 69"/>
                <a:gd name="T39" fmla="*/ 3969 h 336"/>
                <a:gd name="T40" fmla="*/ 0 w 69"/>
                <a:gd name="T41" fmla="*/ 7144 h 3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36"/>
                <a:gd name="T65" fmla="*/ 69 w 69"/>
                <a:gd name="T66" fmla="*/ 336 h 3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36">
                  <a:moveTo>
                    <a:pt x="0" y="33"/>
                  </a:moveTo>
                  <a:lnTo>
                    <a:pt x="0" y="33"/>
                  </a:lnTo>
                  <a:lnTo>
                    <a:pt x="0" y="113"/>
                  </a:lnTo>
                  <a:lnTo>
                    <a:pt x="17" y="129"/>
                  </a:lnTo>
                  <a:lnTo>
                    <a:pt x="0" y="225"/>
                  </a:lnTo>
                  <a:lnTo>
                    <a:pt x="17" y="257"/>
                  </a:lnTo>
                  <a:lnTo>
                    <a:pt x="0" y="305"/>
                  </a:lnTo>
                  <a:lnTo>
                    <a:pt x="17" y="336"/>
                  </a:lnTo>
                  <a:lnTo>
                    <a:pt x="17" y="305"/>
                  </a:lnTo>
                  <a:lnTo>
                    <a:pt x="52" y="321"/>
                  </a:lnTo>
                  <a:lnTo>
                    <a:pt x="52" y="305"/>
                  </a:lnTo>
                  <a:lnTo>
                    <a:pt x="17" y="257"/>
                  </a:lnTo>
                  <a:lnTo>
                    <a:pt x="35" y="209"/>
                  </a:lnTo>
                  <a:lnTo>
                    <a:pt x="52" y="209"/>
                  </a:lnTo>
                  <a:lnTo>
                    <a:pt x="69" y="209"/>
                  </a:lnTo>
                  <a:lnTo>
                    <a:pt x="35" y="96"/>
                  </a:lnTo>
                  <a:lnTo>
                    <a:pt x="35" y="17"/>
                  </a:lnTo>
                  <a:lnTo>
                    <a:pt x="35" y="0"/>
                  </a:lnTo>
                  <a:lnTo>
                    <a:pt x="17" y="0"/>
                  </a:lnTo>
                  <a:lnTo>
                    <a:pt x="17" y="17"/>
                  </a:lnTo>
                  <a:lnTo>
                    <a:pt x="0" y="33"/>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47" name="Line 164">
              <a:extLst>
                <a:ext uri="{FF2B5EF4-FFF2-40B4-BE49-F238E27FC236}">
                  <a16:creationId xmlns:a16="http://schemas.microsoft.com/office/drawing/2014/main" id="{BBA22333-37D0-A530-ABFE-61D4D25DFB36}"/>
                </a:ext>
              </a:extLst>
            </p:cNvPr>
            <p:cNvSpPr>
              <a:spLocks noChangeShapeType="1"/>
            </p:cNvSpPr>
            <p:nvPr>
              <p:custDataLst>
                <p:tags r:id="rId109"/>
              </p:custDataLst>
            </p:nvPr>
          </p:nvSpPr>
          <p:spPr bwMode="auto">
            <a:xfrm flipV="1">
              <a:off x="6881898" y="3520061"/>
              <a:ext cx="19380" cy="33416"/>
            </a:xfrm>
            <a:prstGeom prst="line">
              <a:avLst/>
            </a:pr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48" name="Freeform 355">
              <a:extLst>
                <a:ext uri="{FF2B5EF4-FFF2-40B4-BE49-F238E27FC236}">
                  <a16:creationId xmlns:a16="http://schemas.microsoft.com/office/drawing/2014/main" id="{DF1FABA8-6DE2-03C5-E4C8-48132E9E47E3}"/>
                </a:ext>
              </a:extLst>
            </p:cNvPr>
            <p:cNvSpPr>
              <a:spLocks/>
            </p:cNvSpPr>
            <p:nvPr>
              <p:custDataLst>
                <p:tags r:id="rId110"/>
              </p:custDataLst>
            </p:nvPr>
          </p:nvSpPr>
          <p:spPr bwMode="auto">
            <a:xfrm>
              <a:off x="5701942" y="3313996"/>
              <a:ext cx="949665" cy="746289"/>
            </a:xfrm>
            <a:custGeom>
              <a:avLst/>
              <a:gdLst>
                <a:gd name="T0" fmla="*/ 76292 w 1664"/>
                <a:gd name="T1" fmla="*/ 34958 h 1071"/>
                <a:gd name="T2" fmla="*/ 92980 w 1664"/>
                <a:gd name="T3" fmla="*/ 50847 h 1071"/>
                <a:gd name="T4" fmla="*/ 123974 w 1664"/>
                <a:gd name="T5" fmla="*/ 79449 h 1071"/>
                <a:gd name="T6" fmla="*/ 169272 w 1664"/>
                <a:gd name="T7" fmla="*/ 88983 h 1071"/>
                <a:gd name="T8" fmla="*/ 207418 w 1664"/>
                <a:gd name="T9" fmla="*/ 73093 h 1071"/>
                <a:gd name="T10" fmla="*/ 217749 w 1664"/>
                <a:gd name="T11" fmla="*/ 66737 h 1071"/>
                <a:gd name="T12" fmla="*/ 247948 w 1664"/>
                <a:gd name="T13" fmla="*/ 54025 h 1071"/>
                <a:gd name="T14" fmla="*/ 234438 w 1664"/>
                <a:gd name="T15" fmla="*/ 47669 h 1071"/>
                <a:gd name="T16" fmla="*/ 231259 w 1664"/>
                <a:gd name="T17" fmla="*/ 28602 h 1071"/>
                <a:gd name="T18" fmla="*/ 251921 w 1664"/>
                <a:gd name="T19" fmla="*/ 15890 h 1071"/>
                <a:gd name="T20" fmla="*/ 251921 w 1664"/>
                <a:gd name="T21" fmla="*/ 9534 h 1071"/>
                <a:gd name="T22" fmla="*/ 278941 w 1664"/>
                <a:gd name="T23" fmla="*/ 3178 h 1071"/>
                <a:gd name="T24" fmla="*/ 299604 w 1664"/>
                <a:gd name="T25" fmla="*/ 31780 h 1071"/>
                <a:gd name="T26" fmla="*/ 317087 w 1664"/>
                <a:gd name="T27" fmla="*/ 44491 h 1071"/>
                <a:gd name="T28" fmla="*/ 321061 w 1664"/>
                <a:gd name="T29" fmla="*/ 66737 h 1071"/>
                <a:gd name="T30" fmla="*/ 313908 w 1664"/>
                <a:gd name="T31" fmla="*/ 76271 h 1071"/>
                <a:gd name="T32" fmla="*/ 299604 w 1664"/>
                <a:gd name="T33" fmla="*/ 85805 h 1071"/>
                <a:gd name="T34" fmla="*/ 289272 w 1664"/>
                <a:gd name="T35" fmla="*/ 88983 h 1071"/>
                <a:gd name="T36" fmla="*/ 268610 w 1664"/>
                <a:gd name="T37" fmla="*/ 101695 h 1071"/>
                <a:gd name="T38" fmla="*/ 258279 w 1664"/>
                <a:gd name="T39" fmla="*/ 101695 h 1071"/>
                <a:gd name="T40" fmla="*/ 247948 w 1664"/>
                <a:gd name="T41" fmla="*/ 101695 h 1071"/>
                <a:gd name="T42" fmla="*/ 238411 w 1664"/>
                <a:gd name="T43" fmla="*/ 108051 h 1071"/>
                <a:gd name="T44" fmla="*/ 265431 w 1664"/>
                <a:gd name="T45" fmla="*/ 117585 h 1071"/>
                <a:gd name="T46" fmla="*/ 255100 w 1664"/>
                <a:gd name="T47" fmla="*/ 120763 h 1071"/>
                <a:gd name="T48" fmla="*/ 255100 w 1664"/>
                <a:gd name="T49" fmla="*/ 146186 h 1071"/>
                <a:gd name="T50" fmla="*/ 262252 w 1664"/>
                <a:gd name="T51" fmla="*/ 155720 h 1071"/>
                <a:gd name="T52" fmla="*/ 258279 w 1664"/>
                <a:gd name="T53" fmla="*/ 171610 h 1071"/>
                <a:gd name="T54" fmla="*/ 247948 w 1664"/>
                <a:gd name="T55" fmla="*/ 184322 h 1071"/>
                <a:gd name="T56" fmla="*/ 241590 w 1664"/>
                <a:gd name="T57" fmla="*/ 193856 h 1071"/>
                <a:gd name="T58" fmla="*/ 220928 w 1664"/>
                <a:gd name="T59" fmla="*/ 203390 h 1071"/>
                <a:gd name="T60" fmla="*/ 213775 w 1664"/>
                <a:gd name="T61" fmla="*/ 203390 h 1071"/>
                <a:gd name="T62" fmla="*/ 197087 w 1664"/>
                <a:gd name="T63" fmla="*/ 206568 h 1071"/>
                <a:gd name="T64" fmla="*/ 179603 w 1664"/>
                <a:gd name="T65" fmla="*/ 206568 h 1071"/>
                <a:gd name="T66" fmla="*/ 158146 w 1664"/>
                <a:gd name="T67" fmla="*/ 203390 h 1071"/>
                <a:gd name="T68" fmla="*/ 151789 w 1664"/>
                <a:gd name="T69" fmla="*/ 203390 h 1071"/>
                <a:gd name="T70" fmla="*/ 148610 w 1664"/>
                <a:gd name="T71" fmla="*/ 206568 h 1071"/>
                <a:gd name="T72" fmla="*/ 138279 w 1664"/>
                <a:gd name="T73" fmla="*/ 200212 h 1071"/>
                <a:gd name="T74" fmla="*/ 131126 w 1664"/>
                <a:gd name="T75" fmla="*/ 193856 h 1071"/>
                <a:gd name="T76" fmla="*/ 127947 w 1664"/>
                <a:gd name="T77" fmla="*/ 171610 h 1071"/>
                <a:gd name="T78" fmla="*/ 96954 w 1664"/>
                <a:gd name="T79" fmla="*/ 171610 h 1071"/>
                <a:gd name="T80" fmla="*/ 79470 w 1664"/>
                <a:gd name="T81" fmla="*/ 171610 h 1071"/>
                <a:gd name="T82" fmla="*/ 58808 w 1664"/>
                <a:gd name="T83" fmla="*/ 168432 h 1071"/>
                <a:gd name="T84" fmla="*/ 44503 w 1664"/>
                <a:gd name="T85" fmla="*/ 158898 h 1071"/>
                <a:gd name="T86" fmla="*/ 24636 w 1664"/>
                <a:gd name="T87" fmla="*/ 146186 h 1071"/>
                <a:gd name="T88" fmla="*/ 34172 w 1664"/>
                <a:gd name="T89" fmla="*/ 133474 h 1071"/>
                <a:gd name="T90" fmla="*/ 20662 w 1664"/>
                <a:gd name="T91" fmla="*/ 127119 h 1071"/>
                <a:gd name="T92" fmla="*/ 3974 w 1664"/>
                <a:gd name="T93" fmla="*/ 117585 h 1071"/>
                <a:gd name="T94" fmla="*/ 0 w 1664"/>
                <a:gd name="T95" fmla="*/ 108051 h 1071"/>
                <a:gd name="T96" fmla="*/ 14305 w 1664"/>
                <a:gd name="T97" fmla="*/ 95339 h 1071"/>
                <a:gd name="T98" fmla="*/ 34172 w 1664"/>
                <a:gd name="T99" fmla="*/ 85805 h 1071"/>
                <a:gd name="T100" fmla="*/ 34172 w 1664"/>
                <a:gd name="T101" fmla="*/ 63559 h 1071"/>
                <a:gd name="T102" fmla="*/ 58808 w 1664"/>
                <a:gd name="T103" fmla="*/ 50847 h 1071"/>
                <a:gd name="T104" fmla="*/ 69139 w 1664"/>
                <a:gd name="T105" fmla="*/ 38136 h 10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64"/>
                <a:gd name="T160" fmla="*/ 0 h 1071"/>
                <a:gd name="T161" fmla="*/ 1664 w 1664"/>
                <a:gd name="T162" fmla="*/ 1071 h 1071"/>
                <a:gd name="connsiteX0" fmla="*/ 2085 w 10000"/>
                <a:gd name="connsiteY0" fmla="*/ 1793 h 10000"/>
                <a:gd name="connsiteX1" fmla="*/ 2085 w 10000"/>
                <a:gd name="connsiteY1" fmla="*/ 1793 h 10000"/>
                <a:gd name="connsiteX2" fmla="*/ 2296 w 10000"/>
                <a:gd name="connsiteY2" fmla="*/ 1643 h 10000"/>
                <a:gd name="connsiteX3" fmla="*/ 2500 w 10000"/>
                <a:gd name="connsiteY3" fmla="*/ 2092 h 10000"/>
                <a:gd name="connsiteX4" fmla="*/ 2710 w 10000"/>
                <a:gd name="connsiteY4" fmla="*/ 2092 h 10000"/>
                <a:gd name="connsiteX5" fmla="*/ 2813 w 10000"/>
                <a:gd name="connsiteY5" fmla="*/ 2381 h 10000"/>
                <a:gd name="connsiteX6" fmla="*/ 2813 w 10000"/>
                <a:gd name="connsiteY6" fmla="*/ 2988 h 10000"/>
                <a:gd name="connsiteX7" fmla="*/ 3438 w 10000"/>
                <a:gd name="connsiteY7" fmla="*/ 3277 h 10000"/>
                <a:gd name="connsiteX8" fmla="*/ 3750 w 10000"/>
                <a:gd name="connsiteY8" fmla="*/ 3725 h 10000"/>
                <a:gd name="connsiteX9" fmla="*/ 4369 w 10000"/>
                <a:gd name="connsiteY9" fmla="*/ 3725 h 10000"/>
                <a:gd name="connsiteX10" fmla="*/ 4681 w 10000"/>
                <a:gd name="connsiteY10" fmla="*/ 4034 h 10000"/>
                <a:gd name="connsiteX11" fmla="*/ 5096 w 10000"/>
                <a:gd name="connsiteY11" fmla="*/ 4174 h 10000"/>
                <a:gd name="connsiteX12" fmla="*/ 5523 w 10000"/>
                <a:gd name="connsiteY12" fmla="*/ 3884 h 10000"/>
                <a:gd name="connsiteX13" fmla="*/ 5938 w 10000"/>
                <a:gd name="connsiteY13" fmla="*/ 3884 h 10000"/>
                <a:gd name="connsiteX14" fmla="*/ 6250 w 10000"/>
                <a:gd name="connsiteY14" fmla="*/ 3436 h 10000"/>
                <a:gd name="connsiteX15" fmla="*/ 6148 w 10000"/>
                <a:gd name="connsiteY15" fmla="*/ 3277 h 10000"/>
                <a:gd name="connsiteX16" fmla="*/ 6352 w 10000"/>
                <a:gd name="connsiteY16" fmla="*/ 2988 h 10000"/>
                <a:gd name="connsiteX17" fmla="*/ 6563 w 10000"/>
                <a:gd name="connsiteY17" fmla="*/ 3137 h 10000"/>
                <a:gd name="connsiteX18" fmla="*/ 6875 w 10000"/>
                <a:gd name="connsiteY18" fmla="*/ 2829 h 10000"/>
                <a:gd name="connsiteX19" fmla="*/ 7079 w 10000"/>
                <a:gd name="connsiteY19" fmla="*/ 2540 h 10000"/>
                <a:gd name="connsiteX20" fmla="*/ 7494 w 10000"/>
                <a:gd name="connsiteY20" fmla="*/ 2540 h 10000"/>
                <a:gd name="connsiteX21" fmla="*/ 7392 w 10000"/>
                <a:gd name="connsiteY21" fmla="*/ 2241 h 10000"/>
                <a:gd name="connsiteX22" fmla="*/ 7290 w 10000"/>
                <a:gd name="connsiteY22" fmla="*/ 2092 h 10000"/>
                <a:gd name="connsiteX23" fmla="*/ 7079 w 10000"/>
                <a:gd name="connsiteY23" fmla="*/ 2241 h 10000"/>
                <a:gd name="connsiteX24" fmla="*/ 6875 w 10000"/>
                <a:gd name="connsiteY24" fmla="*/ 2241 h 10000"/>
                <a:gd name="connsiteX25" fmla="*/ 6875 w 10000"/>
                <a:gd name="connsiteY25" fmla="*/ 1643 h 10000"/>
                <a:gd name="connsiteX26" fmla="*/ 6977 w 10000"/>
                <a:gd name="connsiteY26" fmla="*/ 1345 h 10000"/>
                <a:gd name="connsiteX27" fmla="*/ 7188 w 10000"/>
                <a:gd name="connsiteY27" fmla="*/ 1485 h 10000"/>
                <a:gd name="connsiteX28" fmla="*/ 7494 w 10000"/>
                <a:gd name="connsiteY28" fmla="*/ 1345 h 10000"/>
                <a:gd name="connsiteX29" fmla="*/ 7602 w 10000"/>
                <a:gd name="connsiteY29" fmla="*/ 747 h 10000"/>
                <a:gd name="connsiteX30" fmla="*/ 7704 w 10000"/>
                <a:gd name="connsiteY30" fmla="*/ 588 h 10000"/>
                <a:gd name="connsiteX31" fmla="*/ 7704 w 10000"/>
                <a:gd name="connsiteY31" fmla="*/ 448 h 10000"/>
                <a:gd name="connsiteX32" fmla="*/ 7602 w 10000"/>
                <a:gd name="connsiteY32" fmla="*/ 448 h 10000"/>
                <a:gd name="connsiteX33" fmla="*/ 7704 w 10000"/>
                <a:gd name="connsiteY33" fmla="*/ 140 h 10000"/>
                <a:gd name="connsiteX34" fmla="*/ 8119 w 10000"/>
                <a:gd name="connsiteY34" fmla="*/ 0 h 10000"/>
                <a:gd name="connsiteX35" fmla="*/ 8431 w 10000"/>
                <a:gd name="connsiteY35" fmla="*/ 140 h 10000"/>
                <a:gd name="connsiteX36" fmla="*/ 8642 w 10000"/>
                <a:gd name="connsiteY36" fmla="*/ 448 h 10000"/>
                <a:gd name="connsiteX37" fmla="*/ 8846 w 10000"/>
                <a:gd name="connsiteY37" fmla="*/ 1485 h 10000"/>
                <a:gd name="connsiteX38" fmla="*/ 9056 w 10000"/>
                <a:gd name="connsiteY38" fmla="*/ 1485 h 10000"/>
                <a:gd name="connsiteX39" fmla="*/ 9363 w 10000"/>
                <a:gd name="connsiteY39" fmla="*/ 1793 h 10000"/>
                <a:gd name="connsiteX40" fmla="*/ 9363 w 10000"/>
                <a:gd name="connsiteY40" fmla="*/ 2092 h 10000"/>
                <a:gd name="connsiteX41" fmla="*/ 9585 w 10000"/>
                <a:gd name="connsiteY41" fmla="*/ 2092 h 10000"/>
                <a:gd name="connsiteX42" fmla="*/ 10000 w 10000"/>
                <a:gd name="connsiteY42" fmla="*/ 1933 h 10000"/>
                <a:gd name="connsiteX43" fmla="*/ 10000 w 10000"/>
                <a:gd name="connsiteY43" fmla="*/ 2241 h 10000"/>
                <a:gd name="connsiteX44" fmla="*/ 9688 w 10000"/>
                <a:gd name="connsiteY44" fmla="*/ 3137 h 10000"/>
                <a:gd name="connsiteX45" fmla="*/ 9585 w 10000"/>
                <a:gd name="connsiteY45" fmla="*/ 2988 h 10000"/>
                <a:gd name="connsiteX46" fmla="*/ 9363 w 10000"/>
                <a:gd name="connsiteY46" fmla="*/ 3137 h 10000"/>
                <a:gd name="connsiteX47" fmla="*/ 9483 w 10000"/>
                <a:gd name="connsiteY47" fmla="*/ 3585 h 10000"/>
                <a:gd name="connsiteX48" fmla="*/ 9363 w 10000"/>
                <a:gd name="connsiteY48" fmla="*/ 3884 h 10000"/>
                <a:gd name="connsiteX49" fmla="*/ 9261 w 10000"/>
                <a:gd name="connsiteY49" fmla="*/ 3884 h 10000"/>
                <a:gd name="connsiteX50" fmla="*/ 9056 w 10000"/>
                <a:gd name="connsiteY50" fmla="*/ 4034 h 10000"/>
                <a:gd name="connsiteX51" fmla="*/ 8948 w 10000"/>
                <a:gd name="connsiteY51" fmla="*/ 4034 h 10000"/>
                <a:gd name="connsiteX52" fmla="*/ 8846 w 10000"/>
                <a:gd name="connsiteY52" fmla="*/ 4174 h 10000"/>
                <a:gd name="connsiteX53" fmla="*/ 8744 w 10000"/>
                <a:gd name="connsiteY53" fmla="*/ 4174 h 10000"/>
                <a:gd name="connsiteX54" fmla="*/ 8329 w 10000"/>
                <a:gd name="connsiteY54" fmla="*/ 4622 h 10000"/>
                <a:gd name="connsiteX55" fmla="*/ 8329 w 10000"/>
                <a:gd name="connsiteY55" fmla="*/ 4781 h 10000"/>
                <a:gd name="connsiteX56" fmla="*/ 8119 w 10000"/>
                <a:gd name="connsiteY56" fmla="*/ 4781 h 10000"/>
                <a:gd name="connsiteX57" fmla="*/ 7806 w 10000"/>
                <a:gd name="connsiteY57" fmla="*/ 5070 h 10000"/>
                <a:gd name="connsiteX58" fmla="*/ 7806 w 10000"/>
                <a:gd name="connsiteY58" fmla="*/ 4930 h 10000"/>
                <a:gd name="connsiteX59" fmla="*/ 7806 w 10000"/>
                <a:gd name="connsiteY59" fmla="*/ 4781 h 10000"/>
                <a:gd name="connsiteX60" fmla="*/ 7915 w 10000"/>
                <a:gd name="connsiteY60" fmla="*/ 4482 h 10000"/>
                <a:gd name="connsiteX61" fmla="*/ 7806 w 10000"/>
                <a:gd name="connsiteY61" fmla="*/ 4332 h 10000"/>
                <a:gd name="connsiteX62" fmla="*/ 7494 w 10000"/>
                <a:gd name="connsiteY62" fmla="*/ 4781 h 10000"/>
                <a:gd name="connsiteX63" fmla="*/ 7392 w 10000"/>
                <a:gd name="connsiteY63" fmla="*/ 4930 h 10000"/>
                <a:gd name="connsiteX64" fmla="*/ 7290 w 10000"/>
                <a:gd name="connsiteY64" fmla="*/ 4930 h 10000"/>
                <a:gd name="connsiteX65" fmla="*/ 7188 w 10000"/>
                <a:gd name="connsiteY65" fmla="*/ 5070 h 10000"/>
                <a:gd name="connsiteX66" fmla="*/ 7494 w 10000"/>
                <a:gd name="connsiteY66" fmla="*/ 5518 h 10000"/>
                <a:gd name="connsiteX67" fmla="*/ 7704 w 10000"/>
                <a:gd name="connsiteY67" fmla="*/ 5369 h 10000"/>
                <a:gd name="connsiteX68" fmla="*/ 8017 w 10000"/>
                <a:gd name="connsiteY68" fmla="*/ 5518 h 10000"/>
                <a:gd name="connsiteX69" fmla="*/ 8017 w 10000"/>
                <a:gd name="connsiteY69" fmla="*/ 5677 h 10000"/>
                <a:gd name="connsiteX70" fmla="*/ 7915 w 10000"/>
                <a:gd name="connsiteY70" fmla="*/ 5518 h 10000"/>
                <a:gd name="connsiteX71" fmla="*/ 7704 w 10000"/>
                <a:gd name="connsiteY71" fmla="*/ 5677 h 10000"/>
                <a:gd name="connsiteX72" fmla="*/ 7494 w 10000"/>
                <a:gd name="connsiteY72" fmla="*/ 6125 h 10000"/>
                <a:gd name="connsiteX73" fmla="*/ 7602 w 10000"/>
                <a:gd name="connsiteY73" fmla="*/ 6265 h 10000"/>
                <a:gd name="connsiteX74" fmla="*/ 7704 w 10000"/>
                <a:gd name="connsiteY74" fmla="*/ 6863 h 10000"/>
                <a:gd name="connsiteX75" fmla="*/ 7915 w 10000"/>
                <a:gd name="connsiteY75" fmla="*/ 7021 h 10000"/>
                <a:gd name="connsiteX76" fmla="*/ 7806 w 10000"/>
                <a:gd name="connsiteY76" fmla="*/ 7021 h 10000"/>
                <a:gd name="connsiteX77" fmla="*/ 7915 w 10000"/>
                <a:gd name="connsiteY77" fmla="*/ 7311 h 10000"/>
                <a:gd name="connsiteX78" fmla="*/ 7602 w 10000"/>
                <a:gd name="connsiteY78" fmla="*/ 7470 h 10000"/>
                <a:gd name="connsiteX79" fmla="*/ 7915 w 10000"/>
                <a:gd name="connsiteY79" fmla="*/ 7470 h 10000"/>
                <a:gd name="connsiteX80" fmla="*/ 7806 w 10000"/>
                <a:gd name="connsiteY80" fmla="*/ 8058 h 10000"/>
                <a:gd name="connsiteX81" fmla="*/ 7602 w 10000"/>
                <a:gd name="connsiteY81" fmla="*/ 8366 h 10000"/>
                <a:gd name="connsiteX82" fmla="*/ 7494 w 10000"/>
                <a:gd name="connsiteY82" fmla="*/ 8366 h 10000"/>
                <a:gd name="connsiteX83" fmla="*/ 7494 w 10000"/>
                <a:gd name="connsiteY83" fmla="*/ 8655 h 10000"/>
                <a:gd name="connsiteX84" fmla="*/ 7392 w 10000"/>
                <a:gd name="connsiteY84" fmla="*/ 8954 h 10000"/>
                <a:gd name="connsiteX85" fmla="*/ 7290 w 10000"/>
                <a:gd name="connsiteY85" fmla="*/ 8954 h 10000"/>
                <a:gd name="connsiteX86" fmla="*/ 7290 w 10000"/>
                <a:gd name="connsiteY86" fmla="*/ 9104 h 10000"/>
                <a:gd name="connsiteX87" fmla="*/ 6977 w 10000"/>
                <a:gd name="connsiteY87" fmla="*/ 9402 h 10000"/>
                <a:gd name="connsiteX88" fmla="*/ 6665 w 10000"/>
                <a:gd name="connsiteY88" fmla="*/ 9402 h 10000"/>
                <a:gd name="connsiteX89" fmla="*/ 6665 w 10000"/>
                <a:gd name="connsiteY89" fmla="*/ 9552 h 10000"/>
                <a:gd name="connsiteX90" fmla="*/ 6563 w 10000"/>
                <a:gd name="connsiteY90" fmla="*/ 9402 h 10000"/>
                <a:gd name="connsiteX91" fmla="*/ 6563 w 10000"/>
                <a:gd name="connsiteY91" fmla="*/ 9552 h 10000"/>
                <a:gd name="connsiteX92" fmla="*/ 6460 w 10000"/>
                <a:gd name="connsiteY92" fmla="*/ 9552 h 10000"/>
                <a:gd name="connsiteX93" fmla="*/ 6046 w 10000"/>
                <a:gd name="connsiteY93" fmla="*/ 9851 h 10000"/>
                <a:gd name="connsiteX94" fmla="*/ 5938 w 10000"/>
                <a:gd name="connsiteY94" fmla="*/ 10000 h 10000"/>
                <a:gd name="connsiteX95" fmla="*/ 5938 w 10000"/>
                <a:gd name="connsiteY95" fmla="*/ 9711 h 10000"/>
                <a:gd name="connsiteX96" fmla="*/ 5733 w 10000"/>
                <a:gd name="connsiteY96" fmla="*/ 9711 h 10000"/>
                <a:gd name="connsiteX97" fmla="*/ 5625 w 10000"/>
                <a:gd name="connsiteY97" fmla="*/ 9711 h 10000"/>
                <a:gd name="connsiteX98" fmla="*/ 5409 w 10000"/>
                <a:gd name="connsiteY98" fmla="*/ 9711 h 10000"/>
                <a:gd name="connsiteX99" fmla="*/ 5409 w 10000"/>
                <a:gd name="connsiteY99" fmla="*/ 9402 h 10000"/>
                <a:gd name="connsiteX100" fmla="*/ 5198 w 10000"/>
                <a:gd name="connsiteY100" fmla="*/ 9402 h 10000"/>
                <a:gd name="connsiteX101" fmla="*/ 4784 w 10000"/>
                <a:gd name="connsiteY101" fmla="*/ 9552 h 10000"/>
                <a:gd name="connsiteX102" fmla="*/ 4681 w 10000"/>
                <a:gd name="connsiteY102" fmla="*/ 9402 h 10000"/>
                <a:gd name="connsiteX103" fmla="*/ 4681 w 10000"/>
                <a:gd name="connsiteY103" fmla="*/ 9552 h 10000"/>
                <a:gd name="connsiteX104" fmla="*/ 4579 w 10000"/>
                <a:gd name="connsiteY104" fmla="*/ 9552 h 10000"/>
                <a:gd name="connsiteX105" fmla="*/ 4579 w 10000"/>
                <a:gd name="connsiteY105" fmla="*/ 9851 h 10000"/>
                <a:gd name="connsiteX106" fmla="*/ 4477 w 10000"/>
                <a:gd name="connsiteY106" fmla="*/ 9851 h 10000"/>
                <a:gd name="connsiteX107" fmla="*/ 4477 w 10000"/>
                <a:gd name="connsiteY107" fmla="*/ 9711 h 10000"/>
                <a:gd name="connsiteX108" fmla="*/ 4369 w 10000"/>
                <a:gd name="connsiteY108" fmla="*/ 9711 h 10000"/>
                <a:gd name="connsiteX109" fmla="*/ 4165 w 10000"/>
                <a:gd name="connsiteY109" fmla="*/ 9552 h 10000"/>
                <a:gd name="connsiteX110" fmla="*/ 4165 w 10000"/>
                <a:gd name="connsiteY110" fmla="*/ 9402 h 10000"/>
                <a:gd name="connsiteX111" fmla="*/ 4165 w 10000"/>
                <a:gd name="connsiteY111" fmla="*/ 9262 h 10000"/>
                <a:gd name="connsiteX112" fmla="*/ 4056 w 10000"/>
                <a:gd name="connsiteY112" fmla="*/ 9104 h 10000"/>
                <a:gd name="connsiteX113" fmla="*/ 3954 w 10000"/>
                <a:gd name="connsiteY113" fmla="*/ 9104 h 10000"/>
                <a:gd name="connsiteX114" fmla="*/ 4056 w 10000"/>
                <a:gd name="connsiteY114" fmla="*/ 8366 h 10000"/>
                <a:gd name="connsiteX115" fmla="*/ 3954 w 10000"/>
                <a:gd name="connsiteY115" fmla="*/ 8058 h 10000"/>
                <a:gd name="connsiteX116" fmla="*/ 3852 w 10000"/>
                <a:gd name="connsiteY116" fmla="*/ 8058 h 10000"/>
                <a:gd name="connsiteX117" fmla="*/ 3642 w 10000"/>
                <a:gd name="connsiteY117" fmla="*/ 7759 h 10000"/>
                <a:gd name="connsiteX118" fmla="*/ 3438 w 10000"/>
                <a:gd name="connsiteY118" fmla="*/ 7759 h 10000"/>
                <a:gd name="connsiteX119" fmla="*/ 2915 w 10000"/>
                <a:gd name="connsiteY119" fmla="*/ 8058 h 10000"/>
                <a:gd name="connsiteX120" fmla="*/ 2608 w 10000"/>
                <a:gd name="connsiteY120" fmla="*/ 8058 h 10000"/>
                <a:gd name="connsiteX121" fmla="*/ 2500 w 10000"/>
                <a:gd name="connsiteY121" fmla="*/ 8207 h 10000"/>
                <a:gd name="connsiteX122" fmla="*/ 2398 w 10000"/>
                <a:gd name="connsiteY122" fmla="*/ 8058 h 10000"/>
                <a:gd name="connsiteX123" fmla="*/ 2296 w 10000"/>
                <a:gd name="connsiteY123" fmla="*/ 8058 h 10000"/>
                <a:gd name="connsiteX124" fmla="*/ 1983 w 10000"/>
                <a:gd name="connsiteY124" fmla="*/ 8058 h 10000"/>
                <a:gd name="connsiteX125" fmla="*/ 1773 w 10000"/>
                <a:gd name="connsiteY125" fmla="*/ 7918 h 10000"/>
                <a:gd name="connsiteX126" fmla="*/ 1671 w 10000"/>
                <a:gd name="connsiteY126" fmla="*/ 7759 h 10000"/>
                <a:gd name="connsiteX127" fmla="*/ 1556 w 10000"/>
                <a:gd name="connsiteY127" fmla="*/ 7759 h 10000"/>
                <a:gd name="connsiteX128" fmla="*/ 1346 w 10000"/>
                <a:gd name="connsiteY128" fmla="*/ 7470 h 10000"/>
                <a:gd name="connsiteX129" fmla="*/ 1142 w 10000"/>
                <a:gd name="connsiteY129" fmla="*/ 7470 h 10000"/>
                <a:gd name="connsiteX130" fmla="*/ 829 w 10000"/>
                <a:gd name="connsiteY130" fmla="*/ 7311 h 10000"/>
                <a:gd name="connsiteX131" fmla="*/ 727 w 10000"/>
                <a:gd name="connsiteY131" fmla="*/ 6863 h 10000"/>
                <a:gd name="connsiteX132" fmla="*/ 931 w 10000"/>
                <a:gd name="connsiteY132" fmla="*/ 6863 h 10000"/>
                <a:gd name="connsiteX133" fmla="*/ 829 w 10000"/>
                <a:gd name="connsiteY133" fmla="*/ 6573 h 10000"/>
                <a:gd name="connsiteX134" fmla="*/ 1034 w 10000"/>
                <a:gd name="connsiteY134" fmla="*/ 6265 h 10000"/>
                <a:gd name="connsiteX135" fmla="*/ 1034 w 10000"/>
                <a:gd name="connsiteY135" fmla="*/ 5966 h 10000"/>
                <a:gd name="connsiteX136" fmla="*/ 931 w 10000"/>
                <a:gd name="connsiteY136" fmla="*/ 5817 h 10000"/>
                <a:gd name="connsiteX137" fmla="*/ 619 w 10000"/>
                <a:gd name="connsiteY137" fmla="*/ 5966 h 10000"/>
                <a:gd name="connsiteX138" fmla="*/ 415 w 10000"/>
                <a:gd name="connsiteY138" fmla="*/ 5817 h 10000"/>
                <a:gd name="connsiteX139" fmla="*/ 306 w 10000"/>
                <a:gd name="connsiteY139" fmla="*/ 5677 h 10000"/>
                <a:gd name="connsiteX140" fmla="*/ 102 w 10000"/>
                <a:gd name="connsiteY140" fmla="*/ 5518 h 10000"/>
                <a:gd name="connsiteX141" fmla="*/ 216 w 10000"/>
                <a:gd name="connsiteY141" fmla="*/ 5243 h 10000"/>
                <a:gd name="connsiteX142" fmla="*/ 204 w 10000"/>
                <a:gd name="connsiteY142" fmla="*/ 5070 h 10000"/>
                <a:gd name="connsiteX143" fmla="*/ 0 w 10000"/>
                <a:gd name="connsiteY143" fmla="*/ 5070 h 10000"/>
                <a:gd name="connsiteX144" fmla="*/ 0 w 10000"/>
                <a:gd name="connsiteY144" fmla="*/ 4622 h 10000"/>
                <a:gd name="connsiteX145" fmla="*/ 204 w 10000"/>
                <a:gd name="connsiteY145" fmla="*/ 4482 h 10000"/>
                <a:gd name="connsiteX146" fmla="*/ 415 w 10000"/>
                <a:gd name="connsiteY146" fmla="*/ 4482 h 10000"/>
                <a:gd name="connsiteX147" fmla="*/ 517 w 10000"/>
                <a:gd name="connsiteY147" fmla="*/ 4332 h 10000"/>
                <a:gd name="connsiteX148" fmla="*/ 727 w 10000"/>
                <a:gd name="connsiteY148" fmla="*/ 4332 h 10000"/>
                <a:gd name="connsiteX149" fmla="*/ 1034 w 10000"/>
                <a:gd name="connsiteY149" fmla="*/ 4034 h 10000"/>
                <a:gd name="connsiteX150" fmla="*/ 1142 w 10000"/>
                <a:gd name="connsiteY150" fmla="*/ 3725 h 10000"/>
                <a:gd name="connsiteX151" fmla="*/ 1034 w 10000"/>
                <a:gd name="connsiteY151" fmla="*/ 3137 h 10000"/>
                <a:gd name="connsiteX152" fmla="*/ 1034 w 10000"/>
                <a:gd name="connsiteY152" fmla="*/ 2988 h 10000"/>
                <a:gd name="connsiteX153" fmla="*/ 1346 w 10000"/>
                <a:gd name="connsiteY153" fmla="*/ 2988 h 10000"/>
                <a:gd name="connsiteX154" fmla="*/ 1454 w 10000"/>
                <a:gd name="connsiteY154" fmla="*/ 2381 h 10000"/>
                <a:gd name="connsiteX155" fmla="*/ 1773 w 10000"/>
                <a:gd name="connsiteY155" fmla="*/ 2381 h 10000"/>
                <a:gd name="connsiteX156" fmla="*/ 1881 w 10000"/>
                <a:gd name="connsiteY156" fmla="*/ 2381 h 10000"/>
                <a:gd name="connsiteX157" fmla="*/ 1983 w 10000"/>
                <a:gd name="connsiteY157" fmla="*/ 1933 h 10000"/>
                <a:gd name="connsiteX158" fmla="*/ 2085 w 10000"/>
                <a:gd name="connsiteY158" fmla="*/ 1793 h 10000"/>
                <a:gd name="connsiteX0" fmla="*/ 2085 w 10000"/>
                <a:gd name="connsiteY0" fmla="*/ 1793 h 10000"/>
                <a:gd name="connsiteX1" fmla="*/ 2085 w 10000"/>
                <a:gd name="connsiteY1" fmla="*/ 1793 h 10000"/>
                <a:gd name="connsiteX2" fmla="*/ 2296 w 10000"/>
                <a:gd name="connsiteY2" fmla="*/ 1643 h 10000"/>
                <a:gd name="connsiteX3" fmla="*/ 2500 w 10000"/>
                <a:gd name="connsiteY3" fmla="*/ 2092 h 10000"/>
                <a:gd name="connsiteX4" fmla="*/ 2710 w 10000"/>
                <a:gd name="connsiteY4" fmla="*/ 2092 h 10000"/>
                <a:gd name="connsiteX5" fmla="*/ 2813 w 10000"/>
                <a:gd name="connsiteY5" fmla="*/ 2381 h 10000"/>
                <a:gd name="connsiteX6" fmla="*/ 2813 w 10000"/>
                <a:gd name="connsiteY6" fmla="*/ 2988 h 10000"/>
                <a:gd name="connsiteX7" fmla="*/ 3438 w 10000"/>
                <a:gd name="connsiteY7" fmla="*/ 3277 h 10000"/>
                <a:gd name="connsiteX8" fmla="*/ 3750 w 10000"/>
                <a:gd name="connsiteY8" fmla="*/ 3725 h 10000"/>
                <a:gd name="connsiteX9" fmla="*/ 4369 w 10000"/>
                <a:gd name="connsiteY9" fmla="*/ 3725 h 10000"/>
                <a:gd name="connsiteX10" fmla="*/ 4681 w 10000"/>
                <a:gd name="connsiteY10" fmla="*/ 4034 h 10000"/>
                <a:gd name="connsiteX11" fmla="*/ 5096 w 10000"/>
                <a:gd name="connsiteY11" fmla="*/ 4174 h 10000"/>
                <a:gd name="connsiteX12" fmla="*/ 5523 w 10000"/>
                <a:gd name="connsiteY12" fmla="*/ 3884 h 10000"/>
                <a:gd name="connsiteX13" fmla="*/ 5938 w 10000"/>
                <a:gd name="connsiteY13" fmla="*/ 3884 h 10000"/>
                <a:gd name="connsiteX14" fmla="*/ 6250 w 10000"/>
                <a:gd name="connsiteY14" fmla="*/ 3436 h 10000"/>
                <a:gd name="connsiteX15" fmla="*/ 6148 w 10000"/>
                <a:gd name="connsiteY15" fmla="*/ 3277 h 10000"/>
                <a:gd name="connsiteX16" fmla="*/ 6352 w 10000"/>
                <a:gd name="connsiteY16" fmla="*/ 2988 h 10000"/>
                <a:gd name="connsiteX17" fmla="*/ 6563 w 10000"/>
                <a:gd name="connsiteY17" fmla="*/ 3137 h 10000"/>
                <a:gd name="connsiteX18" fmla="*/ 6875 w 10000"/>
                <a:gd name="connsiteY18" fmla="*/ 2829 h 10000"/>
                <a:gd name="connsiteX19" fmla="*/ 7079 w 10000"/>
                <a:gd name="connsiteY19" fmla="*/ 2540 h 10000"/>
                <a:gd name="connsiteX20" fmla="*/ 7494 w 10000"/>
                <a:gd name="connsiteY20" fmla="*/ 2540 h 10000"/>
                <a:gd name="connsiteX21" fmla="*/ 7392 w 10000"/>
                <a:gd name="connsiteY21" fmla="*/ 2241 h 10000"/>
                <a:gd name="connsiteX22" fmla="*/ 7290 w 10000"/>
                <a:gd name="connsiteY22" fmla="*/ 2092 h 10000"/>
                <a:gd name="connsiteX23" fmla="*/ 7079 w 10000"/>
                <a:gd name="connsiteY23" fmla="*/ 2241 h 10000"/>
                <a:gd name="connsiteX24" fmla="*/ 6875 w 10000"/>
                <a:gd name="connsiteY24" fmla="*/ 2241 h 10000"/>
                <a:gd name="connsiteX25" fmla="*/ 6875 w 10000"/>
                <a:gd name="connsiteY25" fmla="*/ 1643 h 10000"/>
                <a:gd name="connsiteX26" fmla="*/ 6977 w 10000"/>
                <a:gd name="connsiteY26" fmla="*/ 1345 h 10000"/>
                <a:gd name="connsiteX27" fmla="*/ 7188 w 10000"/>
                <a:gd name="connsiteY27" fmla="*/ 1485 h 10000"/>
                <a:gd name="connsiteX28" fmla="*/ 7494 w 10000"/>
                <a:gd name="connsiteY28" fmla="*/ 1345 h 10000"/>
                <a:gd name="connsiteX29" fmla="*/ 7602 w 10000"/>
                <a:gd name="connsiteY29" fmla="*/ 747 h 10000"/>
                <a:gd name="connsiteX30" fmla="*/ 7704 w 10000"/>
                <a:gd name="connsiteY30" fmla="*/ 588 h 10000"/>
                <a:gd name="connsiteX31" fmla="*/ 7704 w 10000"/>
                <a:gd name="connsiteY31" fmla="*/ 448 h 10000"/>
                <a:gd name="connsiteX32" fmla="*/ 7602 w 10000"/>
                <a:gd name="connsiteY32" fmla="*/ 448 h 10000"/>
                <a:gd name="connsiteX33" fmla="*/ 7704 w 10000"/>
                <a:gd name="connsiteY33" fmla="*/ 140 h 10000"/>
                <a:gd name="connsiteX34" fmla="*/ 8119 w 10000"/>
                <a:gd name="connsiteY34" fmla="*/ 0 h 10000"/>
                <a:gd name="connsiteX35" fmla="*/ 8431 w 10000"/>
                <a:gd name="connsiteY35" fmla="*/ 140 h 10000"/>
                <a:gd name="connsiteX36" fmla="*/ 8642 w 10000"/>
                <a:gd name="connsiteY36" fmla="*/ 448 h 10000"/>
                <a:gd name="connsiteX37" fmla="*/ 8846 w 10000"/>
                <a:gd name="connsiteY37" fmla="*/ 1485 h 10000"/>
                <a:gd name="connsiteX38" fmla="*/ 9056 w 10000"/>
                <a:gd name="connsiteY38" fmla="*/ 1485 h 10000"/>
                <a:gd name="connsiteX39" fmla="*/ 9363 w 10000"/>
                <a:gd name="connsiteY39" fmla="*/ 1793 h 10000"/>
                <a:gd name="connsiteX40" fmla="*/ 9363 w 10000"/>
                <a:gd name="connsiteY40" fmla="*/ 2092 h 10000"/>
                <a:gd name="connsiteX41" fmla="*/ 9585 w 10000"/>
                <a:gd name="connsiteY41" fmla="*/ 2092 h 10000"/>
                <a:gd name="connsiteX42" fmla="*/ 10000 w 10000"/>
                <a:gd name="connsiteY42" fmla="*/ 1933 h 10000"/>
                <a:gd name="connsiteX43" fmla="*/ 10000 w 10000"/>
                <a:gd name="connsiteY43" fmla="*/ 2241 h 10000"/>
                <a:gd name="connsiteX44" fmla="*/ 9688 w 10000"/>
                <a:gd name="connsiteY44" fmla="*/ 3137 h 10000"/>
                <a:gd name="connsiteX45" fmla="*/ 9585 w 10000"/>
                <a:gd name="connsiteY45" fmla="*/ 2988 h 10000"/>
                <a:gd name="connsiteX46" fmla="*/ 9363 w 10000"/>
                <a:gd name="connsiteY46" fmla="*/ 3137 h 10000"/>
                <a:gd name="connsiteX47" fmla="*/ 9483 w 10000"/>
                <a:gd name="connsiteY47" fmla="*/ 3585 h 10000"/>
                <a:gd name="connsiteX48" fmla="*/ 9363 w 10000"/>
                <a:gd name="connsiteY48" fmla="*/ 3884 h 10000"/>
                <a:gd name="connsiteX49" fmla="*/ 9261 w 10000"/>
                <a:gd name="connsiteY49" fmla="*/ 3884 h 10000"/>
                <a:gd name="connsiteX50" fmla="*/ 9056 w 10000"/>
                <a:gd name="connsiteY50" fmla="*/ 4034 h 10000"/>
                <a:gd name="connsiteX51" fmla="*/ 8948 w 10000"/>
                <a:gd name="connsiteY51" fmla="*/ 4034 h 10000"/>
                <a:gd name="connsiteX52" fmla="*/ 8846 w 10000"/>
                <a:gd name="connsiteY52" fmla="*/ 4174 h 10000"/>
                <a:gd name="connsiteX53" fmla="*/ 8744 w 10000"/>
                <a:gd name="connsiteY53" fmla="*/ 4174 h 10000"/>
                <a:gd name="connsiteX54" fmla="*/ 8329 w 10000"/>
                <a:gd name="connsiteY54" fmla="*/ 4622 h 10000"/>
                <a:gd name="connsiteX55" fmla="*/ 8329 w 10000"/>
                <a:gd name="connsiteY55" fmla="*/ 4781 h 10000"/>
                <a:gd name="connsiteX56" fmla="*/ 8119 w 10000"/>
                <a:gd name="connsiteY56" fmla="*/ 4781 h 10000"/>
                <a:gd name="connsiteX57" fmla="*/ 7806 w 10000"/>
                <a:gd name="connsiteY57" fmla="*/ 5070 h 10000"/>
                <a:gd name="connsiteX58" fmla="*/ 7806 w 10000"/>
                <a:gd name="connsiteY58" fmla="*/ 4930 h 10000"/>
                <a:gd name="connsiteX59" fmla="*/ 7806 w 10000"/>
                <a:gd name="connsiteY59" fmla="*/ 4781 h 10000"/>
                <a:gd name="connsiteX60" fmla="*/ 7915 w 10000"/>
                <a:gd name="connsiteY60" fmla="*/ 4482 h 10000"/>
                <a:gd name="connsiteX61" fmla="*/ 7806 w 10000"/>
                <a:gd name="connsiteY61" fmla="*/ 4332 h 10000"/>
                <a:gd name="connsiteX62" fmla="*/ 7494 w 10000"/>
                <a:gd name="connsiteY62" fmla="*/ 4781 h 10000"/>
                <a:gd name="connsiteX63" fmla="*/ 7392 w 10000"/>
                <a:gd name="connsiteY63" fmla="*/ 4930 h 10000"/>
                <a:gd name="connsiteX64" fmla="*/ 7290 w 10000"/>
                <a:gd name="connsiteY64" fmla="*/ 4930 h 10000"/>
                <a:gd name="connsiteX65" fmla="*/ 7188 w 10000"/>
                <a:gd name="connsiteY65" fmla="*/ 5070 h 10000"/>
                <a:gd name="connsiteX66" fmla="*/ 7494 w 10000"/>
                <a:gd name="connsiteY66" fmla="*/ 5518 h 10000"/>
                <a:gd name="connsiteX67" fmla="*/ 7704 w 10000"/>
                <a:gd name="connsiteY67" fmla="*/ 5369 h 10000"/>
                <a:gd name="connsiteX68" fmla="*/ 8017 w 10000"/>
                <a:gd name="connsiteY68" fmla="*/ 5518 h 10000"/>
                <a:gd name="connsiteX69" fmla="*/ 8017 w 10000"/>
                <a:gd name="connsiteY69" fmla="*/ 5677 h 10000"/>
                <a:gd name="connsiteX70" fmla="*/ 7915 w 10000"/>
                <a:gd name="connsiteY70" fmla="*/ 5518 h 10000"/>
                <a:gd name="connsiteX71" fmla="*/ 7704 w 10000"/>
                <a:gd name="connsiteY71" fmla="*/ 5677 h 10000"/>
                <a:gd name="connsiteX72" fmla="*/ 7494 w 10000"/>
                <a:gd name="connsiteY72" fmla="*/ 6125 h 10000"/>
                <a:gd name="connsiteX73" fmla="*/ 7602 w 10000"/>
                <a:gd name="connsiteY73" fmla="*/ 6265 h 10000"/>
                <a:gd name="connsiteX74" fmla="*/ 7704 w 10000"/>
                <a:gd name="connsiteY74" fmla="*/ 6863 h 10000"/>
                <a:gd name="connsiteX75" fmla="*/ 7915 w 10000"/>
                <a:gd name="connsiteY75" fmla="*/ 7021 h 10000"/>
                <a:gd name="connsiteX76" fmla="*/ 7806 w 10000"/>
                <a:gd name="connsiteY76" fmla="*/ 7021 h 10000"/>
                <a:gd name="connsiteX77" fmla="*/ 7915 w 10000"/>
                <a:gd name="connsiteY77" fmla="*/ 7311 h 10000"/>
                <a:gd name="connsiteX78" fmla="*/ 7602 w 10000"/>
                <a:gd name="connsiteY78" fmla="*/ 7470 h 10000"/>
                <a:gd name="connsiteX79" fmla="*/ 7915 w 10000"/>
                <a:gd name="connsiteY79" fmla="*/ 7470 h 10000"/>
                <a:gd name="connsiteX80" fmla="*/ 7806 w 10000"/>
                <a:gd name="connsiteY80" fmla="*/ 8058 h 10000"/>
                <a:gd name="connsiteX81" fmla="*/ 7602 w 10000"/>
                <a:gd name="connsiteY81" fmla="*/ 8366 h 10000"/>
                <a:gd name="connsiteX82" fmla="*/ 7494 w 10000"/>
                <a:gd name="connsiteY82" fmla="*/ 8366 h 10000"/>
                <a:gd name="connsiteX83" fmla="*/ 7494 w 10000"/>
                <a:gd name="connsiteY83" fmla="*/ 8655 h 10000"/>
                <a:gd name="connsiteX84" fmla="*/ 7392 w 10000"/>
                <a:gd name="connsiteY84" fmla="*/ 8954 h 10000"/>
                <a:gd name="connsiteX85" fmla="*/ 7290 w 10000"/>
                <a:gd name="connsiteY85" fmla="*/ 8954 h 10000"/>
                <a:gd name="connsiteX86" fmla="*/ 7290 w 10000"/>
                <a:gd name="connsiteY86" fmla="*/ 9104 h 10000"/>
                <a:gd name="connsiteX87" fmla="*/ 6977 w 10000"/>
                <a:gd name="connsiteY87" fmla="*/ 9402 h 10000"/>
                <a:gd name="connsiteX88" fmla="*/ 6665 w 10000"/>
                <a:gd name="connsiteY88" fmla="*/ 9402 h 10000"/>
                <a:gd name="connsiteX89" fmla="*/ 6665 w 10000"/>
                <a:gd name="connsiteY89" fmla="*/ 9552 h 10000"/>
                <a:gd name="connsiteX90" fmla="*/ 6563 w 10000"/>
                <a:gd name="connsiteY90" fmla="*/ 9402 h 10000"/>
                <a:gd name="connsiteX91" fmla="*/ 6563 w 10000"/>
                <a:gd name="connsiteY91" fmla="*/ 9552 h 10000"/>
                <a:gd name="connsiteX92" fmla="*/ 6460 w 10000"/>
                <a:gd name="connsiteY92" fmla="*/ 9552 h 10000"/>
                <a:gd name="connsiteX93" fmla="*/ 6046 w 10000"/>
                <a:gd name="connsiteY93" fmla="*/ 9851 h 10000"/>
                <a:gd name="connsiteX94" fmla="*/ 5938 w 10000"/>
                <a:gd name="connsiteY94" fmla="*/ 10000 h 10000"/>
                <a:gd name="connsiteX95" fmla="*/ 5938 w 10000"/>
                <a:gd name="connsiteY95" fmla="*/ 9711 h 10000"/>
                <a:gd name="connsiteX96" fmla="*/ 5733 w 10000"/>
                <a:gd name="connsiteY96" fmla="*/ 9711 h 10000"/>
                <a:gd name="connsiteX97" fmla="*/ 5625 w 10000"/>
                <a:gd name="connsiteY97" fmla="*/ 9711 h 10000"/>
                <a:gd name="connsiteX98" fmla="*/ 5409 w 10000"/>
                <a:gd name="connsiteY98" fmla="*/ 9711 h 10000"/>
                <a:gd name="connsiteX99" fmla="*/ 5409 w 10000"/>
                <a:gd name="connsiteY99" fmla="*/ 9402 h 10000"/>
                <a:gd name="connsiteX100" fmla="*/ 5198 w 10000"/>
                <a:gd name="connsiteY100" fmla="*/ 9402 h 10000"/>
                <a:gd name="connsiteX101" fmla="*/ 4784 w 10000"/>
                <a:gd name="connsiteY101" fmla="*/ 9552 h 10000"/>
                <a:gd name="connsiteX102" fmla="*/ 4681 w 10000"/>
                <a:gd name="connsiteY102" fmla="*/ 9402 h 10000"/>
                <a:gd name="connsiteX103" fmla="*/ 4681 w 10000"/>
                <a:gd name="connsiteY103" fmla="*/ 9552 h 10000"/>
                <a:gd name="connsiteX104" fmla="*/ 4579 w 10000"/>
                <a:gd name="connsiteY104" fmla="*/ 9552 h 10000"/>
                <a:gd name="connsiteX105" fmla="*/ 4579 w 10000"/>
                <a:gd name="connsiteY105" fmla="*/ 9851 h 10000"/>
                <a:gd name="connsiteX106" fmla="*/ 4477 w 10000"/>
                <a:gd name="connsiteY106" fmla="*/ 9851 h 10000"/>
                <a:gd name="connsiteX107" fmla="*/ 4477 w 10000"/>
                <a:gd name="connsiteY107" fmla="*/ 9711 h 10000"/>
                <a:gd name="connsiteX108" fmla="*/ 4369 w 10000"/>
                <a:gd name="connsiteY108" fmla="*/ 9711 h 10000"/>
                <a:gd name="connsiteX109" fmla="*/ 4165 w 10000"/>
                <a:gd name="connsiteY109" fmla="*/ 9552 h 10000"/>
                <a:gd name="connsiteX110" fmla="*/ 4165 w 10000"/>
                <a:gd name="connsiteY110" fmla="*/ 9402 h 10000"/>
                <a:gd name="connsiteX111" fmla="*/ 4165 w 10000"/>
                <a:gd name="connsiteY111" fmla="*/ 9262 h 10000"/>
                <a:gd name="connsiteX112" fmla="*/ 4056 w 10000"/>
                <a:gd name="connsiteY112" fmla="*/ 9104 h 10000"/>
                <a:gd name="connsiteX113" fmla="*/ 3954 w 10000"/>
                <a:gd name="connsiteY113" fmla="*/ 9104 h 10000"/>
                <a:gd name="connsiteX114" fmla="*/ 4056 w 10000"/>
                <a:gd name="connsiteY114" fmla="*/ 8366 h 10000"/>
                <a:gd name="connsiteX115" fmla="*/ 3954 w 10000"/>
                <a:gd name="connsiteY115" fmla="*/ 8058 h 10000"/>
                <a:gd name="connsiteX116" fmla="*/ 3852 w 10000"/>
                <a:gd name="connsiteY116" fmla="*/ 8058 h 10000"/>
                <a:gd name="connsiteX117" fmla="*/ 3642 w 10000"/>
                <a:gd name="connsiteY117" fmla="*/ 7759 h 10000"/>
                <a:gd name="connsiteX118" fmla="*/ 3438 w 10000"/>
                <a:gd name="connsiteY118" fmla="*/ 7759 h 10000"/>
                <a:gd name="connsiteX119" fmla="*/ 2915 w 10000"/>
                <a:gd name="connsiteY119" fmla="*/ 8058 h 10000"/>
                <a:gd name="connsiteX120" fmla="*/ 2608 w 10000"/>
                <a:gd name="connsiteY120" fmla="*/ 8058 h 10000"/>
                <a:gd name="connsiteX121" fmla="*/ 2500 w 10000"/>
                <a:gd name="connsiteY121" fmla="*/ 8207 h 10000"/>
                <a:gd name="connsiteX122" fmla="*/ 2398 w 10000"/>
                <a:gd name="connsiteY122" fmla="*/ 8058 h 10000"/>
                <a:gd name="connsiteX123" fmla="*/ 2296 w 10000"/>
                <a:gd name="connsiteY123" fmla="*/ 8058 h 10000"/>
                <a:gd name="connsiteX124" fmla="*/ 1983 w 10000"/>
                <a:gd name="connsiteY124" fmla="*/ 8058 h 10000"/>
                <a:gd name="connsiteX125" fmla="*/ 1773 w 10000"/>
                <a:gd name="connsiteY125" fmla="*/ 7918 h 10000"/>
                <a:gd name="connsiteX126" fmla="*/ 1671 w 10000"/>
                <a:gd name="connsiteY126" fmla="*/ 7759 h 10000"/>
                <a:gd name="connsiteX127" fmla="*/ 1556 w 10000"/>
                <a:gd name="connsiteY127" fmla="*/ 7759 h 10000"/>
                <a:gd name="connsiteX128" fmla="*/ 1346 w 10000"/>
                <a:gd name="connsiteY128" fmla="*/ 7470 h 10000"/>
                <a:gd name="connsiteX129" fmla="*/ 1142 w 10000"/>
                <a:gd name="connsiteY129" fmla="*/ 7470 h 10000"/>
                <a:gd name="connsiteX130" fmla="*/ 829 w 10000"/>
                <a:gd name="connsiteY130" fmla="*/ 7311 h 10000"/>
                <a:gd name="connsiteX131" fmla="*/ 727 w 10000"/>
                <a:gd name="connsiteY131" fmla="*/ 6863 h 10000"/>
                <a:gd name="connsiteX132" fmla="*/ 931 w 10000"/>
                <a:gd name="connsiteY132" fmla="*/ 6863 h 10000"/>
                <a:gd name="connsiteX133" fmla="*/ 829 w 10000"/>
                <a:gd name="connsiteY133" fmla="*/ 6573 h 10000"/>
                <a:gd name="connsiteX134" fmla="*/ 1034 w 10000"/>
                <a:gd name="connsiteY134" fmla="*/ 6265 h 10000"/>
                <a:gd name="connsiteX135" fmla="*/ 1034 w 10000"/>
                <a:gd name="connsiteY135" fmla="*/ 5966 h 10000"/>
                <a:gd name="connsiteX136" fmla="*/ 931 w 10000"/>
                <a:gd name="connsiteY136" fmla="*/ 5817 h 10000"/>
                <a:gd name="connsiteX137" fmla="*/ 619 w 10000"/>
                <a:gd name="connsiteY137" fmla="*/ 5966 h 10000"/>
                <a:gd name="connsiteX138" fmla="*/ 415 w 10000"/>
                <a:gd name="connsiteY138" fmla="*/ 5817 h 10000"/>
                <a:gd name="connsiteX139" fmla="*/ 444 w 10000"/>
                <a:gd name="connsiteY139" fmla="*/ 5373 h 10000"/>
                <a:gd name="connsiteX140" fmla="*/ 102 w 10000"/>
                <a:gd name="connsiteY140" fmla="*/ 5518 h 10000"/>
                <a:gd name="connsiteX141" fmla="*/ 216 w 10000"/>
                <a:gd name="connsiteY141" fmla="*/ 5243 h 10000"/>
                <a:gd name="connsiteX142" fmla="*/ 204 w 10000"/>
                <a:gd name="connsiteY142" fmla="*/ 5070 h 10000"/>
                <a:gd name="connsiteX143" fmla="*/ 0 w 10000"/>
                <a:gd name="connsiteY143" fmla="*/ 5070 h 10000"/>
                <a:gd name="connsiteX144" fmla="*/ 0 w 10000"/>
                <a:gd name="connsiteY144" fmla="*/ 4622 h 10000"/>
                <a:gd name="connsiteX145" fmla="*/ 204 w 10000"/>
                <a:gd name="connsiteY145" fmla="*/ 4482 h 10000"/>
                <a:gd name="connsiteX146" fmla="*/ 415 w 10000"/>
                <a:gd name="connsiteY146" fmla="*/ 4482 h 10000"/>
                <a:gd name="connsiteX147" fmla="*/ 517 w 10000"/>
                <a:gd name="connsiteY147" fmla="*/ 4332 h 10000"/>
                <a:gd name="connsiteX148" fmla="*/ 727 w 10000"/>
                <a:gd name="connsiteY148" fmla="*/ 4332 h 10000"/>
                <a:gd name="connsiteX149" fmla="*/ 1034 w 10000"/>
                <a:gd name="connsiteY149" fmla="*/ 4034 h 10000"/>
                <a:gd name="connsiteX150" fmla="*/ 1142 w 10000"/>
                <a:gd name="connsiteY150" fmla="*/ 3725 h 10000"/>
                <a:gd name="connsiteX151" fmla="*/ 1034 w 10000"/>
                <a:gd name="connsiteY151" fmla="*/ 3137 h 10000"/>
                <a:gd name="connsiteX152" fmla="*/ 1034 w 10000"/>
                <a:gd name="connsiteY152" fmla="*/ 2988 h 10000"/>
                <a:gd name="connsiteX153" fmla="*/ 1346 w 10000"/>
                <a:gd name="connsiteY153" fmla="*/ 2988 h 10000"/>
                <a:gd name="connsiteX154" fmla="*/ 1454 w 10000"/>
                <a:gd name="connsiteY154" fmla="*/ 2381 h 10000"/>
                <a:gd name="connsiteX155" fmla="*/ 1773 w 10000"/>
                <a:gd name="connsiteY155" fmla="*/ 2381 h 10000"/>
                <a:gd name="connsiteX156" fmla="*/ 1881 w 10000"/>
                <a:gd name="connsiteY156" fmla="*/ 2381 h 10000"/>
                <a:gd name="connsiteX157" fmla="*/ 1983 w 10000"/>
                <a:gd name="connsiteY157" fmla="*/ 1933 h 10000"/>
                <a:gd name="connsiteX158" fmla="*/ 2085 w 10000"/>
                <a:gd name="connsiteY158" fmla="*/ 1793 h 10000"/>
                <a:gd name="connsiteX0" fmla="*/ 2085 w 10000"/>
                <a:gd name="connsiteY0" fmla="*/ 1793 h 10000"/>
                <a:gd name="connsiteX1" fmla="*/ 2085 w 10000"/>
                <a:gd name="connsiteY1" fmla="*/ 1793 h 10000"/>
                <a:gd name="connsiteX2" fmla="*/ 2296 w 10000"/>
                <a:gd name="connsiteY2" fmla="*/ 1643 h 10000"/>
                <a:gd name="connsiteX3" fmla="*/ 2500 w 10000"/>
                <a:gd name="connsiteY3" fmla="*/ 2092 h 10000"/>
                <a:gd name="connsiteX4" fmla="*/ 2710 w 10000"/>
                <a:gd name="connsiteY4" fmla="*/ 2092 h 10000"/>
                <a:gd name="connsiteX5" fmla="*/ 2813 w 10000"/>
                <a:gd name="connsiteY5" fmla="*/ 2381 h 10000"/>
                <a:gd name="connsiteX6" fmla="*/ 2813 w 10000"/>
                <a:gd name="connsiteY6" fmla="*/ 2988 h 10000"/>
                <a:gd name="connsiteX7" fmla="*/ 3438 w 10000"/>
                <a:gd name="connsiteY7" fmla="*/ 3277 h 10000"/>
                <a:gd name="connsiteX8" fmla="*/ 3750 w 10000"/>
                <a:gd name="connsiteY8" fmla="*/ 3725 h 10000"/>
                <a:gd name="connsiteX9" fmla="*/ 4369 w 10000"/>
                <a:gd name="connsiteY9" fmla="*/ 3725 h 10000"/>
                <a:gd name="connsiteX10" fmla="*/ 4681 w 10000"/>
                <a:gd name="connsiteY10" fmla="*/ 4034 h 10000"/>
                <a:gd name="connsiteX11" fmla="*/ 5096 w 10000"/>
                <a:gd name="connsiteY11" fmla="*/ 4174 h 10000"/>
                <a:gd name="connsiteX12" fmla="*/ 5523 w 10000"/>
                <a:gd name="connsiteY12" fmla="*/ 3884 h 10000"/>
                <a:gd name="connsiteX13" fmla="*/ 5938 w 10000"/>
                <a:gd name="connsiteY13" fmla="*/ 3884 h 10000"/>
                <a:gd name="connsiteX14" fmla="*/ 6250 w 10000"/>
                <a:gd name="connsiteY14" fmla="*/ 3436 h 10000"/>
                <a:gd name="connsiteX15" fmla="*/ 6148 w 10000"/>
                <a:gd name="connsiteY15" fmla="*/ 3277 h 10000"/>
                <a:gd name="connsiteX16" fmla="*/ 6352 w 10000"/>
                <a:gd name="connsiteY16" fmla="*/ 2988 h 10000"/>
                <a:gd name="connsiteX17" fmla="*/ 6563 w 10000"/>
                <a:gd name="connsiteY17" fmla="*/ 3137 h 10000"/>
                <a:gd name="connsiteX18" fmla="*/ 6875 w 10000"/>
                <a:gd name="connsiteY18" fmla="*/ 2829 h 10000"/>
                <a:gd name="connsiteX19" fmla="*/ 7079 w 10000"/>
                <a:gd name="connsiteY19" fmla="*/ 2540 h 10000"/>
                <a:gd name="connsiteX20" fmla="*/ 7494 w 10000"/>
                <a:gd name="connsiteY20" fmla="*/ 2540 h 10000"/>
                <a:gd name="connsiteX21" fmla="*/ 7392 w 10000"/>
                <a:gd name="connsiteY21" fmla="*/ 2241 h 10000"/>
                <a:gd name="connsiteX22" fmla="*/ 7290 w 10000"/>
                <a:gd name="connsiteY22" fmla="*/ 2092 h 10000"/>
                <a:gd name="connsiteX23" fmla="*/ 7079 w 10000"/>
                <a:gd name="connsiteY23" fmla="*/ 2241 h 10000"/>
                <a:gd name="connsiteX24" fmla="*/ 6875 w 10000"/>
                <a:gd name="connsiteY24" fmla="*/ 2241 h 10000"/>
                <a:gd name="connsiteX25" fmla="*/ 6875 w 10000"/>
                <a:gd name="connsiteY25" fmla="*/ 1643 h 10000"/>
                <a:gd name="connsiteX26" fmla="*/ 6977 w 10000"/>
                <a:gd name="connsiteY26" fmla="*/ 1345 h 10000"/>
                <a:gd name="connsiteX27" fmla="*/ 7188 w 10000"/>
                <a:gd name="connsiteY27" fmla="*/ 1485 h 10000"/>
                <a:gd name="connsiteX28" fmla="*/ 7494 w 10000"/>
                <a:gd name="connsiteY28" fmla="*/ 1345 h 10000"/>
                <a:gd name="connsiteX29" fmla="*/ 7602 w 10000"/>
                <a:gd name="connsiteY29" fmla="*/ 747 h 10000"/>
                <a:gd name="connsiteX30" fmla="*/ 7704 w 10000"/>
                <a:gd name="connsiteY30" fmla="*/ 588 h 10000"/>
                <a:gd name="connsiteX31" fmla="*/ 7704 w 10000"/>
                <a:gd name="connsiteY31" fmla="*/ 448 h 10000"/>
                <a:gd name="connsiteX32" fmla="*/ 7602 w 10000"/>
                <a:gd name="connsiteY32" fmla="*/ 448 h 10000"/>
                <a:gd name="connsiteX33" fmla="*/ 7704 w 10000"/>
                <a:gd name="connsiteY33" fmla="*/ 140 h 10000"/>
                <a:gd name="connsiteX34" fmla="*/ 8119 w 10000"/>
                <a:gd name="connsiteY34" fmla="*/ 0 h 10000"/>
                <a:gd name="connsiteX35" fmla="*/ 8431 w 10000"/>
                <a:gd name="connsiteY35" fmla="*/ 140 h 10000"/>
                <a:gd name="connsiteX36" fmla="*/ 8642 w 10000"/>
                <a:gd name="connsiteY36" fmla="*/ 448 h 10000"/>
                <a:gd name="connsiteX37" fmla="*/ 8846 w 10000"/>
                <a:gd name="connsiteY37" fmla="*/ 1485 h 10000"/>
                <a:gd name="connsiteX38" fmla="*/ 9056 w 10000"/>
                <a:gd name="connsiteY38" fmla="*/ 1485 h 10000"/>
                <a:gd name="connsiteX39" fmla="*/ 9363 w 10000"/>
                <a:gd name="connsiteY39" fmla="*/ 1793 h 10000"/>
                <a:gd name="connsiteX40" fmla="*/ 9363 w 10000"/>
                <a:gd name="connsiteY40" fmla="*/ 2092 h 10000"/>
                <a:gd name="connsiteX41" fmla="*/ 9585 w 10000"/>
                <a:gd name="connsiteY41" fmla="*/ 2092 h 10000"/>
                <a:gd name="connsiteX42" fmla="*/ 10000 w 10000"/>
                <a:gd name="connsiteY42" fmla="*/ 1933 h 10000"/>
                <a:gd name="connsiteX43" fmla="*/ 10000 w 10000"/>
                <a:gd name="connsiteY43" fmla="*/ 2241 h 10000"/>
                <a:gd name="connsiteX44" fmla="*/ 9688 w 10000"/>
                <a:gd name="connsiteY44" fmla="*/ 3137 h 10000"/>
                <a:gd name="connsiteX45" fmla="*/ 9585 w 10000"/>
                <a:gd name="connsiteY45" fmla="*/ 2988 h 10000"/>
                <a:gd name="connsiteX46" fmla="*/ 9363 w 10000"/>
                <a:gd name="connsiteY46" fmla="*/ 3137 h 10000"/>
                <a:gd name="connsiteX47" fmla="*/ 9483 w 10000"/>
                <a:gd name="connsiteY47" fmla="*/ 3585 h 10000"/>
                <a:gd name="connsiteX48" fmla="*/ 9363 w 10000"/>
                <a:gd name="connsiteY48" fmla="*/ 3884 h 10000"/>
                <a:gd name="connsiteX49" fmla="*/ 9261 w 10000"/>
                <a:gd name="connsiteY49" fmla="*/ 3884 h 10000"/>
                <a:gd name="connsiteX50" fmla="*/ 9056 w 10000"/>
                <a:gd name="connsiteY50" fmla="*/ 4034 h 10000"/>
                <a:gd name="connsiteX51" fmla="*/ 8948 w 10000"/>
                <a:gd name="connsiteY51" fmla="*/ 4034 h 10000"/>
                <a:gd name="connsiteX52" fmla="*/ 8846 w 10000"/>
                <a:gd name="connsiteY52" fmla="*/ 4174 h 10000"/>
                <a:gd name="connsiteX53" fmla="*/ 8744 w 10000"/>
                <a:gd name="connsiteY53" fmla="*/ 4174 h 10000"/>
                <a:gd name="connsiteX54" fmla="*/ 8329 w 10000"/>
                <a:gd name="connsiteY54" fmla="*/ 4622 h 10000"/>
                <a:gd name="connsiteX55" fmla="*/ 8329 w 10000"/>
                <a:gd name="connsiteY55" fmla="*/ 4781 h 10000"/>
                <a:gd name="connsiteX56" fmla="*/ 8119 w 10000"/>
                <a:gd name="connsiteY56" fmla="*/ 4781 h 10000"/>
                <a:gd name="connsiteX57" fmla="*/ 7806 w 10000"/>
                <a:gd name="connsiteY57" fmla="*/ 5070 h 10000"/>
                <a:gd name="connsiteX58" fmla="*/ 7806 w 10000"/>
                <a:gd name="connsiteY58" fmla="*/ 4930 h 10000"/>
                <a:gd name="connsiteX59" fmla="*/ 7806 w 10000"/>
                <a:gd name="connsiteY59" fmla="*/ 4781 h 10000"/>
                <a:gd name="connsiteX60" fmla="*/ 7915 w 10000"/>
                <a:gd name="connsiteY60" fmla="*/ 4482 h 10000"/>
                <a:gd name="connsiteX61" fmla="*/ 7806 w 10000"/>
                <a:gd name="connsiteY61" fmla="*/ 4332 h 10000"/>
                <a:gd name="connsiteX62" fmla="*/ 7494 w 10000"/>
                <a:gd name="connsiteY62" fmla="*/ 4781 h 10000"/>
                <a:gd name="connsiteX63" fmla="*/ 7392 w 10000"/>
                <a:gd name="connsiteY63" fmla="*/ 4930 h 10000"/>
                <a:gd name="connsiteX64" fmla="*/ 7290 w 10000"/>
                <a:gd name="connsiteY64" fmla="*/ 4930 h 10000"/>
                <a:gd name="connsiteX65" fmla="*/ 7188 w 10000"/>
                <a:gd name="connsiteY65" fmla="*/ 5070 h 10000"/>
                <a:gd name="connsiteX66" fmla="*/ 7494 w 10000"/>
                <a:gd name="connsiteY66" fmla="*/ 5518 h 10000"/>
                <a:gd name="connsiteX67" fmla="*/ 7704 w 10000"/>
                <a:gd name="connsiteY67" fmla="*/ 5369 h 10000"/>
                <a:gd name="connsiteX68" fmla="*/ 8017 w 10000"/>
                <a:gd name="connsiteY68" fmla="*/ 5518 h 10000"/>
                <a:gd name="connsiteX69" fmla="*/ 8017 w 10000"/>
                <a:gd name="connsiteY69" fmla="*/ 5677 h 10000"/>
                <a:gd name="connsiteX70" fmla="*/ 7915 w 10000"/>
                <a:gd name="connsiteY70" fmla="*/ 5518 h 10000"/>
                <a:gd name="connsiteX71" fmla="*/ 7704 w 10000"/>
                <a:gd name="connsiteY71" fmla="*/ 5677 h 10000"/>
                <a:gd name="connsiteX72" fmla="*/ 7494 w 10000"/>
                <a:gd name="connsiteY72" fmla="*/ 6125 h 10000"/>
                <a:gd name="connsiteX73" fmla="*/ 7602 w 10000"/>
                <a:gd name="connsiteY73" fmla="*/ 6265 h 10000"/>
                <a:gd name="connsiteX74" fmla="*/ 7704 w 10000"/>
                <a:gd name="connsiteY74" fmla="*/ 6863 h 10000"/>
                <a:gd name="connsiteX75" fmla="*/ 7915 w 10000"/>
                <a:gd name="connsiteY75" fmla="*/ 7021 h 10000"/>
                <a:gd name="connsiteX76" fmla="*/ 7806 w 10000"/>
                <a:gd name="connsiteY76" fmla="*/ 7021 h 10000"/>
                <a:gd name="connsiteX77" fmla="*/ 7915 w 10000"/>
                <a:gd name="connsiteY77" fmla="*/ 7311 h 10000"/>
                <a:gd name="connsiteX78" fmla="*/ 7602 w 10000"/>
                <a:gd name="connsiteY78" fmla="*/ 7470 h 10000"/>
                <a:gd name="connsiteX79" fmla="*/ 7915 w 10000"/>
                <a:gd name="connsiteY79" fmla="*/ 7470 h 10000"/>
                <a:gd name="connsiteX80" fmla="*/ 7806 w 10000"/>
                <a:gd name="connsiteY80" fmla="*/ 8058 h 10000"/>
                <a:gd name="connsiteX81" fmla="*/ 7602 w 10000"/>
                <a:gd name="connsiteY81" fmla="*/ 8366 h 10000"/>
                <a:gd name="connsiteX82" fmla="*/ 7494 w 10000"/>
                <a:gd name="connsiteY82" fmla="*/ 8366 h 10000"/>
                <a:gd name="connsiteX83" fmla="*/ 7494 w 10000"/>
                <a:gd name="connsiteY83" fmla="*/ 8655 h 10000"/>
                <a:gd name="connsiteX84" fmla="*/ 7392 w 10000"/>
                <a:gd name="connsiteY84" fmla="*/ 8954 h 10000"/>
                <a:gd name="connsiteX85" fmla="*/ 7290 w 10000"/>
                <a:gd name="connsiteY85" fmla="*/ 8954 h 10000"/>
                <a:gd name="connsiteX86" fmla="*/ 7290 w 10000"/>
                <a:gd name="connsiteY86" fmla="*/ 9104 h 10000"/>
                <a:gd name="connsiteX87" fmla="*/ 6977 w 10000"/>
                <a:gd name="connsiteY87" fmla="*/ 9402 h 10000"/>
                <a:gd name="connsiteX88" fmla="*/ 6665 w 10000"/>
                <a:gd name="connsiteY88" fmla="*/ 9402 h 10000"/>
                <a:gd name="connsiteX89" fmla="*/ 6665 w 10000"/>
                <a:gd name="connsiteY89" fmla="*/ 9552 h 10000"/>
                <a:gd name="connsiteX90" fmla="*/ 6563 w 10000"/>
                <a:gd name="connsiteY90" fmla="*/ 9402 h 10000"/>
                <a:gd name="connsiteX91" fmla="*/ 6563 w 10000"/>
                <a:gd name="connsiteY91" fmla="*/ 9552 h 10000"/>
                <a:gd name="connsiteX92" fmla="*/ 6460 w 10000"/>
                <a:gd name="connsiteY92" fmla="*/ 9552 h 10000"/>
                <a:gd name="connsiteX93" fmla="*/ 6046 w 10000"/>
                <a:gd name="connsiteY93" fmla="*/ 9851 h 10000"/>
                <a:gd name="connsiteX94" fmla="*/ 5938 w 10000"/>
                <a:gd name="connsiteY94" fmla="*/ 10000 h 10000"/>
                <a:gd name="connsiteX95" fmla="*/ 5938 w 10000"/>
                <a:gd name="connsiteY95" fmla="*/ 9711 h 10000"/>
                <a:gd name="connsiteX96" fmla="*/ 5733 w 10000"/>
                <a:gd name="connsiteY96" fmla="*/ 9711 h 10000"/>
                <a:gd name="connsiteX97" fmla="*/ 5625 w 10000"/>
                <a:gd name="connsiteY97" fmla="*/ 9711 h 10000"/>
                <a:gd name="connsiteX98" fmla="*/ 5409 w 10000"/>
                <a:gd name="connsiteY98" fmla="*/ 9711 h 10000"/>
                <a:gd name="connsiteX99" fmla="*/ 5409 w 10000"/>
                <a:gd name="connsiteY99" fmla="*/ 9402 h 10000"/>
                <a:gd name="connsiteX100" fmla="*/ 5198 w 10000"/>
                <a:gd name="connsiteY100" fmla="*/ 9402 h 10000"/>
                <a:gd name="connsiteX101" fmla="*/ 4784 w 10000"/>
                <a:gd name="connsiteY101" fmla="*/ 9552 h 10000"/>
                <a:gd name="connsiteX102" fmla="*/ 4681 w 10000"/>
                <a:gd name="connsiteY102" fmla="*/ 9402 h 10000"/>
                <a:gd name="connsiteX103" fmla="*/ 4681 w 10000"/>
                <a:gd name="connsiteY103" fmla="*/ 9552 h 10000"/>
                <a:gd name="connsiteX104" fmla="*/ 4579 w 10000"/>
                <a:gd name="connsiteY104" fmla="*/ 9552 h 10000"/>
                <a:gd name="connsiteX105" fmla="*/ 4579 w 10000"/>
                <a:gd name="connsiteY105" fmla="*/ 9851 h 10000"/>
                <a:gd name="connsiteX106" fmla="*/ 4477 w 10000"/>
                <a:gd name="connsiteY106" fmla="*/ 9851 h 10000"/>
                <a:gd name="connsiteX107" fmla="*/ 4477 w 10000"/>
                <a:gd name="connsiteY107" fmla="*/ 9711 h 10000"/>
                <a:gd name="connsiteX108" fmla="*/ 4369 w 10000"/>
                <a:gd name="connsiteY108" fmla="*/ 9711 h 10000"/>
                <a:gd name="connsiteX109" fmla="*/ 4165 w 10000"/>
                <a:gd name="connsiteY109" fmla="*/ 9552 h 10000"/>
                <a:gd name="connsiteX110" fmla="*/ 4165 w 10000"/>
                <a:gd name="connsiteY110" fmla="*/ 9402 h 10000"/>
                <a:gd name="connsiteX111" fmla="*/ 4165 w 10000"/>
                <a:gd name="connsiteY111" fmla="*/ 9262 h 10000"/>
                <a:gd name="connsiteX112" fmla="*/ 4056 w 10000"/>
                <a:gd name="connsiteY112" fmla="*/ 9104 h 10000"/>
                <a:gd name="connsiteX113" fmla="*/ 3954 w 10000"/>
                <a:gd name="connsiteY113" fmla="*/ 9104 h 10000"/>
                <a:gd name="connsiteX114" fmla="*/ 4056 w 10000"/>
                <a:gd name="connsiteY114" fmla="*/ 8366 h 10000"/>
                <a:gd name="connsiteX115" fmla="*/ 3954 w 10000"/>
                <a:gd name="connsiteY115" fmla="*/ 8058 h 10000"/>
                <a:gd name="connsiteX116" fmla="*/ 3852 w 10000"/>
                <a:gd name="connsiteY116" fmla="*/ 8058 h 10000"/>
                <a:gd name="connsiteX117" fmla="*/ 3642 w 10000"/>
                <a:gd name="connsiteY117" fmla="*/ 7759 h 10000"/>
                <a:gd name="connsiteX118" fmla="*/ 3438 w 10000"/>
                <a:gd name="connsiteY118" fmla="*/ 7759 h 10000"/>
                <a:gd name="connsiteX119" fmla="*/ 2915 w 10000"/>
                <a:gd name="connsiteY119" fmla="*/ 8058 h 10000"/>
                <a:gd name="connsiteX120" fmla="*/ 2608 w 10000"/>
                <a:gd name="connsiteY120" fmla="*/ 8058 h 10000"/>
                <a:gd name="connsiteX121" fmla="*/ 2500 w 10000"/>
                <a:gd name="connsiteY121" fmla="*/ 8207 h 10000"/>
                <a:gd name="connsiteX122" fmla="*/ 2398 w 10000"/>
                <a:gd name="connsiteY122" fmla="*/ 8058 h 10000"/>
                <a:gd name="connsiteX123" fmla="*/ 2296 w 10000"/>
                <a:gd name="connsiteY123" fmla="*/ 8058 h 10000"/>
                <a:gd name="connsiteX124" fmla="*/ 1983 w 10000"/>
                <a:gd name="connsiteY124" fmla="*/ 8058 h 10000"/>
                <a:gd name="connsiteX125" fmla="*/ 1773 w 10000"/>
                <a:gd name="connsiteY125" fmla="*/ 7918 h 10000"/>
                <a:gd name="connsiteX126" fmla="*/ 1671 w 10000"/>
                <a:gd name="connsiteY126" fmla="*/ 7759 h 10000"/>
                <a:gd name="connsiteX127" fmla="*/ 1556 w 10000"/>
                <a:gd name="connsiteY127" fmla="*/ 7759 h 10000"/>
                <a:gd name="connsiteX128" fmla="*/ 1346 w 10000"/>
                <a:gd name="connsiteY128" fmla="*/ 7470 h 10000"/>
                <a:gd name="connsiteX129" fmla="*/ 1142 w 10000"/>
                <a:gd name="connsiteY129" fmla="*/ 7470 h 10000"/>
                <a:gd name="connsiteX130" fmla="*/ 829 w 10000"/>
                <a:gd name="connsiteY130" fmla="*/ 7311 h 10000"/>
                <a:gd name="connsiteX131" fmla="*/ 727 w 10000"/>
                <a:gd name="connsiteY131" fmla="*/ 6863 h 10000"/>
                <a:gd name="connsiteX132" fmla="*/ 931 w 10000"/>
                <a:gd name="connsiteY132" fmla="*/ 6863 h 10000"/>
                <a:gd name="connsiteX133" fmla="*/ 829 w 10000"/>
                <a:gd name="connsiteY133" fmla="*/ 6573 h 10000"/>
                <a:gd name="connsiteX134" fmla="*/ 1034 w 10000"/>
                <a:gd name="connsiteY134" fmla="*/ 6265 h 10000"/>
                <a:gd name="connsiteX135" fmla="*/ 1034 w 10000"/>
                <a:gd name="connsiteY135" fmla="*/ 5966 h 10000"/>
                <a:gd name="connsiteX136" fmla="*/ 931 w 10000"/>
                <a:gd name="connsiteY136" fmla="*/ 5817 h 10000"/>
                <a:gd name="connsiteX137" fmla="*/ 619 w 10000"/>
                <a:gd name="connsiteY137" fmla="*/ 5966 h 10000"/>
                <a:gd name="connsiteX138" fmla="*/ 936 w 10000"/>
                <a:gd name="connsiteY138" fmla="*/ 5821 h 10000"/>
                <a:gd name="connsiteX139" fmla="*/ 444 w 10000"/>
                <a:gd name="connsiteY139" fmla="*/ 5373 h 10000"/>
                <a:gd name="connsiteX140" fmla="*/ 102 w 10000"/>
                <a:gd name="connsiteY140" fmla="*/ 5518 h 10000"/>
                <a:gd name="connsiteX141" fmla="*/ 216 w 10000"/>
                <a:gd name="connsiteY141" fmla="*/ 5243 h 10000"/>
                <a:gd name="connsiteX142" fmla="*/ 204 w 10000"/>
                <a:gd name="connsiteY142" fmla="*/ 5070 h 10000"/>
                <a:gd name="connsiteX143" fmla="*/ 0 w 10000"/>
                <a:gd name="connsiteY143" fmla="*/ 5070 h 10000"/>
                <a:gd name="connsiteX144" fmla="*/ 0 w 10000"/>
                <a:gd name="connsiteY144" fmla="*/ 4622 h 10000"/>
                <a:gd name="connsiteX145" fmla="*/ 204 w 10000"/>
                <a:gd name="connsiteY145" fmla="*/ 4482 h 10000"/>
                <a:gd name="connsiteX146" fmla="*/ 415 w 10000"/>
                <a:gd name="connsiteY146" fmla="*/ 4482 h 10000"/>
                <a:gd name="connsiteX147" fmla="*/ 517 w 10000"/>
                <a:gd name="connsiteY147" fmla="*/ 4332 h 10000"/>
                <a:gd name="connsiteX148" fmla="*/ 727 w 10000"/>
                <a:gd name="connsiteY148" fmla="*/ 4332 h 10000"/>
                <a:gd name="connsiteX149" fmla="*/ 1034 w 10000"/>
                <a:gd name="connsiteY149" fmla="*/ 4034 h 10000"/>
                <a:gd name="connsiteX150" fmla="*/ 1142 w 10000"/>
                <a:gd name="connsiteY150" fmla="*/ 3725 h 10000"/>
                <a:gd name="connsiteX151" fmla="*/ 1034 w 10000"/>
                <a:gd name="connsiteY151" fmla="*/ 3137 h 10000"/>
                <a:gd name="connsiteX152" fmla="*/ 1034 w 10000"/>
                <a:gd name="connsiteY152" fmla="*/ 2988 h 10000"/>
                <a:gd name="connsiteX153" fmla="*/ 1346 w 10000"/>
                <a:gd name="connsiteY153" fmla="*/ 2988 h 10000"/>
                <a:gd name="connsiteX154" fmla="*/ 1454 w 10000"/>
                <a:gd name="connsiteY154" fmla="*/ 2381 h 10000"/>
                <a:gd name="connsiteX155" fmla="*/ 1773 w 10000"/>
                <a:gd name="connsiteY155" fmla="*/ 2381 h 10000"/>
                <a:gd name="connsiteX156" fmla="*/ 1881 w 10000"/>
                <a:gd name="connsiteY156" fmla="*/ 2381 h 10000"/>
                <a:gd name="connsiteX157" fmla="*/ 1983 w 10000"/>
                <a:gd name="connsiteY157" fmla="*/ 1933 h 10000"/>
                <a:gd name="connsiteX158" fmla="*/ 2085 w 10000"/>
                <a:gd name="connsiteY158" fmla="*/ 1793 h 10000"/>
                <a:gd name="connsiteX0" fmla="*/ 2085 w 10000"/>
                <a:gd name="connsiteY0" fmla="*/ 1793 h 10000"/>
                <a:gd name="connsiteX1" fmla="*/ 2085 w 10000"/>
                <a:gd name="connsiteY1" fmla="*/ 1793 h 10000"/>
                <a:gd name="connsiteX2" fmla="*/ 2296 w 10000"/>
                <a:gd name="connsiteY2" fmla="*/ 1643 h 10000"/>
                <a:gd name="connsiteX3" fmla="*/ 2500 w 10000"/>
                <a:gd name="connsiteY3" fmla="*/ 2092 h 10000"/>
                <a:gd name="connsiteX4" fmla="*/ 2710 w 10000"/>
                <a:gd name="connsiteY4" fmla="*/ 2092 h 10000"/>
                <a:gd name="connsiteX5" fmla="*/ 2813 w 10000"/>
                <a:gd name="connsiteY5" fmla="*/ 2381 h 10000"/>
                <a:gd name="connsiteX6" fmla="*/ 2813 w 10000"/>
                <a:gd name="connsiteY6" fmla="*/ 2988 h 10000"/>
                <a:gd name="connsiteX7" fmla="*/ 3438 w 10000"/>
                <a:gd name="connsiteY7" fmla="*/ 3277 h 10000"/>
                <a:gd name="connsiteX8" fmla="*/ 3750 w 10000"/>
                <a:gd name="connsiteY8" fmla="*/ 3725 h 10000"/>
                <a:gd name="connsiteX9" fmla="*/ 4369 w 10000"/>
                <a:gd name="connsiteY9" fmla="*/ 3725 h 10000"/>
                <a:gd name="connsiteX10" fmla="*/ 4681 w 10000"/>
                <a:gd name="connsiteY10" fmla="*/ 4034 h 10000"/>
                <a:gd name="connsiteX11" fmla="*/ 5096 w 10000"/>
                <a:gd name="connsiteY11" fmla="*/ 4174 h 10000"/>
                <a:gd name="connsiteX12" fmla="*/ 5523 w 10000"/>
                <a:gd name="connsiteY12" fmla="*/ 3884 h 10000"/>
                <a:gd name="connsiteX13" fmla="*/ 5938 w 10000"/>
                <a:gd name="connsiteY13" fmla="*/ 3884 h 10000"/>
                <a:gd name="connsiteX14" fmla="*/ 6250 w 10000"/>
                <a:gd name="connsiteY14" fmla="*/ 3436 h 10000"/>
                <a:gd name="connsiteX15" fmla="*/ 6148 w 10000"/>
                <a:gd name="connsiteY15" fmla="*/ 3277 h 10000"/>
                <a:gd name="connsiteX16" fmla="*/ 6352 w 10000"/>
                <a:gd name="connsiteY16" fmla="*/ 2988 h 10000"/>
                <a:gd name="connsiteX17" fmla="*/ 6563 w 10000"/>
                <a:gd name="connsiteY17" fmla="*/ 3137 h 10000"/>
                <a:gd name="connsiteX18" fmla="*/ 6875 w 10000"/>
                <a:gd name="connsiteY18" fmla="*/ 2829 h 10000"/>
                <a:gd name="connsiteX19" fmla="*/ 7079 w 10000"/>
                <a:gd name="connsiteY19" fmla="*/ 2540 h 10000"/>
                <a:gd name="connsiteX20" fmla="*/ 7494 w 10000"/>
                <a:gd name="connsiteY20" fmla="*/ 2540 h 10000"/>
                <a:gd name="connsiteX21" fmla="*/ 7392 w 10000"/>
                <a:gd name="connsiteY21" fmla="*/ 2241 h 10000"/>
                <a:gd name="connsiteX22" fmla="*/ 7290 w 10000"/>
                <a:gd name="connsiteY22" fmla="*/ 2092 h 10000"/>
                <a:gd name="connsiteX23" fmla="*/ 7079 w 10000"/>
                <a:gd name="connsiteY23" fmla="*/ 2241 h 10000"/>
                <a:gd name="connsiteX24" fmla="*/ 6875 w 10000"/>
                <a:gd name="connsiteY24" fmla="*/ 2241 h 10000"/>
                <a:gd name="connsiteX25" fmla="*/ 6875 w 10000"/>
                <a:gd name="connsiteY25" fmla="*/ 1643 h 10000"/>
                <a:gd name="connsiteX26" fmla="*/ 6977 w 10000"/>
                <a:gd name="connsiteY26" fmla="*/ 1345 h 10000"/>
                <a:gd name="connsiteX27" fmla="*/ 7188 w 10000"/>
                <a:gd name="connsiteY27" fmla="*/ 1485 h 10000"/>
                <a:gd name="connsiteX28" fmla="*/ 7494 w 10000"/>
                <a:gd name="connsiteY28" fmla="*/ 1345 h 10000"/>
                <a:gd name="connsiteX29" fmla="*/ 7602 w 10000"/>
                <a:gd name="connsiteY29" fmla="*/ 747 h 10000"/>
                <a:gd name="connsiteX30" fmla="*/ 7704 w 10000"/>
                <a:gd name="connsiteY30" fmla="*/ 588 h 10000"/>
                <a:gd name="connsiteX31" fmla="*/ 7704 w 10000"/>
                <a:gd name="connsiteY31" fmla="*/ 448 h 10000"/>
                <a:gd name="connsiteX32" fmla="*/ 7602 w 10000"/>
                <a:gd name="connsiteY32" fmla="*/ 448 h 10000"/>
                <a:gd name="connsiteX33" fmla="*/ 7704 w 10000"/>
                <a:gd name="connsiteY33" fmla="*/ 140 h 10000"/>
                <a:gd name="connsiteX34" fmla="*/ 8119 w 10000"/>
                <a:gd name="connsiteY34" fmla="*/ 0 h 10000"/>
                <a:gd name="connsiteX35" fmla="*/ 8431 w 10000"/>
                <a:gd name="connsiteY35" fmla="*/ 140 h 10000"/>
                <a:gd name="connsiteX36" fmla="*/ 8642 w 10000"/>
                <a:gd name="connsiteY36" fmla="*/ 448 h 10000"/>
                <a:gd name="connsiteX37" fmla="*/ 8846 w 10000"/>
                <a:gd name="connsiteY37" fmla="*/ 1485 h 10000"/>
                <a:gd name="connsiteX38" fmla="*/ 9056 w 10000"/>
                <a:gd name="connsiteY38" fmla="*/ 1485 h 10000"/>
                <a:gd name="connsiteX39" fmla="*/ 9363 w 10000"/>
                <a:gd name="connsiteY39" fmla="*/ 1793 h 10000"/>
                <a:gd name="connsiteX40" fmla="*/ 9363 w 10000"/>
                <a:gd name="connsiteY40" fmla="*/ 2092 h 10000"/>
                <a:gd name="connsiteX41" fmla="*/ 9585 w 10000"/>
                <a:gd name="connsiteY41" fmla="*/ 2092 h 10000"/>
                <a:gd name="connsiteX42" fmla="*/ 10000 w 10000"/>
                <a:gd name="connsiteY42" fmla="*/ 1933 h 10000"/>
                <a:gd name="connsiteX43" fmla="*/ 10000 w 10000"/>
                <a:gd name="connsiteY43" fmla="*/ 2241 h 10000"/>
                <a:gd name="connsiteX44" fmla="*/ 9688 w 10000"/>
                <a:gd name="connsiteY44" fmla="*/ 3137 h 10000"/>
                <a:gd name="connsiteX45" fmla="*/ 9585 w 10000"/>
                <a:gd name="connsiteY45" fmla="*/ 2988 h 10000"/>
                <a:gd name="connsiteX46" fmla="*/ 9363 w 10000"/>
                <a:gd name="connsiteY46" fmla="*/ 3137 h 10000"/>
                <a:gd name="connsiteX47" fmla="*/ 9483 w 10000"/>
                <a:gd name="connsiteY47" fmla="*/ 3585 h 10000"/>
                <a:gd name="connsiteX48" fmla="*/ 9363 w 10000"/>
                <a:gd name="connsiteY48" fmla="*/ 3884 h 10000"/>
                <a:gd name="connsiteX49" fmla="*/ 9261 w 10000"/>
                <a:gd name="connsiteY49" fmla="*/ 3884 h 10000"/>
                <a:gd name="connsiteX50" fmla="*/ 9056 w 10000"/>
                <a:gd name="connsiteY50" fmla="*/ 4034 h 10000"/>
                <a:gd name="connsiteX51" fmla="*/ 8948 w 10000"/>
                <a:gd name="connsiteY51" fmla="*/ 4034 h 10000"/>
                <a:gd name="connsiteX52" fmla="*/ 8846 w 10000"/>
                <a:gd name="connsiteY52" fmla="*/ 4174 h 10000"/>
                <a:gd name="connsiteX53" fmla="*/ 8744 w 10000"/>
                <a:gd name="connsiteY53" fmla="*/ 4174 h 10000"/>
                <a:gd name="connsiteX54" fmla="*/ 8329 w 10000"/>
                <a:gd name="connsiteY54" fmla="*/ 4622 h 10000"/>
                <a:gd name="connsiteX55" fmla="*/ 8329 w 10000"/>
                <a:gd name="connsiteY55" fmla="*/ 4781 h 10000"/>
                <a:gd name="connsiteX56" fmla="*/ 8119 w 10000"/>
                <a:gd name="connsiteY56" fmla="*/ 4781 h 10000"/>
                <a:gd name="connsiteX57" fmla="*/ 7806 w 10000"/>
                <a:gd name="connsiteY57" fmla="*/ 5070 h 10000"/>
                <a:gd name="connsiteX58" fmla="*/ 7806 w 10000"/>
                <a:gd name="connsiteY58" fmla="*/ 4930 h 10000"/>
                <a:gd name="connsiteX59" fmla="*/ 7806 w 10000"/>
                <a:gd name="connsiteY59" fmla="*/ 4781 h 10000"/>
                <a:gd name="connsiteX60" fmla="*/ 7915 w 10000"/>
                <a:gd name="connsiteY60" fmla="*/ 4482 h 10000"/>
                <a:gd name="connsiteX61" fmla="*/ 7806 w 10000"/>
                <a:gd name="connsiteY61" fmla="*/ 4332 h 10000"/>
                <a:gd name="connsiteX62" fmla="*/ 7494 w 10000"/>
                <a:gd name="connsiteY62" fmla="*/ 4781 h 10000"/>
                <a:gd name="connsiteX63" fmla="*/ 7392 w 10000"/>
                <a:gd name="connsiteY63" fmla="*/ 4930 h 10000"/>
                <a:gd name="connsiteX64" fmla="*/ 7290 w 10000"/>
                <a:gd name="connsiteY64" fmla="*/ 4930 h 10000"/>
                <a:gd name="connsiteX65" fmla="*/ 7188 w 10000"/>
                <a:gd name="connsiteY65" fmla="*/ 5070 h 10000"/>
                <a:gd name="connsiteX66" fmla="*/ 7494 w 10000"/>
                <a:gd name="connsiteY66" fmla="*/ 5518 h 10000"/>
                <a:gd name="connsiteX67" fmla="*/ 7704 w 10000"/>
                <a:gd name="connsiteY67" fmla="*/ 5369 h 10000"/>
                <a:gd name="connsiteX68" fmla="*/ 8017 w 10000"/>
                <a:gd name="connsiteY68" fmla="*/ 5518 h 10000"/>
                <a:gd name="connsiteX69" fmla="*/ 8017 w 10000"/>
                <a:gd name="connsiteY69" fmla="*/ 5677 h 10000"/>
                <a:gd name="connsiteX70" fmla="*/ 7915 w 10000"/>
                <a:gd name="connsiteY70" fmla="*/ 5518 h 10000"/>
                <a:gd name="connsiteX71" fmla="*/ 7704 w 10000"/>
                <a:gd name="connsiteY71" fmla="*/ 5677 h 10000"/>
                <a:gd name="connsiteX72" fmla="*/ 7494 w 10000"/>
                <a:gd name="connsiteY72" fmla="*/ 6125 h 10000"/>
                <a:gd name="connsiteX73" fmla="*/ 7602 w 10000"/>
                <a:gd name="connsiteY73" fmla="*/ 6265 h 10000"/>
                <a:gd name="connsiteX74" fmla="*/ 7704 w 10000"/>
                <a:gd name="connsiteY74" fmla="*/ 6863 h 10000"/>
                <a:gd name="connsiteX75" fmla="*/ 7915 w 10000"/>
                <a:gd name="connsiteY75" fmla="*/ 7021 h 10000"/>
                <a:gd name="connsiteX76" fmla="*/ 7806 w 10000"/>
                <a:gd name="connsiteY76" fmla="*/ 7021 h 10000"/>
                <a:gd name="connsiteX77" fmla="*/ 7915 w 10000"/>
                <a:gd name="connsiteY77" fmla="*/ 7311 h 10000"/>
                <a:gd name="connsiteX78" fmla="*/ 7602 w 10000"/>
                <a:gd name="connsiteY78" fmla="*/ 7470 h 10000"/>
                <a:gd name="connsiteX79" fmla="*/ 7915 w 10000"/>
                <a:gd name="connsiteY79" fmla="*/ 7470 h 10000"/>
                <a:gd name="connsiteX80" fmla="*/ 7806 w 10000"/>
                <a:gd name="connsiteY80" fmla="*/ 8058 h 10000"/>
                <a:gd name="connsiteX81" fmla="*/ 7602 w 10000"/>
                <a:gd name="connsiteY81" fmla="*/ 8366 h 10000"/>
                <a:gd name="connsiteX82" fmla="*/ 7494 w 10000"/>
                <a:gd name="connsiteY82" fmla="*/ 8366 h 10000"/>
                <a:gd name="connsiteX83" fmla="*/ 7494 w 10000"/>
                <a:gd name="connsiteY83" fmla="*/ 8655 h 10000"/>
                <a:gd name="connsiteX84" fmla="*/ 7392 w 10000"/>
                <a:gd name="connsiteY84" fmla="*/ 8954 h 10000"/>
                <a:gd name="connsiteX85" fmla="*/ 7290 w 10000"/>
                <a:gd name="connsiteY85" fmla="*/ 8954 h 10000"/>
                <a:gd name="connsiteX86" fmla="*/ 7290 w 10000"/>
                <a:gd name="connsiteY86" fmla="*/ 9104 h 10000"/>
                <a:gd name="connsiteX87" fmla="*/ 6977 w 10000"/>
                <a:gd name="connsiteY87" fmla="*/ 9402 h 10000"/>
                <a:gd name="connsiteX88" fmla="*/ 6665 w 10000"/>
                <a:gd name="connsiteY88" fmla="*/ 9402 h 10000"/>
                <a:gd name="connsiteX89" fmla="*/ 6665 w 10000"/>
                <a:gd name="connsiteY89" fmla="*/ 9552 h 10000"/>
                <a:gd name="connsiteX90" fmla="*/ 6563 w 10000"/>
                <a:gd name="connsiteY90" fmla="*/ 9402 h 10000"/>
                <a:gd name="connsiteX91" fmla="*/ 6563 w 10000"/>
                <a:gd name="connsiteY91" fmla="*/ 9552 h 10000"/>
                <a:gd name="connsiteX92" fmla="*/ 6460 w 10000"/>
                <a:gd name="connsiteY92" fmla="*/ 9552 h 10000"/>
                <a:gd name="connsiteX93" fmla="*/ 6046 w 10000"/>
                <a:gd name="connsiteY93" fmla="*/ 9851 h 10000"/>
                <a:gd name="connsiteX94" fmla="*/ 5938 w 10000"/>
                <a:gd name="connsiteY94" fmla="*/ 10000 h 10000"/>
                <a:gd name="connsiteX95" fmla="*/ 5938 w 10000"/>
                <a:gd name="connsiteY95" fmla="*/ 9711 h 10000"/>
                <a:gd name="connsiteX96" fmla="*/ 5733 w 10000"/>
                <a:gd name="connsiteY96" fmla="*/ 9711 h 10000"/>
                <a:gd name="connsiteX97" fmla="*/ 5625 w 10000"/>
                <a:gd name="connsiteY97" fmla="*/ 9711 h 10000"/>
                <a:gd name="connsiteX98" fmla="*/ 5409 w 10000"/>
                <a:gd name="connsiteY98" fmla="*/ 9711 h 10000"/>
                <a:gd name="connsiteX99" fmla="*/ 5409 w 10000"/>
                <a:gd name="connsiteY99" fmla="*/ 9402 h 10000"/>
                <a:gd name="connsiteX100" fmla="*/ 5198 w 10000"/>
                <a:gd name="connsiteY100" fmla="*/ 9402 h 10000"/>
                <a:gd name="connsiteX101" fmla="*/ 4784 w 10000"/>
                <a:gd name="connsiteY101" fmla="*/ 9552 h 10000"/>
                <a:gd name="connsiteX102" fmla="*/ 4681 w 10000"/>
                <a:gd name="connsiteY102" fmla="*/ 9402 h 10000"/>
                <a:gd name="connsiteX103" fmla="*/ 4681 w 10000"/>
                <a:gd name="connsiteY103" fmla="*/ 9552 h 10000"/>
                <a:gd name="connsiteX104" fmla="*/ 4579 w 10000"/>
                <a:gd name="connsiteY104" fmla="*/ 9552 h 10000"/>
                <a:gd name="connsiteX105" fmla="*/ 4579 w 10000"/>
                <a:gd name="connsiteY105" fmla="*/ 9851 h 10000"/>
                <a:gd name="connsiteX106" fmla="*/ 4477 w 10000"/>
                <a:gd name="connsiteY106" fmla="*/ 9851 h 10000"/>
                <a:gd name="connsiteX107" fmla="*/ 4477 w 10000"/>
                <a:gd name="connsiteY107" fmla="*/ 9711 h 10000"/>
                <a:gd name="connsiteX108" fmla="*/ 4369 w 10000"/>
                <a:gd name="connsiteY108" fmla="*/ 9711 h 10000"/>
                <a:gd name="connsiteX109" fmla="*/ 4165 w 10000"/>
                <a:gd name="connsiteY109" fmla="*/ 9552 h 10000"/>
                <a:gd name="connsiteX110" fmla="*/ 4165 w 10000"/>
                <a:gd name="connsiteY110" fmla="*/ 9402 h 10000"/>
                <a:gd name="connsiteX111" fmla="*/ 4165 w 10000"/>
                <a:gd name="connsiteY111" fmla="*/ 9262 h 10000"/>
                <a:gd name="connsiteX112" fmla="*/ 4056 w 10000"/>
                <a:gd name="connsiteY112" fmla="*/ 9104 h 10000"/>
                <a:gd name="connsiteX113" fmla="*/ 3954 w 10000"/>
                <a:gd name="connsiteY113" fmla="*/ 9104 h 10000"/>
                <a:gd name="connsiteX114" fmla="*/ 4056 w 10000"/>
                <a:gd name="connsiteY114" fmla="*/ 8366 h 10000"/>
                <a:gd name="connsiteX115" fmla="*/ 3954 w 10000"/>
                <a:gd name="connsiteY115" fmla="*/ 8058 h 10000"/>
                <a:gd name="connsiteX116" fmla="*/ 3852 w 10000"/>
                <a:gd name="connsiteY116" fmla="*/ 8058 h 10000"/>
                <a:gd name="connsiteX117" fmla="*/ 3642 w 10000"/>
                <a:gd name="connsiteY117" fmla="*/ 7759 h 10000"/>
                <a:gd name="connsiteX118" fmla="*/ 3438 w 10000"/>
                <a:gd name="connsiteY118" fmla="*/ 7759 h 10000"/>
                <a:gd name="connsiteX119" fmla="*/ 2915 w 10000"/>
                <a:gd name="connsiteY119" fmla="*/ 8058 h 10000"/>
                <a:gd name="connsiteX120" fmla="*/ 2608 w 10000"/>
                <a:gd name="connsiteY120" fmla="*/ 8058 h 10000"/>
                <a:gd name="connsiteX121" fmla="*/ 2500 w 10000"/>
                <a:gd name="connsiteY121" fmla="*/ 8207 h 10000"/>
                <a:gd name="connsiteX122" fmla="*/ 2398 w 10000"/>
                <a:gd name="connsiteY122" fmla="*/ 8058 h 10000"/>
                <a:gd name="connsiteX123" fmla="*/ 2296 w 10000"/>
                <a:gd name="connsiteY123" fmla="*/ 8058 h 10000"/>
                <a:gd name="connsiteX124" fmla="*/ 1983 w 10000"/>
                <a:gd name="connsiteY124" fmla="*/ 8058 h 10000"/>
                <a:gd name="connsiteX125" fmla="*/ 1773 w 10000"/>
                <a:gd name="connsiteY125" fmla="*/ 7918 h 10000"/>
                <a:gd name="connsiteX126" fmla="*/ 1671 w 10000"/>
                <a:gd name="connsiteY126" fmla="*/ 7759 h 10000"/>
                <a:gd name="connsiteX127" fmla="*/ 1556 w 10000"/>
                <a:gd name="connsiteY127" fmla="*/ 7759 h 10000"/>
                <a:gd name="connsiteX128" fmla="*/ 1346 w 10000"/>
                <a:gd name="connsiteY128" fmla="*/ 7470 h 10000"/>
                <a:gd name="connsiteX129" fmla="*/ 1142 w 10000"/>
                <a:gd name="connsiteY129" fmla="*/ 7470 h 10000"/>
                <a:gd name="connsiteX130" fmla="*/ 829 w 10000"/>
                <a:gd name="connsiteY130" fmla="*/ 7311 h 10000"/>
                <a:gd name="connsiteX131" fmla="*/ 727 w 10000"/>
                <a:gd name="connsiteY131" fmla="*/ 6863 h 10000"/>
                <a:gd name="connsiteX132" fmla="*/ 931 w 10000"/>
                <a:gd name="connsiteY132" fmla="*/ 6863 h 10000"/>
                <a:gd name="connsiteX133" fmla="*/ 829 w 10000"/>
                <a:gd name="connsiteY133" fmla="*/ 6573 h 10000"/>
                <a:gd name="connsiteX134" fmla="*/ 1034 w 10000"/>
                <a:gd name="connsiteY134" fmla="*/ 6265 h 10000"/>
                <a:gd name="connsiteX135" fmla="*/ 1034 w 10000"/>
                <a:gd name="connsiteY135" fmla="*/ 5966 h 10000"/>
                <a:gd name="connsiteX136" fmla="*/ 931 w 10000"/>
                <a:gd name="connsiteY136" fmla="*/ 5817 h 10000"/>
                <a:gd name="connsiteX137" fmla="*/ 619 w 10000"/>
                <a:gd name="connsiteY137" fmla="*/ 5966 h 10000"/>
                <a:gd name="connsiteX138" fmla="*/ 444 w 10000"/>
                <a:gd name="connsiteY138" fmla="*/ 5373 h 10000"/>
                <a:gd name="connsiteX139" fmla="*/ 102 w 10000"/>
                <a:gd name="connsiteY139" fmla="*/ 5518 h 10000"/>
                <a:gd name="connsiteX140" fmla="*/ 216 w 10000"/>
                <a:gd name="connsiteY140" fmla="*/ 5243 h 10000"/>
                <a:gd name="connsiteX141" fmla="*/ 204 w 10000"/>
                <a:gd name="connsiteY141" fmla="*/ 5070 h 10000"/>
                <a:gd name="connsiteX142" fmla="*/ 0 w 10000"/>
                <a:gd name="connsiteY142" fmla="*/ 5070 h 10000"/>
                <a:gd name="connsiteX143" fmla="*/ 0 w 10000"/>
                <a:gd name="connsiteY143" fmla="*/ 4622 h 10000"/>
                <a:gd name="connsiteX144" fmla="*/ 204 w 10000"/>
                <a:gd name="connsiteY144" fmla="*/ 4482 h 10000"/>
                <a:gd name="connsiteX145" fmla="*/ 415 w 10000"/>
                <a:gd name="connsiteY145" fmla="*/ 4482 h 10000"/>
                <a:gd name="connsiteX146" fmla="*/ 517 w 10000"/>
                <a:gd name="connsiteY146" fmla="*/ 4332 h 10000"/>
                <a:gd name="connsiteX147" fmla="*/ 727 w 10000"/>
                <a:gd name="connsiteY147" fmla="*/ 4332 h 10000"/>
                <a:gd name="connsiteX148" fmla="*/ 1034 w 10000"/>
                <a:gd name="connsiteY148" fmla="*/ 4034 h 10000"/>
                <a:gd name="connsiteX149" fmla="*/ 1142 w 10000"/>
                <a:gd name="connsiteY149" fmla="*/ 3725 h 10000"/>
                <a:gd name="connsiteX150" fmla="*/ 1034 w 10000"/>
                <a:gd name="connsiteY150" fmla="*/ 3137 h 10000"/>
                <a:gd name="connsiteX151" fmla="*/ 1034 w 10000"/>
                <a:gd name="connsiteY151" fmla="*/ 2988 h 10000"/>
                <a:gd name="connsiteX152" fmla="*/ 1346 w 10000"/>
                <a:gd name="connsiteY152" fmla="*/ 2988 h 10000"/>
                <a:gd name="connsiteX153" fmla="*/ 1454 w 10000"/>
                <a:gd name="connsiteY153" fmla="*/ 2381 h 10000"/>
                <a:gd name="connsiteX154" fmla="*/ 1773 w 10000"/>
                <a:gd name="connsiteY154" fmla="*/ 2381 h 10000"/>
                <a:gd name="connsiteX155" fmla="*/ 1881 w 10000"/>
                <a:gd name="connsiteY155" fmla="*/ 2381 h 10000"/>
                <a:gd name="connsiteX156" fmla="*/ 1983 w 10000"/>
                <a:gd name="connsiteY156" fmla="*/ 1933 h 10000"/>
                <a:gd name="connsiteX157" fmla="*/ 2085 w 10000"/>
                <a:gd name="connsiteY157" fmla="*/ 1793 h 10000"/>
                <a:gd name="connsiteX0" fmla="*/ 2085 w 10000"/>
                <a:gd name="connsiteY0" fmla="*/ 1793 h 10000"/>
                <a:gd name="connsiteX1" fmla="*/ 2085 w 10000"/>
                <a:gd name="connsiteY1" fmla="*/ 1793 h 10000"/>
                <a:gd name="connsiteX2" fmla="*/ 2296 w 10000"/>
                <a:gd name="connsiteY2" fmla="*/ 1643 h 10000"/>
                <a:gd name="connsiteX3" fmla="*/ 2500 w 10000"/>
                <a:gd name="connsiteY3" fmla="*/ 2092 h 10000"/>
                <a:gd name="connsiteX4" fmla="*/ 2710 w 10000"/>
                <a:gd name="connsiteY4" fmla="*/ 2092 h 10000"/>
                <a:gd name="connsiteX5" fmla="*/ 2813 w 10000"/>
                <a:gd name="connsiteY5" fmla="*/ 2381 h 10000"/>
                <a:gd name="connsiteX6" fmla="*/ 2813 w 10000"/>
                <a:gd name="connsiteY6" fmla="*/ 2988 h 10000"/>
                <a:gd name="connsiteX7" fmla="*/ 3438 w 10000"/>
                <a:gd name="connsiteY7" fmla="*/ 3277 h 10000"/>
                <a:gd name="connsiteX8" fmla="*/ 3750 w 10000"/>
                <a:gd name="connsiteY8" fmla="*/ 3725 h 10000"/>
                <a:gd name="connsiteX9" fmla="*/ 4369 w 10000"/>
                <a:gd name="connsiteY9" fmla="*/ 3725 h 10000"/>
                <a:gd name="connsiteX10" fmla="*/ 4681 w 10000"/>
                <a:gd name="connsiteY10" fmla="*/ 4034 h 10000"/>
                <a:gd name="connsiteX11" fmla="*/ 5096 w 10000"/>
                <a:gd name="connsiteY11" fmla="*/ 4174 h 10000"/>
                <a:gd name="connsiteX12" fmla="*/ 5523 w 10000"/>
                <a:gd name="connsiteY12" fmla="*/ 3884 h 10000"/>
                <a:gd name="connsiteX13" fmla="*/ 5938 w 10000"/>
                <a:gd name="connsiteY13" fmla="*/ 3884 h 10000"/>
                <a:gd name="connsiteX14" fmla="*/ 6250 w 10000"/>
                <a:gd name="connsiteY14" fmla="*/ 3436 h 10000"/>
                <a:gd name="connsiteX15" fmla="*/ 6148 w 10000"/>
                <a:gd name="connsiteY15" fmla="*/ 3277 h 10000"/>
                <a:gd name="connsiteX16" fmla="*/ 6352 w 10000"/>
                <a:gd name="connsiteY16" fmla="*/ 2988 h 10000"/>
                <a:gd name="connsiteX17" fmla="*/ 6563 w 10000"/>
                <a:gd name="connsiteY17" fmla="*/ 3137 h 10000"/>
                <a:gd name="connsiteX18" fmla="*/ 6875 w 10000"/>
                <a:gd name="connsiteY18" fmla="*/ 2829 h 10000"/>
                <a:gd name="connsiteX19" fmla="*/ 7079 w 10000"/>
                <a:gd name="connsiteY19" fmla="*/ 2540 h 10000"/>
                <a:gd name="connsiteX20" fmla="*/ 7494 w 10000"/>
                <a:gd name="connsiteY20" fmla="*/ 2540 h 10000"/>
                <a:gd name="connsiteX21" fmla="*/ 7392 w 10000"/>
                <a:gd name="connsiteY21" fmla="*/ 2241 h 10000"/>
                <a:gd name="connsiteX22" fmla="*/ 7290 w 10000"/>
                <a:gd name="connsiteY22" fmla="*/ 2092 h 10000"/>
                <a:gd name="connsiteX23" fmla="*/ 7079 w 10000"/>
                <a:gd name="connsiteY23" fmla="*/ 2241 h 10000"/>
                <a:gd name="connsiteX24" fmla="*/ 6875 w 10000"/>
                <a:gd name="connsiteY24" fmla="*/ 2241 h 10000"/>
                <a:gd name="connsiteX25" fmla="*/ 6875 w 10000"/>
                <a:gd name="connsiteY25" fmla="*/ 1643 h 10000"/>
                <a:gd name="connsiteX26" fmla="*/ 6977 w 10000"/>
                <a:gd name="connsiteY26" fmla="*/ 1345 h 10000"/>
                <a:gd name="connsiteX27" fmla="*/ 7188 w 10000"/>
                <a:gd name="connsiteY27" fmla="*/ 1485 h 10000"/>
                <a:gd name="connsiteX28" fmla="*/ 7494 w 10000"/>
                <a:gd name="connsiteY28" fmla="*/ 1345 h 10000"/>
                <a:gd name="connsiteX29" fmla="*/ 7602 w 10000"/>
                <a:gd name="connsiteY29" fmla="*/ 747 h 10000"/>
                <a:gd name="connsiteX30" fmla="*/ 7704 w 10000"/>
                <a:gd name="connsiteY30" fmla="*/ 588 h 10000"/>
                <a:gd name="connsiteX31" fmla="*/ 7704 w 10000"/>
                <a:gd name="connsiteY31" fmla="*/ 448 h 10000"/>
                <a:gd name="connsiteX32" fmla="*/ 7602 w 10000"/>
                <a:gd name="connsiteY32" fmla="*/ 448 h 10000"/>
                <a:gd name="connsiteX33" fmla="*/ 7704 w 10000"/>
                <a:gd name="connsiteY33" fmla="*/ 140 h 10000"/>
                <a:gd name="connsiteX34" fmla="*/ 8119 w 10000"/>
                <a:gd name="connsiteY34" fmla="*/ 0 h 10000"/>
                <a:gd name="connsiteX35" fmla="*/ 8431 w 10000"/>
                <a:gd name="connsiteY35" fmla="*/ 140 h 10000"/>
                <a:gd name="connsiteX36" fmla="*/ 8642 w 10000"/>
                <a:gd name="connsiteY36" fmla="*/ 448 h 10000"/>
                <a:gd name="connsiteX37" fmla="*/ 8846 w 10000"/>
                <a:gd name="connsiteY37" fmla="*/ 1485 h 10000"/>
                <a:gd name="connsiteX38" fmla="*/ 9056 w 10000"/>
                <a:gd name="connsiteY38" fmla="*/ 1485 h 10000"/>
                <a:gd name="connsiteX39" fmla="*/ 9363 w 10000"/>
                <a:gd name="connsiteY39" fmla="*/ 1793 h 10000"/>
                <a:gd name="connsiteX40" fmla="*/ 9363 w 10000"/>
                <a:gd name="connsiteY40" fmla="*/ 2092 h 10000"/>
                <a:gd name="connsiteX41" fmla="*/ 9585 w 10000"/>
                <a:gd name="connsiteY41" fmla="*/ 2092 h 10000"/>
                <a:gd name="connsiteX42" fmla="*/ 10000 w 10000"/>
                <a:gd name="connsiteY42" fmla="*/ 1933 h 10000"/>
                <a:gd name="connsiteX43" fmla="*/ 10000 w 10000"/>
                <a:gd name="connsiteY43" fmla="*/ 2241 h 10000"/>
                <a:gd name="connsiteX44" fmla="*/ 9688 w 10000"/>
                <a:gd name="connsiteY44" fmla="*/ 3137 h 10000"/>
                <a:gd name="connsiteX45" fmla="*/ 9585 w 10000"/>
                <a:gd name="connsiteY45" fmla="*/ 2988 h 10000"/>
                <a:gd name="connsiteX46" fmla="*/ 9363 w 10000"/>
                <a:gd name="connsiteY46" fmla="*/ 3137 h 10000"/>
                <a:gd name="connsiteX47" fmla="*/ 9483 w 10000"/>
                <a:gd name="connsiteY47" fmla="*/ 3585 h 10000"/>
                <a:gd name="connsiteX48" fmla="*/ 9363 w 10000"/>
                <a:gd name="connsiteY48" fmla="*/ 3884 h 10000"/>
                <a:gd name="connsiteX49" fmla="*/ 9261 w 10000"/>
                <a:gd name="connsiteY49" fmla="*/ 3884 h 10000"/>
                <a:gd name="connsiteX50" fmla="*/ 9056 w 10000"/>
                <a:gd name="connsiteY50" fmla="*/ 4034 h 10000"/>
                <a:gd name="connsiteX51" fmla="*/ 8948 w 10000"/>
                <a:gd name="connsiteY51" fmla="*/ 4034 h 10000"/>
                <a:gd name="connsiteX52" fmla="*/ 8846 w 10000"/>
                <a:gd name="connsiteY52" fmla="*/ 4174 h 10000"/>
                <a:gd name="connsiteX53" fmla="*/ 8744 w 10000"/>
                <a:gd name="connsiteY53" fmla="*/ 4174 h 10000"/>
                <a:gd name="connsiteX54" fmla="*/ 8329 w 10000"/>
                <a:gd name="connsiteY54" fmla="*/ 4622 h 10000"/>
                <a:gd name="connsiteX55" fmla="*/ 8329 w 10000"/>
                <a:gd name="connsiteY55" fmla="*/ 4781 h 10000"/>
                <a:gd name="connsiteX56" fmla="*/ 8119 w 10000"/>
                <a:gd name="connsiteY56" fmla="*/ 4781 h 10000"/>
                <a:gd name="connsiteX57" fmla="*/ 7806 w 10000"/>
                <a:gd name="connsiteY57" fmla="*/ 5070 h 10000"/>
                <a:gd name="connsiteX58" fmla="*/ 7806 w 10000"/>
                <a:gd name="connsiteY58" fmla="*/ 4930 h 10000"/>
                <a:gd name="connsiteX59" fmla="*/ 7806 w 10000"/>
                <a:gd name="connsiteY59" fmla="*/ 4781 h 10000"/>
                <a:gd name="connsiteX60" fmla="*/ 7915 w 10000"/>
                <a:gd name="connsiteY60" fmla="*/ 4482 h 10000"/>
                <a:gd name="connsiteX61" fmla="*/ 7806 w 10000"/>
                <a:gd name="connsiteY61" fmla="*/ 4332 h 10000"/>
                <a:gd name="connsiteX62" fmla="*/ 7494 w 10000"/>
                <a:gd name="connsiteY62" fmla="*/ 4781 h 10000"/>
                <a:gd name="connsiteX63" fmla="*/ 7392 w 10000"/>
                <a:gd name="connsiteY63" fmla="*/ 4930 h 10000"/>
                <a:gd name="connsiteX64" fmla="*/ 7290 w 10000"/>
                <a:gd name="connsiteY64" fmla="*/ 4930 h 10000"/>
                <a:gd name="connsiteX65" fmla="*/ 7188 w 10000"/>
                <a:gd name="connsiteY65" fmla="*/ 5070 h 10000"/>
                <a:gd name="connsiteX66" fmla="*/ 7494 w 10000"/>
                <a:gd name="connsiteY66" fmla="*/ 5518 h 10000"/>
                <a:gd name="connsiteX67" fmla="*/ 7704 w 10000"/>
                <a:gd name="connsiteY67" fmla="*/ 5369 h 10000"/>
                <a:gd name="connsiteX68" fmla="*/ 8017 w 10000"/>
                <a:gd name="connsiteY68" fmla="*/ 5518 h 10000"/>
                <a:gd name="connsiteX69" fmla="*/ 8017 w 10000"/>
                <a:gd name="connsiteY69" fmla="*/ 5677 h 10000"/>
                <a:gd name="connsiteX70" fmla="*/ 7915 w 10000"/>
                <a:gd name="connsiteY70" fmla="*/ 5518 h 10000"/>
                <a:gd name="connsiteX71" fmla="*/ 7704 w 10000"/>
                <a:gd name="connsiteY71" fmla="*/ 5677 h 10000"/>
                <a:gd name="connsiteX72" fmla="*/ 7494 w 10000"/>
                <a:gd name="connsiteY72" fmla="*/ 6125 h 10000"/>
                <a:gd name="connsiteX73" fmla="*/ 7602 w 10000"/>
                <a:gd name="connsiteY73" fmla="*/ 6265 h 10000"/>
                <a:gd name="connsiteX74" fmla="*/ 7704 w 10000"/>
                <a:gd name="connsiteY74" fmla="*/ 6863 h 10000"/>
                <a:gd name="connsiteX75" fmla="*/ 7915 w 10000"/>
                <a:gd name="connsiteY75" fmla="*/ 7021 h 10000"/>
                <a:gd name="connsiteX76" fmla="*/ 7806 w 10000"/>
                <a:gd name="connsiteY76" fmla="*/ 7021 h 10000"/>
                <a:gd name="connsiteX77" fmla="*/ 7915 w 10000"/>
                <a:gd name="connsiteY77" fmla="*/ 7311 h 10000"/>
                <a:gd name="connsiteX78" fmla="*/ 7602 w 10000"/>
                <a:gd name="connsiteY78" fmla="*/ 7470 h 10000"/>
                <a:gd name="connsiteX79" fmla="*/ 7915 w 10000"/>
                <a:gd name="connsiteY79" fmla="*/ 7470 h 10000"/>
                <a:gd name="connsiteX80" fmla="*/ 7806 w 10000"/>
                <a:gd name="connsiteY80" fmla="*/ 8058 h 10000"/>
                <a:gd name="connsiteX81" fmla="*/ 7602 w 10000"/>
                <a:gd name="connsiteY81" fmla="*/ 8366 h 10000"/>
                <a:gd name="connsiteX82" fmla="*/ 7494 w 10000"/>
                <a:gd name="connsiteY82" fmla="*/ 8366 h 10000"/>
                <a:gd name="connsiteX83" fmla="*/ 7494 w 10000"/>
                <a:gd name="connsiteY83" fmla="*/ 8655 h 10000"/>
                <a:gd name="connsiteX84" fmla="*/ 7392 w 10000"/>
                <a:gd name="connsiteY84" fmla="*/ 8954 h 10000"/>
                <a:gd name="connsiteX85" fmla="*/ 7290 w 10000"/>
                <a:gd name="connsiteY85" fmla="*/ 8954 h 10000"/>
                <a:gd name="connsiteX86" fmla="*/ 7290 w 10000"/>
                <a:gd name="connsiteY86" fmla="*/ 9104 h 10000"/>
                <a:gd name="connsiteX87" fmla="*/ 6977 w 10000"/>
                <a:gd name="connsiteY87" fmla="*/ 9402 h 10000"/>
                <a:gd name="connsiteX88" fmla="*/ 6665 w 10000"/>
                <a:gd name="connsiteY88" fmla="*/ 9402 h 10000"/>
                <a:gd name="connsiteX89" fmla="*/ 6665 w 10000"/>
                <a:gd name="connsiteY89" fmla="*/ 9552 h 10000"/>
                <a:gd name="connsiteX90" fmla="*/ 6563 w 10000"/>
                <a:gd name="connsiteY90" fmla="*/ 9402 h 10000"/>
                <a:gd name="connsiteX91" fmla="*/ 6563 w 10000"/>
                <a:gd name="connsiteY91" fmla="*/ 9552 h 10000"/>
                <a:gd name="connsiteX92" fmla="*/ 6460 w 10000"/>
                <a:gd name="connsiteY92" fmla="*/ 9552 h 10000"/>
                <a:gd name="connsiteX93" fmla="*/ 6046 w 10000"/>
                <a:gd name="connsiteY93" fmla="*/ 9851 h 10000"/>
                <a:gd name="connsiteX94" fmla="*/ 5938 w 10000"/>
                <a:gd name="connsiteY94" fmla="*/ 10000 h 10000"/>
                <a:gd name="connsiteX95" fmla="*/ 5938 w 10000"/>
                <a:gd name="connsiteY95" fmla="*/ 9711 h 10000"/>
                <a:gd name="connsiteX96" fmla="*/ 5733 w 10000"/>
                <a:gd name="connsiteY96" fmla="*/ 9711 h 10000"/>
                <a:gd name="connsiteX97" fmla="*/ 5625 w 10000"/>
                <a:gd name="connsiteY97" fmla="*/ 9711 h 10000"/>
                <a:gd name="connsiteX98" fmla="*/ 5409 w 10000"/>
                <a:gd name="connsiteY98" fmla="*/ 9711 h 10000"/>
                <a:gd name="connsiteX99" fmla="*/ 5409 w 10000"/>
                <a:gd name="connsiteY99" fmla="*/ 9402 h 10000"/>
                <a:gd name="connsiteX100" fmla="*/ 5198 w 10000"/>
                <a:gd name="connsiteY100" fmla="*/ 9402 h 10000"/>
                <a:gd name="connsiteX101" fmla="*/ 4784 w 10000"/>
                <a:gd name="connsiteY101" fmla="*/ 9552 h 10000"/>
                <a:gd name="connsiteX102" fmla="*/ 4681 w 10000"/>
                <a:gd name="connsiteY102" fmla="*/ 9402 h 10000"/>
                <a:gd name="connsiteX103" fmla="*/ 4681 w 10000"/>
                <a:gd name="connsiteY103" fmla="*/ 9552 h 10000"/>
                <a:gd name="connsiteX104" fmla="*/ 4579 w 10000"/>
                <a:gd name="connsiteY104" fmla="*/ 9552 h 10000"/>
                <a:gd name="connsiteX105" fmla="*/ 4579 w 10000"/>
                <a:gd name="connsiteY105" fmla="*/ 9851 h 10000"/>
                <a:gd name="connsiteX106" fmla="*/ 4477 w 10000"/>
                <a:gd name="connsiteY106" fmla="*/ 9851 h 10000"/>
                <a:gd name="connsiteX107" fmla="*/ 4477 w 10000"/>
                <a:gd name="connsiteY107" fmla="*/ 9711 h 10000"/>
                <a:gd name="connsiteX108" fmla="*/ 4369 w 10000"/>
                <a:gd name="connsiteY108" fmla="*/ 9711 h 10000"/>
                <a:gd name="connsiteX109" fmla="*/ 4165 w 10000"/>
                <a:gd name="connsiteY109" fmla="*/ 9552 h 10000"/>
                <a:gd name="connsiteX110" fmla="*/ 4165 w 10000"/>
                <a:gd name="connsiteY110" fmla="*/ 9402 h 10000"/>
                <a:gd name="connsiteX111" fmla="*/ 4165 w 10000"/>
                <a:gd name="connsiteY111" fmla="*/ 9262 h 10000"/>
                <a:gd name="connsiteX112" fmla="*/ 4056 w 10000"/>
                <a:gd name="connsiteY112" fmla="*/ 9104 h 10000"/>
                <a:gd name="connsiteX113" fmla="*/ 3954 w 10000"/>
                <a:gd name="connsiteY113" fmla="*/ 9104 h 10000"/>
                <a:gd name="connsiteX114" fmla="*/ 4056 w 10000"/>
                <a:gd name="connsiteY114" fmla="*/ 8366 h 10000"/>
                <a:gd name="connsiteX115" fmla="*/ 3954 w 10000"/>
                <a:gd name="connsiteY115" fmla="*/ 8058 h 10000"/>
                <a:gd name="connsiteX116" fmla="*/ 3852 w 10000"/>
                <a:gd name="connsiteY116" fmla="*/ 8058 h 10000"/>
                <a:gd name="connsiteX117" fmla="*/ 3642 w 10000"/>
                <a:gd name="connsiteY117" fmla="*/ 7759 h 10000"/>
                <a:gd name="connsiteX118" fmla="*/ 3438 w 10000"/>
                <a:gd name="connsiteY118" fmla="*/ 7759 h 10000"/>
                <a:gd name="connsiteX119" fmla="*/ 2915 w 10000"/>
                <a:gd name="connsiteY119" fmla="*/ 8058 h 10000"/>
                <a:gd name="connsiteX120" fmla="*/ 2608 w 10000"/>
                <a:gd name="connsiteY120" fmla="*/ 8058 h 10000"/>
                <a:gd name="connsiteX121" fmla="*/ 2500 w 10000"/>
                <a:gd name="connsiteY121" fmla="*/ 8207 h 10000"/>
                <a:gd name="connsiteX122" fmla="*/ 2398 w 10000"/>
                <a:gd name="connsiteY122" fmla="*/ 8058 h 10000"/>
                <a:gd name="connsiteX123" fmla="*/ 2296 w 10000"/>
                <a:gd name="connsiteY123" fmla="*/ 8058 h 10000"/>
                <a:gd name="connsiteX124" fmla="*/ 1983 w 10000"/>
                <a:gd name="connsiteY124" fmla="*/ 8058 h 10000"/>
                <a:gd name="connsiteX125" fmla="*/ 1773 w 10000"/>
                <a:gd name="connsiteY125" fmla="*/ 7918 h 10000"/>
                <a:gd name="connsiteX126" fmla="*/ 1671 w 10000"/>
                <a:gd name="connsiteY126" fmla="*/ 7759 h 10000"/>
                <a:gd name="connsiteX127" fmla="*/ 1556 w 10000"/>
                <a:gd name="connsiteY127" fmla="*/ 7759 h 10000"/>
                <a:gd name="connsiteX128" fmla="*/ 1346 w 10000"/>
                <a:gd name="connsiteY128" fmla="*/ 7470 h 10000"/>
                <a:gd name="connsiteX129" fmla="*/ 1142 w 10000"/>
                <a:gd name="connsiteY129" fmla="*/ 7470 h 10000"/>
                <a:gd name="connsiteX130" fmla="*/ 829 w 10000"/>
                <a:gd name="connsiteY130" fmla="*/ 7311 h 10000"/>
                <a:gd name="connsiteX131" fmla="*/ 727 w 10000"/>
                <a:gd name="connsiteY131" fmla="*/ 6863 h 10000"/>
                <a:gd name="connsiteX132" fmla="*/ 931 w 10000"/>
                <a:gd name="connsiteY132" fmla="*/ 6863 h 10000"/>
                <a:gd name="connsiteX133" fmla="*/ 829 w 10000"/>
                <a:gd name="connsiteY133" fmla="*/ 6573 h 10000"/>
                <a:gd name="connsiteX134" fmla="*/ 1034 w 10000"/>
                <a:gd name="connsiteY134" fmla="*/ 6265 h 10000"/>
                <a:gd name="connsiteX135" fmla="*/ 1034 w 10000"/>
                <a:gd name="connsiteY135" fmla="*/ 5966 h 10000"/>
                <a:gd name="connsiteX136" fmla="*/ 931 w 10000"/>
                <a:gd name="connsiteY136" fmla="*/ 5817 h 10000"/>
                <a:gd name="connsiteX137" fmla="*/ 673 w 10000"/>
                <a:gd name="connsiteY137" fmla="*/ 5821 h 10000"/>
                <a:gd name="connsiteX138" fmla="*/ 444 w 10000"/>
                <a:gd name="connsiteY138" fmla="*/ 5373 h 10000"/>
                <a:gd name="connsiteX139" fmla="*/ 102 w 10000"/>
                <a:gd name="connsiteY139" fmla="*/ 5518 h 10000"/>
                <a:gd name="connsiteX140" fmla="*/ 216 w 10000"/>
                <a:gd name="connsiteY140" fmla="*/ 5243 h 10000"/>
                <a:gd name="connsiteX141" fmla="*/ 204 w 10000"/>
                <a:gd name="connsiteY141" fmla="*/ 5070 h 10000"/>
                <a:gd name="connsiteX142" fmla="*/ 0 w 10000"/>
                <a:gd name="connsiteY142" fmla="*/ 5070 h 10000"/>
                <a:gd name="connsiteX143" fmla="*/ 0 w 10000"/>
                <a:gd name="connsiteY143" fmla="*/ 4622 h 10000"/>
                <a:gd name="connsiteX144" fmla="*/ 204 w 10000"/>
                <a:gd name="connsiteY144" fmla="*/ 4482 h 10000"/>
                <a:gd name="connsiteX145" fmla="*/ 415 w 10000"/>
                <a:gd name="connsiteY145" fmla="*/ 4482 h 10000"/>
                <a:gd name="connsiteX146" fmla="*/ 517 w 10000"/>
                <a:gd name="connsiteY146" fmla="*/ 4332 h 10000"/>
                <a:gd name="connsiteX147" fmla="*/ 727 w 10000"/>
                <a:gd name="connsiteY147" fmla="*/ 4332 h 10000"/>
                <a:gd name="connsiteX148" fmla="*/ 1034 w 10000"/>
                <a:gd name="connsiteY148" fmla="*/ 4034 h 10000"/>
                <a:gd name="connsiteX149" fmla="*/ 1142 w 10000"/>
                <a:gd name="connsiteY149" fmla="*/ 3725 h 10000"/>
                <a:gd name="connsiteX150" fmla="*/ 1034 w 10000"/>
                <a:gd name="connsiteY150" fmla="*/ 3137 h 10000"/>
                <a:gd name="connsiteX151" fmla="*/ 1034 w 10000"/>
                <a:gd name="connsiteY151" fmla="*/ 2988 h 10000"/>
                <a:gd name="connsiteX152" fmla="*/ 1346 w 10000"/>
                <a:gd name="connsiteY152" fmla="*/ 2988 h 10000"/>
                <a:gd name="connsiteX153" fmla="*/ 1454 w 10000"/>
                <a:gd name="connsiteY153" fmla="*/ 2381 h 10000"/>
                <a:gd name="connsiteX154" fmla="*/ 1773 w 10000"/>
                <a:gd name="connsiteY154" fmla="*/ 2381 h 10000"/>
                <a:gd name="connsiteX155" fmla="*/ 1881 w 10000"/>
                <a:gd name="connsiteY155" fmla="*/ 2381 h 10000"/>
                <a:gd name="connsiteX156" fmla="*/ 1983 w 10000"/>
                <a:gd name="connsiteY156" fmla="*/ 1933 h 10000"/>
                <a:gd name="connsiteX157" fmla="*/ 2085 w 10000"/>
                <a:gd name="connsiteY157" fmla="*/ 1793 h 10000"/>
                <a:gd name="connsiteX0" fmla="*/ 2085 w 10000"/>
                <a:gd name="connsiteY0" fmla="*/ 1793 h 10000"/>
                <a:gd name="connsiteX1" fmla="*/ 2085 w 10000"/>
                <a:gd name="connsiteY1" fmla="*/ 1793 h 10000"/>
                <a:gd name="connsiteX2" fmla="*/ 2296 w 10000"/>
                <a:gd name="connsiteY2" fmla="*/ 1643 h 10000"/>
                <a:gd name="connsiteX3" fmla="*/ 2500 w 10000"/>
                <a:gd name="connsiteY3" fmla="*/ 2092 h 10000"/>
                <a:gd name="connsiteX4" fmla="*/ 2710 w 10000"/>
                <a:gd name="connsiteY4" fmla="*/ 2092 h 10000"/>
                <a:gd name="connsiteX5" fmla="*/ 2813 w 10000"/>
                <a:gd name="connsiteY5" fmla="*/ 2381 h 10000"/>
                <a:gd name="connsiteX6" fmla="*/ 2813 w 10000"/>
                <a:gd name="connsiteY6" fmla="*/ 2988 h 10000"/>
                <a:gd name="connsiteX7" fmla="*/ 3438 w 10000"/>
                <a:gd name="connsiteY7" fmla="*/ 3277 h 10000"/>
                <a:gd name="connsiteX8" fmla="*/ 3750 w 10000"/>
                <a:gd name="connsiteY8" fmla="*/ 3725 h 10000"/>
                <a:gd name="connsiteX9" fmla="*/ 4369 w 10000"/>
                <a:gd name="connsiteY9" fmla="*/ 3725 h 10000"/>
                <a:gd name="connsiteX10" fmla="*/ 4681 w 10000"/>
                <a:gd name="connsiteY10" fmla="*/ 4034 h 10000"/>
                <a:gd name="connsiteX11" fmla="*/ 5096 w 10000"/>
                <a:gd name="connsiteY11" fmla="*/ 4174 h 10000"/>
                <a:gd name="connsiteX12" fmla="*/ 5523 w 10000"/>
                <a:gd name="connsiteY12" fmla="*/ 3884 h 10000"/>
                <a:gd name="connsiteX13" fmla="*/ 5938 w 10000"/>
                <a:gd name="connsiteY13" fmla="*/ 3884 h 10000"/>
                <a:gd name="connsiteX14" fmla="*/ 6250 w 10000"/>
                <a:gd name="connsiteY14" fmla="*/ 3436 h 10000"/>
                <a:gd name="connsiteX15" fmla="*/ 6148 w 10000"/>
                <a:gd name="connsiteY15" fmla="*/ 3277 h 10000"/>
                <a:gd name="connsiteX16" fmla="*/ 6352 w 10000"/>
                <a:gd name="connsiteY16" fmla="*/ 2988 h 10000"/>
                <a:gd name="connsiteX17" fmla="*/ 6563 w 10000"/>
                <a:gd name="connsiteY17" fmla="*/ 3137 h 10000"/>
                <a:gd name="connsiteX18" fmla="*/ 6875 w 10000"/>
                <a:gd name="connsiteY18" fmla="*/ 2829 h 10000"/>
                <a:gd name="connsiteX19" fmla="*/ 7079 w 10000"/>
                <a:gd name="connsiteY19" fmla="*/ 2540 h 10000"/>
                <a:gd name="connsiteX20" fmla="*/ 7494 w 10000"/>
                <a:gd name="connsiteY20" fmla="*/ 2540 h 10000"/>
                <a:gd name="connsiteX21" fmla="*/ 7392 w 10000"/>
                <a:gd name="connsiteY21" fmla="*/ 2241 h 10000"/>
                <a:gd name="connsiteX22" fmla="*/ 7290 w 10000"/>
                <a:gd name="connsiteY22" fmla="*/ 2092 h 10000"/>
                <a:gd name="connsiteX23" fmla="*/ 7079 w 10000"/>
                <a:gd name="connsiteY23" fmla="*/ 2241 h 10000"/>
                <a:gd name="connsiteX24" fmla="*/ 6875 w 10000"/>
                <a:gd name="connsiteY24" fmla="*/ 2241 h 10000"/>
                <a:gd name="connsiteX25" fmla="*/ 6875 w 10000"/>
                <a:gd name="connsiteY25" fmla="*/ 1643 h 10000"/>
                <a:gd name="connsiteX26" fmla="*/ 6977 w 10000"/>
                <a:gd name="connsiteY26" fmla="*/ 1345 h 10000"/>
                <a:gd name="connsiteX27" fmla="*/ 7188 w 10000"/>
                <a:gd name="connsiteY27" fmla="*/ 1485 h 10000"/>
                <a:gd name="connsiteX28" fmla="*/ 7494 w 10000"/>
                <a:gd name="connsiteY28" fmla="*/ 1345 h 10000"/>
                <a:gd name="connsiteX29" fmla="*/ 7602 w 10000"/>
                <a:gd name="connsiteY29" fmla="*/ 747 h 10000"/>
                <a:gd name="connsiteX30" fmla="*/ 7704 w 10000"/>
                <a:gd name="connsiteY30" fmla="*/ 588 h 10000"/>
                <a:gd name="connsiteX31" fmla="*/ 7704 w 10000"/>
                <a:gd name="connsiteY31" fmla="*/ 448 h 10000"/>
                <a:gd name="connsiteX32" fmla="*/ 7602 w 10000"/>
                <a:gd name="connsiteY32" fmla="*/ 448 h 10000"/>
                <a:gd name="connsiteX33" fmla="*/ 7704 w 10000"/>
                <a:gd name="connsiteY33" fmla="*/ 140 h 10000"/>
                <a:gd name="connsiteX34" fmla="*/ 8119 w 10000"/>
                <a:gd name="connsiteY34" fmla="*/ 0 h 10000"/>
                <a:gd name="connsiteX35" fmla="*/ 8431 w 10000"/>
                <a:gd name="connsiteY35" fmla="*/ 140 h 10000"/>
                <a:gd name="connsiteX36" fmla="*/ 8642 w 10000"/>
                <a:gd name="connsiteY36" fmla="*/ 448 h 10000"/>
                <a:gd name="connsiteX37" fmla="*/ 8846 w 10000"/>
                <a:gd name="connsiteY37" fmla="*/ 1485 h 10000"/>
                <a:gd name="connsiteX38" fmla="*/ 9056 w 10000"/>
                <a:gd name="connsiteY38" fmla="*/ 1485 h 10000"/>
                <a:gd name="connsiteX39" fmla="*/ 9363 w 10000"/>
                <a:gd name="connsiteY39" fmla="*/ 1793 h 10000"/>
                <a:gd name="connsiteX40" fmla="*/ 9363 w 10000"/>
                <a:gd name="connsiteY40" fmla="*/ 2092 h 10000"/>
                <a:gd name="connsiteX41" fmla="*/ 9585 w 10000"/>
                <a:gd name="connsiteY41" fmla="*/ 2092 h 10000"/>
                <a:gd name="connsiteX42" fmla="*/ 10000 w 10000"/>
                <a:gd name="connsiteY42" fmla="*/ 1933 h 10000"/>
                <a:gd name="connsiteX43" fmla="*/ 10000 w 10000"/>
                <a:gd name="connsiteY43" fmla="*/ 2241 h 10000"/>
                <a:gd name="connsiteX44" fmla="*/ 9688 w 10000"/>
                <a:gd name="connsiteY44" fmla="*/ 3137 h 10000"/>
                <a:gd name="connsiteX45" fmla="*/ 9585 w 10000"/>
                <a:gd name="connsiteY45" fmla="*/ 2988 h 10000"/>
                <a:gd name="connsiteX46" fmla="*/ 9363 w 10000"/>
                <a:gd name="connsiteY46" fmla="*/ 3137 h 10000"/>
                <a:gd name="connsiteX47" fmla="*/ 9483 w 10000"/>
                <a:gd name="connsiteY47" fmla="*/ 3585 h 10000"/>
                <a:gd name="connsiteX48" fmla="*/ 9363 w 10000"/>
                <a:gd name="connsiteY48" fmla="*/ 3884 h 10000"/>
                <a:gd name="connsiteX49" fmla="*/ 9261 w 10000"/>
                <a:gd name="connsiteY49" fmla="*/ 3884 h 10000"/>
                <a:gd name="connsiteX50" fmla="*/ 9056 w 10000"/>
                <a:gd name="connsiteY50" fmla="*/ 4034 h 10000"/>
                <a:gd name="connsiteX51" fmla="*/ 8948 w 10000"/>
                <a:gd name="connsiteY51" fmla="*/ 4034 h 10000"/>
                <a:gd name="connsiteX52" fmla="*/ 8846 w 10000"/>
                <a:gd name="connsiteY52" fmla="*/ 4174 h 10000"/>
                <a:gd name="connsiteX53" fmla="*/ 8744 w 10000"/>
                <a:gd name="connsiteY53" fmla="*/ 4174 h 10000"/>
                <a:gd name="connsiteX54" fmla="*/ 8329 w 10000"/>
                <a:gd name="connsiteY54" fmla="*/ 4622 h 10000"/>
                <a:gd name="connsiteX55" fmla="*/ 8329 w 10000"/>
                <a:gd name="connsiteY55" fmla="*/ 4781 h 10000"/>
                <a:gd name="connsiteX56" fmla="*/ 8119 w 10000"/>
                <a:gd name="connsiteY56" fmla="*/ 4781 h 10000"/>
                <a:gd name="connsiteX57" fmla="*/ 7806 w 10000"/>
                <a:gd name="connsiteY57" fmla="*/ 5070 h 10000"/>
                <a:gd name="connsiteX58" fmla="*/ 7806 w 10000"/>
                <a:gd name="connsiteY58" fmla="*/ 4930 h 10000"/>
                <a:gd name="connsiteX59" fmla="*/ 7806 w 10000"/>
                <a:gd name="connsiteY59" fmla="*/ 4781 h 10000"/>
                <a:gd name="connsiteX60" fmla="*/ 7915 w 10000"/>
                <a:gd name="connsiteY60" fmla="*/ 4482 h 10000"/>
                <a:gd name="connsiteX61" fmla="*/ 7806 w 10000"/>
                <a:gd name="connsiteY61" fmla="*/ 4332 h 10000"/>
                <a:gd name="connsiteX62" fmla="*/ 7494 w 10000"/>
                <a:gd name="connsiteY62" fmla="*/ 4781 h 10000"/>
                <a:gd name="connsiteX63" fmla="*/ 7392 w 10000"/>
                <a:gd name="connsiteY63" fmla="*/ 4930 h 10000"/>
                <a:gd name="connsiteX64" fmla="*/ 7290 w 10000"/>
                <a:gd name="connsiteY64" fmla="*/ 4930 h 10000"/>
                <a:gd name="connsiteX65" fmla="*/ 7188 w 10000"/>
                <a:gd name="connsiteY65" fmla="*/ 5070 h 10000"/>
                <a:gd name="connsiteX66" fmla="*/ 7494 w 10000"/>
                <a:gd name="connsiteY66" fmla="*/ 5518 h 10000"/>
                <a:gd name="connsiteX67" fmla="*/ 7704 w 10000"/>
                <a:gd name="connsiteY67" fmla="*/ 5369 h 10000"/>
                <a:gd name="connsiteX68" fmla="*/ 8017 w 10000"/>
                <a:gd name="connsiteY68" fmla="*/ 5518 h 10000"/>
                <a:gd name="connsiteX69" fmla="*/ 8017 w 10000"/>
                <a:gd name="connsiteY69" fmla="*/ 5677 h 10000"/>
                <a:gd name="connsiteX70" fmla="*/ 7915 w 10000"/>
                <a:gd name="connsiteY70" fmla="*/ 5518 h 10000"/>
                <a:gd name="connsiteX71" fmla="*/ 7704 w 10000"/>
                <a:gd name="connsiteY71" fmla="*/ 5677 h 10000"/>
                <a:gd name="connsiteX72" fmla="*/ 7494 w 10000"/>
                <a:gd name="connsiteY72" fmla="*/ 6125 h 10000"/>
                <a:gd name="connsiteX73" fmla="*/ 7602 w 10000"/>
                <a:gd name="connsiteY73" fmla="*/ 6265 h 10000"/>
                <a:gd name="connsiteX74" fmla="*/ 7704 w 10000"/>
                <a:gd name="connsiteY74" fmla="*/ 6863 h 10000"/>
                <a:gd name="connsiteX75" fmla="*/ 7915 w 10000"/>
                <a:gd name="connsiteY75" fmla="*/ 7021 h 10000"/>
                <a:gd name="connsiteX76" fmla="*/ 7806 w 10000"/>
                <a:gd name="connsiteY76" fmla="*/ 7021 h 10000"/>
                <a:gd name="connsiteX77" fmla="*/ 7915 w 10000"/>
                <a:gd name="connsiteY77" fmla="*/ 7311 h 10000"/>
                <a:gd name="connsiteX78" fmla="*/ 7602 w 10000"/>
                <a:gd name="connsiteY78" fmla="*/ 7470 h 10000"/>
                <a:gd name="connsiteX79" fmla="*/ 7915 w 10000"/>
                <a:gd name="connsiteY79" fmla="*/ 7470 h 10000"/>
                <a:gd name="connsiteX80" fmla="*/ 7806 w 10000"/>
                <a:gd name="connsiteY80" fmla="*/ 8058 h 10000"/>
                <a:gd name="connsiteX81" fmla="*/ 7602 w 10000"/>
                <a:gd name="connsiteY81" fmla="*/ 8366 h 10000"/>
                <a:gd name="connsiteX82" fmla="*/ 7494 w 10000"/>
                <a:gd name="connsiteY82" fmla="*/ 8366 h 10000"/>
                <a:gd name="connsiteX83" fmla="*/ 7494 w 10000"/>
                <a:gd name="connsiteY83" fmla="*/ 8655 h 10000"/>
                <a:gd name="connsiteX84" fmla="*/ 7392 w 10000"/>
                <a:gd name="connsiteY84" fmla="*/ 8954 h 10000"/>
                <a:gd name="connsiteX85" fmla="*/ 7290 w 10000"/>
                <a:gd name="connsiteY85" fmla="*/ 8954 h 10000"/>
                <a:gd name="connsiteX86" fmla="*/ 7290 w 10000"/>
                <a:gd name="connsiteY86" fmla="*/ 9104 h 10000"/>
                <a:gd name="connsiteX87" fmla="*/ 6977 w 10000"/>
                <a:gd name="connsiteY87" fmla="*/ 9402 h 10000"/>
                <a:gd name="connsiteX88" fmla="*/ 6665 w 10000"/>
                <a:gd name="connsiteY88" fmla="*/ 9402 h 10000"/>
                <a:gd name="connsiteX89" fmla="*/ 6665 w 10000"/>
                <a:gd name="connsiteY89" fmla="*/ 9552 h 10000"/>
                <a:gd name="connsiteX90" fmla="*/ 6563 w 10000"/>
                <a:gd name="connsiteY90" fmla="*/ 9402 h 10000"/>
                <a:gd name="connsiteX91" fmla="*/ 6563 w 10000"/>
                <a:gd name="connsiteY91" fmla="*/ 9552 h 10000"/>
                <a:gd name="connsiteX92" fmla="*/ 6460 w 10000"/>
                <a:gd name="connsiteY92" fmla="*/ 9552 h 10000"/>
                <a:gd name="connsiteX93" fmla="*/ 6046 w 10000"/>
                <a:gd name="connsiteY93" fmla="*/ 9851 h 10000"/>
                <a:gd name="connsiteX94" fmla="*/ 5938 w 10000"/>
                <a:gd name="connsiteY94" fmla="*/ 10000 h 10000"/>
                <a:gd name="connsiteX95" fmla="*/ 5938 w 10000"/>
                <a:gd name="connsiteY95" fmla="*/ 9711 h 10000"/>
                <a:gd name="connsiteX96" fmla="*/ 5733 w 10000"/>
                <a:gd name="connsiteY96" fmla="*/ 9711 h 10000"/>
                <a:gd name="connsiteX97" fmla="*/ 5625 w 10000"/>
                <a:gd name="connsiteY97" fmla="*/ 9711 h 10000"/>
                <a:gd name="connsiteX98" fmla="*/ 5409 w 10000"/>
                <a:gd name="connsiteY98" fmla="*/ 9711 h 10000"/>
                <a:gd name="connsiteX99" fmla="*/ 5409 w 10000"/>
                <a:gd name="connsiteY99" fmla="*/ 9402 h 10000"/>
                <a:gd name="connsiteX100" fmla="*/ 5198 w 10000"/>
                <a:gd name="connsiteY100" fmla="*/ 9402 h 10000"/>
                <a:gd name="connsiteX101" fmla="*/ 4784 w 10000"/>
                <a:gd name="connsiteY101" fmla="*/ 9552 h 10000"/>
                <a:gd name="connsiteX102" fmla="*/ 4681 w 10000"/>
                <a:gd name="connsiteY102" fmla="*/ 9402 h 10000"/>
                <a:gd name="connsiteX103" fmla="*/ 4681 w 10000"/>
                <a:gd name="connsiteY103" fmla="*/ 9552 h 10000"/>
                <a:gd name="connsiteX104" fmla="*/ 4579 w 10000"/>
                <a:gd name="connsiteY104" fmla="*/ 9552 h 10000"/>
                <a:gd name="connsiteX105" fmla="*/ 4579 w 10000"/>
                <a:gd name="connsiteY105" fmla="*/ 9851 h 10000"/>
                <a:gd name="connsiteX106" fmla="*/ 4477 w 10000"/>
                <a:gd name="connsiteY106" fmla="*/ 9851 h 10000"/>
                <a:gd name="connsiteX107" fmla="*/ 4477 w 10000"/>
                <a:gd name="connsiteY107" fmla="*/ 9711 h 10000"/>
                <a:gd name="connsiteX108" fmla="*/ 4369 w 10000"/>
                <a:gd name="connsiteY108" fmla="*/ 9711 h 10000"/>
                <a:gd name="connsiteX109" fmla="*/ 4165 w 10000"/>
                <a:gd name="connsiteY109" fmla="*/ 9552 h 10000"/>
                <a:gd name="connsiteX110" fmla="*/ 4165 w 10000"/>
                <a:gd name="connsiteY110" fmla="*/ 9402 h 10000"/>
                <a:gd name="connsiteX111" fmla="*/ 4165 w 10000"/>
                <a:gd name="connsiteY111" fmla="*/ 9262 h 10000"/>
                <a:gd name="connsiteX112" fmla="*/ 4056 w 10000"/>
                <a:gd name="connsiteY112" fmla="*/ 9104 h 10000"/>
                <a:gd name="connsiteX113" fmla="*/ 3954 w 10000"/>
                <a:gd name="connsiteY113" fmla="*/ 9104 h 10000"/>
                <a:gd name="connsiteX114" fmla="*/ 4056 w 10000"/>
                <a:gd name="connsiteY114" fmla="*/ 8366 h 10000"/>
                <a:gd name="connsiteX115" fmla="*/ 3954 w 10000"/>
                <a:gd name="connsiteY115" fmla="*/ 8058 h 10000"/>
                <a:gd name="connsiteX116" fmla="*/ 3852 w 10000"/>
                <a:gd name="connsiteY116" fmla="*/ 8058 h 10000"/>
                <a:gd name="connsiteX117" fmla="*/ 3642 w 10000"/>
                <a:gd name="connsiteY117" fmla="*/ 7759 h 10000"/>
                <a:gd name="connsiteX118" fmla="*/ 3438 w 10000"/>
                <a:gd name="connsiteY118" fmla="*/ 7759 h 10000"/>
                <a:gd name="connsiteX119" fmla="*/ 2915 w 10000"/>
                <a:gd name="connsiteY119" fmla="*/ 8058 h 10000"/>
                <a:gd name="connsiteX120" fmla="*/ 2608 w 10000"/>
                <a:gd name="connsiteY120" fmla="*/ 8058 h 10000"/>
                <a:gd name="connsiteX121" fmla="*/ 2500 w 10000"/>
                <a:gd name="connsiteY121" fmla="*/ 8207 h 10000"/>
                <a:gd name="connsiteX122" fmla="*/ 2398 w 10000"/>
                <a:gd name="connsiteY122" fmla="*/ 8058 h 10000"/>
                <a:gd name="connsiteX123" fmla="*/ 2296 w 10000"/>
                <a:gd name="connsiteY123" fmla="*/ 8058 h 10000"/>
                <a:gd name="connsiteX124" fmla="*/ 1983 w 10000"/>
                <a:gd name="connsiteY124" fmla="*/ 8058 h 10000"/>
                <a:gd name="connsiteX125" fmla="*/ 1773 w 10000"/>
                <a:gd name="connsiteY125" fmla="*/ 7918 h 10000"/>
                <a:gd name="connsiteX126" fmla="*/ 1671 w 10000"/>
                <a:gd name="connsiteY126" fmla="*/ 7759 h 10000"/>
                <a:gd name="connsiteX127" fmla="*/ 1556 w 10000"/>
                <a:gd name="connsiteY127" fmla="*/ 7759 h 10000"/>
                <a:gd name="connsiteX128" fmla="*/ 1346 w 10000"/>
                <a:gd name="connsiteY128" fmla="*/ 7470 h 10000"/>
                <a:gd name="connsiteX129" fmla="*/ 1142 w 10000"/>
                <a:gd name="connsiteY129" fmla="*/ 7470 h 10000"/>
                <a:gd name="connsiteX130" fmla="*/ 829 w 10000"/>
                <a:gd name="connsiteY130" fmla="*/ 7311 h 10000"/>
                <a:gd name="connsiteX131" fmla="*/ 727 w 10000"/>
                <a:gd name="connsiteY131" fmla="*/ 6863 h 10000"/>
                <a:gd name="connsiteX132" fmla="*/ 931 w 10000"/>
                <a:gd name="connsiteY132" fmla="*/ 6863 h 10000"/>
                <a:gd name="connsiteX133" fmla="*/ 829 w 10000"/>
                <a:gd name="connsiteY133" fmla="*/ 6573 h 10000"/>
                <a:gd name="connsiteX134" fmla="*/ 1034 w 10000"/>
                <a:gd name="connsiteY134" fmla="*/ 6265 h 10000"/>
                <a:gd name="connsiteX135" fmla="*/ 1034 w 10000"/>
                <a:gd name="connsiteY135" fmla="*/ 5966 h 10000"/>
                <a:gd name="connsiteX136" fmla="*/ 931 w 10000"/>
                <a:gd name="connsiteY136" fmla="*/ 5817 h 10000"/>
                <a:gd name="connsiteX137" fmla="*/ 673 w 10000"/>
                <a:gd name="connsiteY137" fmla="*/ 5821 h 10000"/>
                <a:gd name="connsiteX138" fmla="*/ 302 w 10000"/>
                <a:gd name="connsiteY138" fmla="*/ 5541 h 10000"/>
                <a:gd name="connsiteX139" fmla="*/ 102 w 10000"/>
                <a:gd name="connsiteY139" fmla="*/ 5518 h 10000"/>
                <a:gd name="connsiteX140" fmla="*/ 216 w 10000"/>
                <a:gd name="connsiteY140" fmla="*/ 5243 h 10000"/>
                <a:gd name="connsiteX141" fmla="*/ 204 w 10000"/>
                <a:gd name="connsiteY141" fmla="*/ 5070 h 10000"/>
                <a:gd name="connsiteX142" fmla="*/ 0 w 10000"/>
                <a:gd name="connsiteY142" fmla="*/ 5070 h 10000"/>
                <a:gd name="connsiteX143" fmla="*/ 0 w 10000"/>
                <a:gd name="connsiteY143" fmla="*/ 4622 h 10000"/>
                <a:gd name="connsiteX144" fmla="*/ 204 w 10000"/>
                <a:gd name="connsiteY144" fmla="*/ 4482 h 10000"/>
                <a:gd name="connsiteX145" fmla="*/ 415 w 10000"/>
                <a:gd name="connsiteY145" fmla="*/ 4482 h 10000"/>
                <a:gd name="connsiteX146" fmla="*/ 517 w 10000"/>
                <a:gd name="connsiteY146" fmla="*/ 4332 h 10000"/>
                <a:gd name="connsiteX147" fmla="*/ 727 w 10000"/>
                <a:gd name="connsiteY147" fmla="*/ 4332 h 10000"/>
                <a:gd name="connsiteX148" fmla="*/ 1034 w 10000"/>
                <a:gd name="connsiteY148" fmla="*/ 4034 h 10000"/>
                <a:gd name="connsiteX149" fmla="*/ 1142 w 10000"/>
                <a:gd name="connsiteY149" fmla="*/ 3725 h 10000"/>
                <a:gd name="connsiteX150" fmla="*/ 1034 w 10000"/>
                <a:gd name="connsiteY150" fmla="*/ 3137 h 10000"/>
                <a:gd name="connsiteX151" fmla="*/ 1034 w 10000"/>
                <a:gd name="connsiteY151" fmla="*/ 2988 h 10000"/>
                <a:gd name="connsiteX152" fmla="*/ 1346 w 10000"/>
                <a:gd name="connsiteY152" fmla="*/ 2988 h 10000"/>
                <a:gd name="connsiteX153" fmla="*/ 1454 w 10000"/>
                <a:gd name="connsiteY153" fmla="*/ 2381 h 10000"/>
                <a:gd name="connsiteX154" fmla="*/ 1773 w 10000"/>
                <a:gd name="connsiteY154" fmla="*/ 2381 h 10000"/>
                <a:gd name="connsiteX155" fmla="*/ 1881 w 10000"/>
                <a:gd name="connsiteY155" fmla="*/ 2381 h 10000"/>
                <a:gd name="connsiteX156" fmla="*/ 1983 w 10000"/>
                <a:gd name="connsiteY156" fmla="*/ 1933 h 10000"/>
                <a:gd name="connsiteX157" fmla="*/ 2085 w 10000"/>
                <a:gd name="connsiteY157" fmla="*/ 179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0000" h="10000">
                  <a:moveTo>
                    <a:pt x="2085" y="1793"/>
                  </a:moveTo>
                  <a:lnTo>
                    <a:pt x="2085" y="1793"/>
                  </a:lnTo>
                  <a:lnTo>
                    <a:pt x="2296" y="1643"/>
                  </a:lnTo>
                  <a:lnTo>
                    <a:pt x="2500" y="2092"/>
                  </a:lnTo>
                  <a:lnTo>
                    <a:pt x="2710" y="2092"/>
                  </a:lnTo>
                  <a:cubicBezTo>
                    <a:pt x="2744" y="2188"/>
                    <a:pt x="2779" y="2285"/>
                    <a:pt x="2813" y="2381"/>
                  </a:cubicBezTo>
                  <a:lnTo>
                    <a:pt x="2813" y="2988"/>
                  </a:lnTo>
                  <a:lnTo>
                    <a:pt x="3438" y="3277"/>
                  </a:lnTo>
                  <a:lnTo>
                    <a:pt x="3750" y="3725"/>
                  </a:lnTo>
                  <a:lnTo>
                    <a:pt x="4369" y="3725"/>
                  </a:lnTo>
                  <a:lnTo>
                    <a:pt x="4681" y="4034"/>
                  </a:lnTo>
                  <a:lnTo>
                    <a:pt x="5096" y="4174"/>
                  </a:lnTo>
                  <a:lnTo>
                    <a:pt x="5523" y="3884"/>
                  </a:lnTo>
                  <a:lnTo>
                    <a:pt x="5938" y="3884"/>
                  </a:lnTo>
                  <a:lnTo>
                    <a:pt x="6250" y="3436"/>
                  </a:lnTo>
                  <a:lnTo>
                    <a:pt x="6148" y="3277"/>
                  </a:lnTo>
                  <a:lnTo>
                    <a:pt x="6352" y="2988"/>
                  </a:lnTo>
                  <a:lnTo>
                    <a:pt x="6563" y="3137"/>
                  </a:lnTo>
                  <a:lnTo>
                    <a:pt x="6875" y="2829"/>
                  </a:lnTo>
                  <a:lnTo>
                    <a:pt x="7079" y="2540"/>
                  </a:lnTo>
                  <a:lnTo>
                    <a:pt x="7494" y="2540"/>
                  </a:lnTo>
                  <a:lnTo>
                    <a:pt x="7392" y="2241"/>
                  </a:lnTo>
                  <a:lnTo>
                    <a:pt x="7290" y="2092"/>
                  </a:lnTo>
                  <a:lnTo>
                    <a:pt x="7079" y="2241"/>
                  </a:lnTo>
                  <a:lnTo>
                    <a:pt x="6875" y="2241"/>
                  </a:lnTo>
                  <a:lnTo>
                    <a:pt x="6875" y="1643"/>
                  </a:lnTo>
                  <a:lnTo>
                    <a:pt x="6977" y="1345"/>
                  </a:lnTo>
                  <a:lnTo>
                    <a:pt x="7188" y="1485"/>
                  </a:lnTo>
                  <a:lnTo>
                    <a:pt x="7494" y="1345"/>
                  </a:lnTo>
                  <a:lnTo>
                    <a:pt x="7602" y="747"/>
                  </a:lnTo>
                  <a:lnTo>
                    <a:pt x="7704" y="588"/>
                  </a:lnTo>
                  <a:lnTo>
                    <a:pt x="7704" y="448"/>
                  </a:lnTo>
                  <a:lnTo>
                    <a:pt x="7602" y="448"/>
                  </a:lnTo>
                  <a:lnTo>
                    <a:pt x="7704" y="140"/>
                  </a:lnTo>
                  <a:lnTo>
                    <a:pt x="8119" y="0"/>
                  </a:lnTo>
                  <a:lnTo>
                    <a:pt x="8431" y="140"/>
                  </a:lnTo>
                  <a:cubicBezTo>
                    <a:pt x="8501" y="243"/>
                    <a:pt x="8572" y="345"/>
                    <a:pt x="8642" y="448"/>
                  </a:cubicBezTo>
                  <a:lnTo>
                    <a:pt x="8846" y="1485"/>
                  </a:lnTo>
                  <a:lnTo>
                    <a:pt x="9056" y="1485"/>
                  </a:lnTo>
                  <a:lnTo>
                    <a:pt x="9363" y="1793"/>
                  </a:lnTo>
                  <a:lnTo>
                    <a:pt x="9363" y="2092"/>
                  </a:lnTo>
                  <a:lnTo>
                    <a:pt x="9585" y="2092"/>
                  </a:lnTo>
                  <a:lnTo>
                    <a:pt x="10000" y="1933"/>
                  </a:lnTo>
                  <a:lnTo>
                    <a:pt x="10000" y="2241"/>
                  </a:lnTo>
                  <a:lnTo>
                    <a:pt x="9688" y="3137"/>
                  </a:lnTo>
                  <a:cubicBezTo>
                    <a:pt x="9654" y="3087"/>
                    <a:pt x="9619" y="3038"/>
                    <a:pt x="9585" y="2988"/>
                  </a:cubicBezTo>
                  <a:lnTo>
                    <a:pt x="9363" y="3137"/>
                  </a:lnTo>
                  <a:lnTo>
                    <a:pt x="9483" y="3585"/>
                  </a:lnTo>
                  <a:lnTo>
                    <a:pt x="9363" y="3884"/>
                  </a:lnTo>
                  <a:lnTo>
                    <a:pt x="9261" y="3884"/>
                  </a:lnTo>
                  <a:lnTo>
                    <a:pt x="9056" y="4034"/>
                  </a:lnTo>
                  <a:lnTo>
                    <a:pt x="8948" y="4034"/>
                  </a:lnTo>
                  <a:lnTo>
                    <a:pt x="8846" y="4174"/>
                  </a:lnTo>
                  <a:lnTo>
                    <a:pt x="8744" y="4174"/>
                  </a:lnTo>
                  <a:lnTo>
                    <a:pt x="8329" y="4622"/>
                  </a:lnTo>
                  <a:lnTo>
                    <a:pt x="8329" y="4781"/>
                  </a:lnTo>
                  <a:lnTo>
                    <a:pt x="8119" y="4781"/>
                  </a:lnTo>
                  <a:lnTo>
                    <a:pt x="7806" y="5070"/>
                  </a:lnTo>
                  <a:lnTo>
                    <a:pt x="7806" y="4930"/>
                  </a:lnTo>
                  <a:lnTo>
                    <a:pt x="7806" y="4781"/>
                  </a:lnTo>
                  <a:cubicBezTo>
                    <a:pt x="7842" y="4681"/>
                    <a:pt x="7879" y="4582"/>
                    <a:pt x="7915" y="4482"/>
                  </a:cubicBezTo>
                  <a:cubicBezTo>
                    <a:pt x="7879" y="4432"/>
                    <a:pt x="7842" y="4382"/>
                    <a:pt x="7806" y="4332"/>
                  </a:cubicBezTo>
                  <a:lnTo>
                    <a:pt x="7494" y="4781"/>
                  </a:lnTo>
                  <a:lnTo>
                    <a:pt x="7392" y="4930"/>
                  </a:lnTo>
                  <a:lnTo>
                    <a:pt x="7290" y="4930"/>
                  </a:lnTo>
                  <a:lnTo>
                    <a:pt x="7188" y="5070"/>
                  </a:lnTo>
                  <a:lnTo>
                    <a:pt x="7494" y="5518"/>
                  </a:lnTo>
                  <a:lnTo>
                    <a:pt x="7704" y="5369"/>
                  </a:lnTo>
                  <a:lnTo>
                    <a:pt x="8017" y="5518"/>
                  </a:lnTo>
                  <a:lnTo>
                    <a:pt x="8017" y="5677"/>
                  </a:lnTo>
                  <a:lnTo>
                    <a:pt x="7915" y="5518"/>
                  </a:lnTo>
                  <a:lnTo>
                    <a:pt x="7704" y="5677"/>
                  </a:lnTo>
                  <a:lnTo>
                    <a:pt x="7494" y="6125"/>
                  </a:lnTo>
                  <a:lnTo>
                    <a:pt x="7602" y="6265"/>
                  </a:lnTo>
                  <a:lnTo>
                    <a:pt x="7704" y="6863"/>
                  </a:lnTo>
                  <a:lnTo>
                    <a:pt x="7915" y="7021"/>
                  </a:lnTo>
                  <a:lnTo>
                    <a:pt x="7806" y="7021"/>
                  </a:lnTo>
                  <a:cubicBezTo>
                    <a:pt x="7842" y="7118"/>
                    <a:pt x="7879" y="7214"/>
                    <a:pt x="7915" y="7311"/>
                  </a:cubicBezTo>
                  <a:lnTo>
                    <a:pt x="7602" y="7470"/>
                  </a:lnTo>
                  <a:lnTo>
                    <a:pt x="7915" y="7470"/>
                  </a:lnTo>
                  <a:cubicBezTo>
                    <a:pt x="7879" y="7666"/>
                    <a:pt x="7842" y="7862"/>
                    <a:pt x="7806" y="8058"/>
                  </a:cubicBezTo>
                  <a:lnTo>
                    <a:pt x="7602" y="8366"/>
                  </a:lnTo>
                  <a:lnTo>
                    <a:pt x="7494" y="8366"/>
                  </a:lnTo>
                  <a:lnTo>
                    <a:pt x="7494" y="8655"/>
                  </a:lnTo>
                  <a:lnTo>
                    <a:pt x="7392" y="8954"/>
                  </a:lnTo>
                  <a:lnTo>
                    <a:pt x="7290" y="8954"/>
                  </a:lnTo>
                  <a:lnTo>
                    <a:pt x="7290" y="9104"/>
                  </a:lnTo>
                  <a:lnTo>
                    <a:pt x="6977" y="9402"/>
                  </a:lnTo>
                  <a:lnTo>
                    <a:pt x="6665" y="9402"/>
                  </a:lnTo>
                  <a:lnTo>
                    <a:pt x="6665" y="9552"/>
                  </a:lnTo>
                  <a:lnTo>
                    <a:pt x="6563" y="9402"/>
                  </a:lnTo>
                  <a:lnTo>
                    <a:pt x="6563" y="9552"/>
                  </a:lnTo>
                  <a:lnTo>
                    <a:pt x="6460" y="9552"/>
                  </a:lnTo>
                  <a:lnTo>
                    <a:pt x="6046" y="9851"/>
                  </a:lnTo>
                  <a:lnTo>
                    <a:pt x="5938" y="10000"/>
                  </a:lnTo>
                  <a:lnTo>
                    <a:pt x="5938" y="9711"/>
                  </a:lnTo>
                  <a:lnTo>
                    <a:pt x="5733" y="9711"/>
                  </a:lnTo>
                  <a:lnTo>
                    <a:pt x="5625" y="9711"/>
                  </a:lnTo>
                  <a:lnTo>
                    <a:pt x="5409" y="9711"/>
                  </a:lnTo>
                  <a:lnTo>
                    <a:pt x="5409" y="9402"/>
                  </a:lnTo>
                  <a:lnTo>
                    <a:pt x="5198" y="9402"/>
                  </a:lnTo>
                  <a:lnTo>
                    <a:pt x="4784" y="9552"/>
                  </a:lnTo>
                  <a:cubicBezTo>
                    <a:pt x="4750" y="9502"/>
                    <a:pt x="4715" y="9452"/>
                    <a:pt x="4681" y="9402"/>
                  </a:cubicBezTo>
                  <a:lnTo>
                    <a:pt x="4681" y="9552"/>
                  </a:lnTo>
                  <a:lnTo>
                    <a:pt x="4579" y="9552"/>
                  </a:lnTo>
                  <a:lnTo>
                    <a:pt x="4579" y="9851"/>
                  </a:lnTo>
                  <a:lnTo>
                    <a:pt x="4477" y="9851"/>
                  </a:lnTo>
                  <a:lnTo>
                    <a:pt x="4477" y="9711"/>
                  </a:lnTo>
                  <a:lnTo>
                    <a:pt x="4369" y="9711"/>
                  </a:lnTo>
                  <a:lnTo>
                    <a:pt x="4165" y="9552"/>
                  </a:lnTo>
                  <a:lnTo>
                    <a:pt x="4165" y="9402"/>
                  </a:lnTo>
                  <a:lnTo>
                    <a:pt x="4165" y="9262"/>
                  </a:lnTo>
                  <a:cubicBezTo>
                    <a:pt x="4129" y="9209"/>
                    <a:pt x="4092" y="9157"/>
                    <a:pt x="4056" y="9104"/>
                  </a:cubicBezTo>
                  <a:lnTo>
                    <a:pt x="3954" y="9104"/>
                  </a:lnTo>
                  <a:lnTo>
                    <a:pt x="4056" y="8366"/>
                  </a:lnTo>
                  <a:lnTo>
                    <a:pt x="3954" y="8058"/>
                  </a:lnTo>
                  <a:lnTo>
                    <a:pt x="3852" y="8058"/>
                  </a:lnTo>
                  <a:lnTo>
                    <a:pt x="3642" y="7759"/>
                  </a:lnTo>
                  <a:lnTo>
                    <a:pt x="3438" y="7759"/>
                  </a:lnTo>
                  <a:lnTo>
                    <a:pt x="2915" y="8058"/>
                  </a:lnTo>
                  <a:lnTo>
                    <a:pt x="2608" y="8058"/>
                  </a:lnTo>
                  <a:lnTo>
                    <a:pt x="2500" y="8207"/>
                  </a:lnTo>
                  <a:lnTo>
                    <a:pt x="2398" y="8058"/>
                  </a:lnTo>
                  <a:lnTo>
                    <a:pt x="2296" y="8058"/>
                  </a:lnTo>
                  <a:lnTo>
                    <a:pt x="1983" y="8058"/>
                  </a:lnTo>
                  <a:lnTo>
                    <a:pt x="1773" y="7918"/>
                  </a:lnTo>
                  <a:lnTo>
                    <a:pt x="1671" y="7759"/>
                  </a:lnTo>
                  <a:lnTo>
                    <a:pt x="1556" y="7759"/>
                  </a:lnTo>
                  <a:lnTo>
                    <a:pt x="1346" y="7470"/>
                  </a:lnTo>
                  <a:lnTo>
                    <a:pt x="1142" y="7470"/>
                  </a:lnTo>
                  <a:lnTo>
                    <a:pt x="829" y="7311"/>
                  </a:lnTo>
                  <a:lnTo>
                    <a:pt x="727" y="6863"/>
                  </a:lnTo>
                  <a:lnTo>
                    <a:pt x="931" y="6863"/>
                  </a:lnTo>
                  <a:lnTo>
                    <a:pt x="829" y="6573"/>
                  </a:lnTo>
                  <a:cubicBezTo>
                    <a:pt x="897" y="6470"/>
                    <a:pt x="966" y="6368"/>
                    <a:pt x="1034" y="6265"/>
                  </a:cubicBezTo>
                  <a:lnTo>
                    <a:pt x="1034" y="5966"/>
                  </a:lnTo>
                  <a:cubicBezTo>
                    <a:pt x="1000" y="5916"/>
                    <a:pt x="965" y="5867"/>
                    <a:pt x="931" y="5817"/>
                  </a:cubicBezTo>
                  <a:lnTo>
                    <a:pt x="673" y="5821"/>
                  </a:lnTo>
                  <a:cubicBezTo>
                    <a:pt x="615" y="5623"/>
                    <a:pt x="360" y="5739"/>
                    <a:pt x="302" y="5541"/>
                  </a:cubicBezTo>
                  <a:lnTo>
                    <a:pt x="102" y="5518"/>
                  </a:lnTo>
                  <a:lnTo>
                    <a:pt x="216" y="5243"/>
                  </a:lnTo>
                  <a:cubicBezTo>
                    <a:pt x="212" y="5185"/>
                    <a:pt x="208" y="5128"/>
                    <a:pt x="204" y="5070"/>
                  </a:cubicBezTo>
                  <a:lnTo>
                    <a:pt x="0" y="5070"/>
                  </a:lnTo>
                  <a:lnTo>
                    <a:pt x="0" y="4622"/>
                  </a:lnTo>
                  <a:lnTo>
                    <a:pt x="204" y="4482"/>
                  </a:lnTo>
                  <a:lnTo>
                    <a:pt x="415" y="4482"/>
                  </a:lnTo>
                  <a:lnTo>
                    <a:pt x="517" y="4332"/>
                  </a:lnTo>
                  <a:lnTo>
                    <a:pt x="727" y="4332"/>
                  </a:lnTo>
                  <a:lnTo>
                    <a:pt x="1034" y="4034"/>
                  </a:lnTo>
                  <a:lnTo>
                    <a:pt x="1142" y="3725"/>
                  </a:lnTo>
                  <a:lnTo>
                    <a:pt x="1034" y="3137"/>
                  </a:lnTo>
                  <a:lnTo>
                    <a:pt x="1034" y="2988"/>
                  </a:lnTo>
                  <a:lnTo>
                    <a:pt x="1346" y="2988"/>
                  </a:lnTo>
                  <a:lnTo>
                    <a:pt x="1454" y="2381"/>
                  </a:lnTo>
                  <a:lnTo>
                    <a:pt x="1773" y="2381"/>
                  </a:lnTo>
                  <a:lnTo>
                    <a:pt x="1881" y="2381"/>
                  </a:lnTo>
                  <a:lnTo>
                    <a:pt x="1983" y="1933"/>
                  </a:lnTo>
                  <a:lnTo>
                    <a:pt x="2085" y="1793"/>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49" name="Freeform 356">
              <a:extLst>
                <a:ext uri="{FF2B5EF4-FFF2-40B4-BE49-F238E27FC236}">
                  <a16:creationId xmlns:a16="http://schemas.microsoft.com/office/drawing/2014/main" id="{8F49EC98-A8C2-A96C-43D4-A68C58164EB2}"/>
                </a:ext>
              </a:extLst>
            </p:cNvPr>
            <p:cNvSpPr>
              <a:spLocks/>
            </p:cNvSpPr>
            <p:nvPr>
              <p:custDataLst>
                <p:tags r:id="rId111"/>
              </p:custDataLst>
            </p:nvPr>
          </p:nvSpPr>
          <p:spPr bwMode="auto">
            <a:xfrm>
              <a:off x="6838576" y="3525628"/>
              <a:ext cx="29641" cy="33416"/>
            </a:xfrm>
            <a:custGeom>
              <a:avLst/>
              <a:gdLst>
                <a:gd name="T0" fmla="*/ 0 w 52"/>
                <a:gd name="T1" fmla="*/ 9525 h 48"/>
                <a:gd name="T2" fmla="*/ 0 w 52"/>
                <a:gd name="T3" fmla="*/ 9525 h 48"/>
                <a:gd name="T4" fmla="*/ 10319 w 52"/>
                <a:gd name="T5" fmla="*/ 0 h 48"/>
                <a:gd name="T6" fmla="*/ 7144 w 52"/>
                <a:gd name="T7" fmla="*/ 3969 h 48"/>
                <a:gd name="T8" fmla="*/ 0 w 52"/>
                <a:gd name="T9" fmla="*/ 9525 h 48"/>
                <a:gd name="T10" fmla="*/ 0 60000 65536"/>
                <a:gd name="T11" fmla="*/ 0 60000 65536"/>
                <a:gd name="T12" fmla="*/ 0 60000 65536"/>
                <a:gd name="T13" fmla="*/ 0 60000 65536"/>
                <a:gd name="T14" fmla="*/ 0 60000 65536"/>
                <a:gd name="T15" fmla="*/ 0 w 52"/>
                <a:gd name="T16" fmla="*/ 0 h 48"/>
                <a:gd name="T17" fmla="*/ 52 w 52"/>
                <a:gd name="T18" fmla="*/ 48 h 48"/>
              </a:gdLst>
              <a:ahLst/>
              <a:cxnLst>
                <a:cxn ang="T10">
                  <a:pos x="T0" y="T1"/>
                </a:cxn>
                <a:cxn ang="T11">
                  <a:pos x="T2" y="T3"/>
                </a:cxn>
                <a:cxn ang="T12">
                  <a:pos x="T4" y="T5"/>
                </a:cxn>
                <a:cxn ang="T13">
                  <a:pos x="T6" y="T7"/>
                </a:cxn>
                <a:cxn ang="T14">
                  <a:pos x="T8" y="T9"/>
                </a:cxn>
              </a:cxnLst>
              <a:rect l="T15" t="T16" r="T17" b="T18"/>
              <a:pathLst>
                <a:path w="52" h="48">
                  <a:moveTo>
                    <a:pt x="0" y="48"/>
                  </a:moveTo>
                  <a:lnTo>
                    <a:pt x="0" y="48"/>
                  </a:lnTo>
                  <a:lnTo>
                    <a:pt x="52" y="0"/>
                  </a:lnTo>
                  <a:lnTo>
                    <a:pt x="35" y="17"/>
                  </a:lnTo>
                  <a:lnTo>
                    <a:pt x="0" y="48"/>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50" name="Line 167">
              <a:extLst>
                <a:ext uri="{FF2B5EF4-FFF2-40B4-BE49-F238E27FC236}">
                  <a16:creationId xmlns:a16="http://schemas.microsoft.com/office/drawing/2014/main" id="{9008E2C6-5C36-0839-9648-9833B44D5673}"/>
                </a:ext>
              </a:extLst>
            </p:cNvPr>
            <p:cNvSpPr>
              <a:spLocks noChangeShapeType="1"/>
            </p:cNvSpPr>
            <p:nvPr>
              <p:custDataLst>
                <p:tags r:id="rId112"/>
              </p:custDataLst>
            </p:nvPr>
          </p:nvSpPr>
          <p:spPr bwMode="auto">
            <a:xfrm flipV="1">
              <a:off x="6822615" y="3566006"/>
              <a:ext cx="10261" cy="33416"/>
            </a:xfrm>
            <a:prstGeom prst="line">
              <a:avLst/>
            </a:pr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51" name="Freeform 358">
              <a:extLst>
                <a:ext uri="{FF2B5EF4-FFF2-40B4-BE49-F238E27FC236}">
                  <a16:creationId xmlns:a16="http://schemas.microsoft.com/office/drawing/2014/main" id="{0654F2DC-2B14-6C28-1E05-E84FE0573F7D}"/>
                </a:ext>
              </a:extLst>
            </p:cNvPr>
            <p:cNvSpPr>
              <a:spLocks/>
            </p:cNvSpPr>
            <p:nvPr>
              <p:custDataLst>
                <p:tags r:id="rId113"/>
              </p:custDataLst>
            </p:nvPr>
          </p:nvSpPr>
          <p:spPr bwMode="auto">
            <a:xfrm>
              <a:off x="5918553" y="3358549"/>
              <a:ext cx="494783" cy="267327"/>
            </a:xfrm>
            <a:custGeom>
              <a:avLst/>
              <a:gdLst>
                <a:gd name="T0" fmla="*/ 113637 w 867"/>
                <a:gd name="T1" fmla="*/ 19050 h 384"/>
                <a:gd name="T2" fmla="*/ 113637 w 867"/>
                <a:gd name="T3" fmla="*/ 19050 h 384"/>
                <a:gd name="T4" fmla="*/ 92976 w 867"/>
                <a:gd name="T5" fmla="*/ 9525 h 384"/>
                <a:gd name="T6" fmla="*/ 86619 w 867"/>
                <a:gd name="T7" fmla="*/ 13494 h 384"/>
                <a:gd name="T8" fmla="*/ 82645 w 867"/>
                <a:gd name="T9" fmla="*/ 13494 h 384"/>
                <a:gd name="T10" fmla="*/ 76288 w 867"/>
                <a:gd name="T11" fmla="*/ 3969 h 384"/>
                <a:gd name="T12" fmla="*/ 62779 w 867"/>
                <a:gd name="T13" fmla="*/ 0 h 384"/>
                <a:gd name="T14" fmla="*/ 55627 w 867"/>
                <a:gd name="T15" fmla="*/ 3969 h 384"/>
                <a:gd name="T16" fmla="*/ 55627 w 867"/>
                <a:gd name="T17" fmla="*/ 9525 h 384"/>
                <a:gd name="T18" fmla="*/ 55627 w 867"/>
                <a:gd name="T19" fmla="*/ 16669 h 384"/>
                <a:gd name="T20" fmla="*/ 41323 w 867"/>
                <a:gd name="T21" fmla="*/ 16669 h 384"/>
                <a:gd name="T22" fmla="*/ 34965 w 867"/>
                <a:gd name="T23" fmla="*/ 13494 h 384"/>
                <a:gd name="T24" fmla="*/ 20661 w 867"/>
                <a:gd name="T25" fmla="*/ 9525 h 384"/>
                <a:gd name="T26" fmla="*/ 3973 w 867"/>
                <a:gd name="T27" fmla="*/ 19050 h 384"/>
                <a:gd name="T28" fmla="*/ 0 w 867"/>
                <a:gd name="T29" fmla="*/ 22225 h 384"/>
                <a:gd name="T30" fmla="*/ 7152 w 867"/>
                <a:gd name="T31" fmla="*/ 32544 h 384"/>
                <a:gd name="T32" fmla="*/ 14304 w 867"/>
                <a:gd name="T33" fmla="*/ 32544 h 384"/>
                <a:gd name="T34" fmla="*/ 17483 w 867"/>
                <a:gd name="T35" fmla="*/ 38100 h 384"/>
                <a:gd name="T36" fmla="*/ 17483 w 867"/>
                <a:gd name="T37" fmla="*/ 51594 h 384"/>
                <a:gd name="T38" fmla="*/ 38144 w 867"/>
                <a:gd name="T39" fmla="*/ 57150 h 384"/>
                <a:gd name="T40" fmla="*/ 48475 w 867"/>
                <a:gd name="T41" fmla="*/ 66675 h 384"/>
                <a:gd name="T42" fmla="*/ 69136 w 867"/>
                <a:gd name="T43" fmla="*/ 66675 h 384"/>
                <a:gd name="T44" fmla="*/ 79467 w 867"/>
                <a:gd name="T45" fmla="*/ 73819 h 384"/>
                <a:gd name="T46" fmla="*/ 92976 w 867"/>
                <a:gd name="T47" fmla="*/ 76200 h 384"/>
                <a:gd name="T48" fmla="*/ 107280 w 867"/>
                <a:gd name="T49" fmla="*/ 70644 h 384"/>
                <a:gd name="T50" fmla="*/ 120789 w 867"/>
                <a:gd name="T51" fmla="*/ 70644 h 384"/>
                <a:gd name="T52" fmla="*/ 131120 w 867"/>
                <a:gd name="T53" fmla="*/ 61119 h 384"/>
                <a:gd name="T54" fmla="*/ 127941 w 867"/>
                <a:gd name="T55" fmla="*/ 57150 h 384"/>
                <a:gd name="T56" fmla="*/ 135093 w 867"/>
                <a:gd name="T57" fmla="*/ 51594 h 384"/>
                <a:gd name="T58" fmla="*/ 141450 w 867"/>
                <a:gd name="T59" fmla="*/ 54769 h 384"/>
                <a:gd name="T60" fmla="*/ 151781 w 867"/>
                <a:gd name="T61" fmla="*/ 47625 h 384"/>
                <a:gd name="T62" fmla="*/ 158933 w 867"/>
                <a:gd name="T63" fmla="*/ 41275 h 384"/>
                <a:gd name="T64" fmla="*/ 172442 w 867"/>
                <a:gd name="T65" fmla="*/ 41275 h 384"/>
                <a:gd name="T66" fmla="*/ 169264 w 867"/>
                <a:gd name="T67" fmla="*/ 35719 h 384"/>
                <a:gd name="T68" fmla="*/ 166085 w 867"/>
                <a:gd name="T69" fmla="*/ 32544 h 384"/>
                <a:gd name="T70" fmla="*/ 158933 w 867"/>
                <a:gd name="T71" fmla="*/ 35719 h 384"/>
                <a:gd name="T72" fmla="*/ 151781 w 867"/>
                <a:gd name="T73" fmla="*/ 35719 h 384"/>
                <a:gd name="T74" fmla="*/ 151781 w 867"/>
                <a:gd name="T75" fmla="*/ 22225 h 384"/>
                <a:gd name="T76" fmla="*/ 155754 w 867"/>
                <a:gd name="T77" fmla="*/ 16669 h 384"/>
                <a:gd name="T78" fmla="*/ 145424 w 867"/>
                <a:gd name="T79" fmla="*/ 13494 h 384"/>
                <a:gd name="T80" fmla="*/ 138272 w 867"/>
                <a:gd name="T81" fmla="*/ 19050 h 384"/>
                <a:gd name="T82" fmla="*/ 123968 w 867"/>
                <a:gd name="T83" fmla="*/ 22225 h 384"/>
                <a:gd name="T84" fmla="*/ 113637 w 867"/>
                <a:gd name="T85" fmla="*/ 19050 h 3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67"/>
                <a:gd name="T130" fmla="*/ 0 h 384"/>
                <a:gd name="T131" fmla="*/ 867 w 867"/>
                <a:gd name="T132" fmla="*/ 384 h 3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67" h="384">
                  <a:moveTo>
                    <a:pt x="572" y="96"/>
                  </a:moveTo>
                  <a:lnTo>
                    <a:pt x="572" y="96"/>
                  </a:lnTo>
                  <a:lnTo>
                    <a:pt x="468" y="48"/>
                  </a:lnTo>
                  <a:lnTo>
                    <a:pt x="434" y="65"/>
                  </a:lnTo>
                  <a:lnTo>
                    <a:pt x="416" y="65"/>
                  </a:lnTo>
                  <a:lnTo>
                    <a:pt x="382" y="17"/>
                  </a:lnTo>
                  <a:lnTo>
                    <a:pt x="313" y="0"/>
                  </a:lnTo>
                  <a:lnTo>
                    <a:pt x="278" y="17"/>
                  </a:lnTo>
                  <a:lnTo>
                    <a:pt x="278" y="48"/>
                  </a:lnTo>
                  <a:lnTo>
                    <a:pt x="278" y="81"/>
                  </a:lnTo>
                  <a:lnTo>
                    <a:pt x="207" y="81"/>
                  </a:lnTo>
                  <a:lnTo>
                    <a:pt x="173" y="65"/>
                  </a:lnTo>
                  <a:lnTo>
                    <a:pt x="103" y="48"/>
                  </a:lnTo>
                  <a:lnTo>
                    <a:pt x="17" y="96"/>
                  </a:lnTo>
                  <a:lnTo>
                    <a:pt x="0" y="113"/>
                  </a:lnTo>
                  <a:lnTo>
                    <a:pt x="34" y="161"/>
                  </a:lnTo>
                  <a:lnTo>
                    <a:pt x="69" y="161"/>
                  </a:lnTo>
                  <a:lnTo>
                    <a:pt x="86" y="192"/>
                  </a:lnTo>
                  <a:lnTo>
                    <a:pt x="86" y="257"/>
                  </a:lnTo>
                  <a:lnTo>
                    <a:pt x="190" y="288"/>
                  </a:lnTo>
                  <a:lnTo>
                    <a:pt x="244" y="336"/>
                  </a:lnTo>
                  <a:lnTo>
                    <a:pt x="347" y="336"/>
                  </a:lnTo>
                  <a:lnTo>
                    <a:pt x="399" y="369"/>
                  </a:lnTo>
                  <a:lnTo>
                    <a:pt x="468" y="384"/>
                  </a:lnTo>
                  <a:lnTo>
                    <a:pt x="537" y="353"/>
                  </a:lnTo>
                  <a:lnTo>
                    <a:pt x="606" y="353"/>
                  </a:lnTo>
                  <a:lnTo>
                    <a:pt x="660" y="305"/>
                  </a:lnTo>
                  <a:lnTo>
                    <a:pt x="641" y="288"/>
                  </a:lnTo>
                  <a:lnTo>
                    <a:pt x="677" y="257"/>
                  </a:lnTo>
                  <a:lnTo>
                    <a:pt x="712" y="273"/>
                  </a:lnTo>
                  <a:lnTo>
                    <a:pt x="764" y="240"/>
                  </a:lnTo>
                  <a:lnTo>
                    <a:pt x="798" y="209"/>
                  </a:lnTo>
                  <a:lnTo>
                    <a:pt x="867" y="209"/>
                  </a:lnTo>
                  <a:lnTo>
                    <a:pt x="850" y="177"/>
                  </a:lnTo>
                  <a:lnTo>
                    <a:pt x="833" y="161"/>
                  </a:lnTo>
                  <a:lnTo>
                    <a:pt x="798" y="177"/>
                  </a:lnTo>
                  <a:lnTo>
                    <a:pt x="764" y="177"/>
                  </a:lnTo>
                  <a:lnTo>
                    <a:pt x="764" y="113"/>
                  </a:lnTo>
                  <a:lnTo>
                    <a:pt x="781" y="81"/>
                  </a:lnTo>
                  <a:lnTo>
                    <a:pt x="729" y="65"/>
                  </a:lnTo>
                  <a:lnTo>
                    <a:pt x="695" y="96"/>
                  </a:lnTo>
                  <a:lnTo>
                    <a:pt x="624" y="113"/>
                  </a:lnTo>
                  <a:lnTo>
                    <a:pt x="572" y="96"/>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52" name="Freeform 359">
              <a:extLst>
                <a:ext uri="{FF2B5EF4-FFF2-40B4-BE49-F238E27FC236}">
                  <a16:creationId xmlns:a16="http://schemas.microsoft.com/office/drawing/2014/main" id="{F675949F-6580-D48E-A940-D7C052EED250}"/>
                </a:ext>
              </a:extLst>
            </p:cNvPr>
            <p:cNvSpPr>
              <a:spLocks/>
            </p:cNvSpPr>
            <p:nvPr>
              <p:custDataLst>
                <p:tags r:id="rId114"/>
              </p:custDataLst>
            </p:nvPr>
          </p:nvSpPr>
          <p:spPr bwMode="auto">
            <a:xfrm>
              <a:off x="5277841" y="3258301"/>
              <a:ext cx="632730" cy="380105"/>
            </a:xfrm>
            <a:custGeom>
              <a:avLst/>
              <a:gdLst>
                <a:gd name="T0" fmla="*/ 216889 w 1109"/>
                <a:gd name="T1" fmla="*/ 54869 h 545"/>
                <a:gd name="T2" fmla="*/ 209739 w 1109"/>
                <a:gd name="T3" fmla="*/ 66797 h 545"/>
                <a:gd name="T4" fmla="*/ 196233 w 1109"/>
                <a:gd name="T5" fmla="*/ 66797 h 545"/>
                <a:gd name="T6" fmla="*/ 182727 w 1109"/>
                <a:gd name="T7" fmla="*/ 80316 h 545"/>
                <a:gd name="T8" fmla="*/ 185905 w 1109"/>
                <a:gd name="T9" fmla="*/ 95425 h 545"/>
                <a:gd name="T10" fmla="*/ 175577 w 1109"/>
                <a:gd name="T11" fmla="*/ 95425 h 545"/>
                <a:gd name="T12" fmla="*/ 148565 w 1109"/>
                <a:gd name="T13" fmla="*/ 93039 h 545"/>
                <a:gd name="T14" fmla="*/ 144593 w 1109"/>
                <a:gd name="T15" fmla="*/ 99401 h 545"/>
                <a:gd name="T16" fmla="*/ 131087 w 1109"/>
                <a:gd name="T17" fmla="*/ 99401 h 545"/>
                <a:gd name="T18" fmla="*/ 117581 w 1109"/>
                <a:gd name="T19" fmla="*/ 104967 h 545"/>
                <a:gd name="T20" fmla="*/ 110431 w 1109"/>
                <a:gd name="T21" fmla="*/ 102582 h 545"/>
                <a:gd name="T22" fmla="*/ 107253 w 1109"/>
                <a:gd name="T23" fmla="*/ 95425 h 545"/>
                <a:gd name="T24" fmla="*/ 82624 w 1109"/>
                <a:gd name="T25" fmla="*/ 89858 h 545"/>
                <a:gd name="T26" fmla="*/ 65146 w 1109"/>
                <a:gd name="T27" fmla="*/ 76340 h 545"/>
                <a:gd name="T28" fmla="*/ 51640 w 1109"/>
                <a:gd name="T29" fmla="*/ 104967 h 545"/>
                <a:gd name="T30" fmla="*/ 41312 w 1109"/>
                <a:gd name="T31" fmla="*/ 99401 h 545"/>
                <a:gd name="T32" fmla="*/ 30984 w 1109"/>
                <a:gd name="T33" fmla="*/ 95425 h 545"/>
                <a:gd name="T34" fmla="*/ 24628 w 1109"/>
                <a:gd name="T35" fmla="*/ 85882 h 545"/>
                <a:gd name="T36" fmla="*/ 27806 w 1109"/>
                <a:gd name="T37" fmla="*/ 85882 h 545"/>
                <a:gd name="T38" fmla="*/ 27806 w 1109"/>
                <a:gd name="T39" fmla="*/ 80316 h 545"/>
                <a:gd name="T40" fmla="*/ 38134 w 1109"/>
                <a:gd name="T41" fmla="*/ 70773 h 545"/>
                <a:gd name="T42" fmla="*/ 24628 w 1109"/>
                <a:gd name="T43" fmla="*/ 64412 h 545"/>
                <a:gd name="T44" fmla="*/ 10328 w 1109"/>
                <a:gd name="T45" fmla="*/ 70773 h 545"/>
                <a:gd name="T46" fmla="*/ 10328 w 1109"/>
                <a:gd name="T47" fmla="*/ 61231 h 545"/>
                <a:gd name="T48" fmla="*/ 0 w 1109"/>
                <a:gd name="T49" fmla="*/ 54869 h 545"/>
                <a:gd name="T50" fmla="*/ 10328 w 1109"/>
                <a:gd name="T51" fmla="*/ 45327 h 545"/>
                <a:gd name="T52" fmla="*/ 10328 w 1109"/>
                <a:gd name="T53" fmla="*/ 38170 h 545"/>
                <a:gd name="T54" fmla="*/ 27806 w 1109"/>
                <a:gd name="T55" fmla="*/ 32603 h 545"/>
                <a:gd name="T56" fmla="*/ 38134 w 1109"/>
                <a:gd name="T57" fmla="*/ 32603 h 545"/>
                <a:gd name="T58" fmla="*/ 54818 w 1109"/>
                <a:gd name="T59" fmla="*/ 35784 h 545"/>
                <a:gd name="T60" fmla="*/ 65146 w 1109"/>
                <a:gd name="T61" fmla="*/ 38170 h 545"/>
                <a:gd name="T62" fmla="*/ 82624 w 1109"/>
                <a:gd name="T63" fmla="*/ 32603 h 545"/>
                <a:gd name="T64" fmla="*/ 79447 w 1109"/>
                <a:gd name="T65" fmla="*/ 26242 h 545"/>
                <a:gd name="T66" fmla="*/ 79447 w 1109"/>
                <a:gd name="T67" fmla="*/ 19085 h 545"/>
                <a:gd name="T68" fmla="*/ 85802 w 1109"/>
                <a:gd name="T69" fmla="*/ 13519 h 545"/>
                <a:gd name="T70" fmla="*/ 117581 w 1109"/>
                <a:gd name="T71" fmla="*/ 0 h 545"/>
                <a:gd name="T72" fmla="*/ 131087 w 1109"/>
                <a:gd name="T73" fmla="*/ 0 h 545"/>
                <a:gd name="T74" fmla="*/ 134265 w 1109"/>
                <a:gd name="T75" fmla="*/ 9542 h 545"/>
                <a:gd name="T76" fmla="*/ 144593 w 1109"/>
                <a:gd name="T77" fmla="*/ 13519 h 545"/>
                <a:gd name="T78" fmla="*/ 151743 w 1109"/>
                <a:gd name="T79" fmla="*/ 16699 h 545"/>
                <a:gd name="T80" fmla="*/ 165249 w 1109"/>
                <a:gd name="T81" fmla="*/ 7157 h 545"/>
                <a:gd name="T82" fmla="*/ 182727 w 1109"/>
                <a:gd name="T83" fmla="*/ 38170 h 545"/>
                <a:gd name="T84" fmla="*/ 189083 w 1109"/>
                <a:gd name="T85" fmla="*/ 38170 h 545"/>
                <a:gd name="T86" fmla="*/ 209739 w 1109"/>
                <a:gd name="T87" fmla="*/ 45327 h 545"/>
                <a:gd name="T88" fmla="*/ 216889 w 1109"/>
                <a:gd name="T89" fmla="*/ 45327 h 545"/>
                <a:gd name="T90" fmla="*/ 216889 w 1109"/>
                <a:gd name="T91" fmla="*/ 54869 h 5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09"/>
                <a:gd name="T139" fmla="*/ 0 h 545"/>
                <a:gd name="T140" fmla="*/ 1109 w 1109"/>
                <a:gd name="T141" fmla="*/ 545 h 5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09" h="545">
                  <a:moveTo>
                    <a:pt x="1092" y="273"/>
                  </a:moveTo>
                  <a:lnTo>
                    <a:pt x="1092" y="273"/>
                  </a:lnTo>
                  <a:lnTo>
                    <a:pt x="1075" y="288"/>
                  </a:lnTo>
                  <a:lnTo>
                    <a:pt x="1056" y="336"/>
                  </a:lnTo>
                  <a:lnTo>
                    <a:pt x="1038" y="336"/>
                  </a:lnTo>
                  <a:lnTo>
                    <a:pt x="987" y="336"/>
                  </a:lnTo>
                  <a:lnTo>
                    <a:pt x="969" y="401"/>
                  </a:lnTo>
                  <a:lnTo>
                    <a:pt x="917" y="401"/>
                  </a:lnTo>
                  <a:lnTo>
                    <a:pt x="917" y="417"/>
                  </a:lnTo>
                  <a:lnTo>
                    <a:pt x="935" y="480"/>
                  </a:lnTo>
                  <a:lnTo>
                    <a:pt x="917" y="497"/>
                  </a:lnTo>
                  <a:lnTo>
                    <a:pt x="883" y="480"/>
                  </a:lnTo>
                  <a:lnTo>
                    <a:pt x="779" y="480"/>
                  </a:lnTo>
                  <a:lnTo>
                    <a:pt x="745" y="465"/>
                  </a:lnTo>
                  <a:lnTo>
                    <a:pt x="727" y="480"/>
                  </a:lnTo>
                  <a:lnTo>
                    <a:pt x="727" y="497"/>
                  </a:lnTo>
                  <a:lnTo>
                    <a:pt x="676" y="480"/>
                  </a:lnTo>
                  <a:lnTo>
                    <a:pt x="658" y="497"/>
                  </a:lnTo>
                  <a:lnTo>
                    <a:pt x="606" y="545"/>
                  </a:lnTo>
                  <a:lnTo>
                    <a:pt x="589" y="528"/>
                  </a:lnTo>
                  <a:lnTo>
                    <a:pt x="555" y="528"/>
                  </a:lnTo>
                  <a:lnTo>
                    <a:pt x="555" y="513"/>
                  </a:lnTo>
                  <a:lnTo>
                    <a:pt x="537" y="513"/>
                  </a:lnTo>
                  <a:lnTo>
                    <a:pt x="537" y="480"/>
                  </a:lnTo>
                  <a:lnTo>
                    <a:pt x="501" y="449"/>
                  </a:lnTo>
                  <a:lnTo>
                    <a:pt x="414" y="449"/>
                  </a:lnTo>
                  <a:lnTo>
                    <a:pt x="363" y="401"/>
                  </a:lnTo>
                  <a:lnTo>
                    <a:pt x="328" y="384"/>
                  </a:lnTo>
                  <a:lnTo>
                    <a:pt x="259" y="401"/>
                  </a:lnTo>
                  <a:lnTo>
                    <a:pt x="259" y="528"/>
                  </a:lnTo>
                  <a:lnTo>
                    <a:pt x="242" y="528"/>
                  </a:lnTo>
                  <a:lnTo>
                    <a:pt x="207" y="497"/>
                  </a:lnTo>
                  <a:lnTo>
                    <a:pt x="155" y="513"/>
                  </a:lnTo>
                  <a:lnTo>
                    <a:pt x="155" y="480"/>
                  </a:lnTo>
                  <a:lnTo>
                    <a:pt x="138" y="480"/>
                  </a:lnTo>
                  <a:lnTo>
                    <a:pt x="121" y="432"/>
                  </a:lnTo>
                  <a:lnTo>
                    <a:pt x="103" y="432"/>
                  </a:lnTo>
                  <a:lnTo>
                    <a:pt x="138" y="432"/>
                  </a:lnTo>
                  <a:lnTo>
                    <a:pt x="121" y="417"/>
                  </a:lnTo>
                  <a:lnTo>
                    <a:pt x="138" y="401"/>
                  </a:lnTo>
                  <a:lnTo>
                    <a:pt x="207" y="401"/>
                  </a:lnTo>
                  <a:lnTo>
                    <a:pt x="190" y="353"/>
                  </a:lnTo>
                  <a:lnTo>
                    <a:pt x="155" y="336"/>
                  </a:lnTo>
                  <a:lnTo>
                    <a:pt x="121" y="321"/>
                  </a:lnTo>
                  <a:lnTo>
                    <a:pt x="69" y="353"/>
                  </a:lnTo>
                  <a:lnTo>
                    <a:pt x="52" y="353"/>
                  </a:lnTo>
                  <a:lnTo>
                    <a:pt x="69" y="336"/>
                  </a:lnTo>
                  <a:lnTo>
                    <a:pt x="52" y="305"/>
                  </a:lnTo>
                  <a:lnTo>
                    <a:pt x="17" y="305"/>
                  </a:lnTo>
                  <a:lnTo>
                    <a:pt x="0" y="273"/>
                  </a:lnTo>
                  <a:lnTo>
                    <a:pt x="17" y="192"/>
                  </a:lnTo>
                  <a:lnTo>
                    <a:pt x="52" y="225"/>
                  </a:lnTo>
                  <a:lnTo>
                    <a:pt x="69" y="225"/>
                  </a:lnTo>
                  <a:lnTo>
                    <a:pt x="52" y="192"/>
                  </a:lnTo>
                  <a:lnTo>
                    <a:pt x="103" y="144"/>
                  </a:lnTo>
                  <a:lnTo>
                    <a:pt x="138" y="161"/>
                  </a:lnTo>
                  <a:lnTo>
                    <a:pt x="155" y="144"/>
                  </a:lnTo>
                  <a:lnTo>
                    <a:pt x="190" y="161"/>
                  </a:lnTo>
                  <a:lnTo>
                    <a:pt x="242" y="192"/>
                  </a:lnTo>
                  <a:lnTo>
                    <a:pt x="276" y="177"/>
                  </a:lnTo>
                  <a:lnTo>
                    <a:pt x="311" y="177"/>
                  </a:lnTo>
                  <a:lnTo>
                    <a:pt x="328" y="192"/>
                  </a:lnTo>
                  <a:lnTo>
                    <a:pt x="397" y="192"/>
                  </a:lnTo>
                  <a:lnTo>
                    <a:pt x="414" y="161"/>
                  </a:lnTo>
                  <a:lnTo>
                    <a:pt x="363" y="144"/>
                  </a:lnTo>
                  <a:lnTo>
                    <a:pt x="397" y="129"/>
                  </a:lnTo>
                  <a:lnTo>
                    <a:pt x="380" y="113"/>
                  </a:lnTo>
                  <a:lnTo>
                    <a:pt x="397" y="96"/>
                  </a:lnTo>
                  <a:lnTo>
                    <a:pt x="397" y="48"/>
                  </a:lnTo>
                  <a:lnTo>
                    <a:pt x="432" y="65"/>
                  </a:lnTo>
                  <a:lnTo>
                    <a:pt x="589" y="18"/>
                  </a:lnTo>
                  <a:lnTo>
                    <a:pt x="589" y="0"/>
                  </a:lnTo>
                  <a:lnTo>
                    <a:pt x="606" y="0"/>
                  </a:lnTo>
                  <a:lnTo>
                    <a:pt x="658" y="0"/>
                  </a:lnTo>
                  <a:lnTo>
                    <a:pt x="676" y="33"/>
                  </a:lnTo>
                  <a:lnTo>
                    <a:pt x="676" y="48"/>
                  </a:lnTo>
                  <a:lnTo>
                    <a:pt x="693" y="48"/>
                  </a:lnTo>
                  <a:lnTo>
                    <a:pt x="727" y="65"/>
                  </a:lnTo>
                  <a:lnTo>
                    <a:pt x="727" y="81"/>
                  </a:lnTo>
                  <a:lnTo>
                    <a:pt x="762" y="81"/>
                  </a:lnTo>
                  <a:lnTo>
                    <a:pt x="796" y="48"/>
                  </a:lnTo>
                  <a:lnTo>
                    <a:pt x="831" y="33"/>
                  </a:lnTo>
                  <a:lnTo>
                    <a:pt x="848" y="81"/>
                  </a:lnTo>
                  <a:lnTo>
                    <a:pt x="917" y="192"/>
                  </a:lnTo>
                  <a:lnTo>
                    <a:pt x="935" y="161"/>
                  </a:lnTo>
                  <a:lnTo>
                    <a:pt x="952" y="192"/>
                  </a:lnTo>
                  <a:lnTo>
                    <a:pt x="1004" y="177"/>
                  </a:lnTo>
                  <a:lnTo>
                    <a:pt x="1056" y="225"/>
                  </a:lnTo>
                  <a:lnTo>
                    <a:pt x="1092" y="240"/>
                  </a:lnTo>
                  <a:lnTo>
                    <a:pt x="1092" y="225"/>
                  </a:lnTo>
                  <a:lnTo>
                    <a:pt x="1109" y="257"/>
                  </a:lnTo>
                  <a:lnTo>
                    <a:pt x="1092" y="273"/>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53" name="Freeform 360">
              <a:extLst>
                <a:ext uri="{FF2B5EF4-FFF2-40B4-BE49-F238E27FC236}">
                  <a16:creationId xmlns:a16="http://schemas.microsoft.com/office/drawing/2014/main" id="{10496A68-748D-B8C5-8345-3AE55894C5E2}"/>
                </a:ext>
              </a:extLst>
            </p:cNvPr>
            <p:cNvSpPr>
              <a:spLocks/>
            </p:cNvSpPr>
            <p:nvPr>
              <p:custDataLst>
                <p:tags r:id="rId115"/>
              </p:custDataLst>
            </p:nvPr>
          </p:nvSpPr>
          <p:spPr bwMode="auto">
            <a:xfrm>
              <a:off x="5366766" y="3592460"/>
              <a:ext cx="226870" cy="167080"/>
            </a:xfrm>
            <a:custGeom>
              <a:avLst/>
              <a:gdLst>
                <a:gd name="T0" fmla="*/ 75029 w 400"/>
                <a:gd name="T1" fmla="*/ 38100 h 240"/>
                <a:gd name="T2" fmla="*/ 75029 w 400"/>
                <a:gd name="T3" fmla="*/ 38100 h 240"/>
                <a:gd name="T4" fmla="*/ 71870 w 400"/>
                <a:gd name="T5" fmla="*/ 34925 h 240"/>
                <a:gd name="T6" fmla="*/ 71870 w 400"/>
                <a:gd name="T7" fmla="*/ 38100 h 240"/>
                <a:gd name="T8" fmla="*/ 67921 w 400"/>
                <a:gd name="T9" fmla="*/ 38100 h 240"/>
                <a:gd name="T10" fmla="*/ 64762 w 400"/>
                <a:gd name="T11" fmla="*/ 44450 h 240"/>
                <a:gd name="T12" fmla="*/ 57654 w 400"/>
                <a:gd name="T13" fmla="*/ 44450 h 240"/>
                <a:gd name="T14" fmla="*/ 57654 w 400"/>
                <a:gd name="T15" fmla="*/ 47625 h 240"/>
                <a:gd name="T16" fmla="*/ 47387 w 400"/>
                <a:gd name="T17" fmla="*/ 47625 h 240"/>
                <a:gd name="T18" fmla="*/ 47387 w 400"/>
                <a:gd name="T19" fmla="*/ 44450 h 240"/>
                <a:gd name="T20" fmla="*/ 47387 w 400"/>
                <a:gd name="T21" fmla="*/ 42069 h 240"/>
                <a:gd name="T22" fmla="*/ 26853 w 400"/>
                <a:gd name="T23" fmla="*/ 32544 h 240"/>
                <a:gd name="T24" fmla="*/ 16585 w 400"/>
                <a:gd name="T25" fmla="*/ 32544 h 240"/>
                <a:gd name="T26" fmla="*/ 10267 w 400"/>
                <a:gd name="T27" fmla="*/ 34925 h 240"/>
                <a:gd name="T28" fmla="*/ 10267 w 400"/>
                <a:gd name="T29" fmla="*/ 26194 h 240"/>
                <a:gd name="T30" fmla="*/ 6318 w 400"/>
                <a:gd name="T31" fmla="*/ 26194 h 240"/>
                <a:gd name="T32" fmla="*/ 6318 w 400"/>
                <a:gd name="T33" fmla="*/ 19050 h 240"/>
                <a:gd name="T34" fmla="*/ 3159 w 400"/>
                <a:gd name="T35" fmla="*/ 19050 h 240"/>
                <a:gd name="T36" fmla="*/ 3159 w 400"/>
                <a:gd name="T37" fmla="*/ 16669 h 240"/>
                <a:gd name="T38" fmla="*/ 10267 w 400"/>
                <a:gd name="T39" fmla="*/ 16669 h 240"/>
                <a:gd name="T40" fmla="*/ 13426 w 400"/>
                <a:gd name="T41" fmla="*/ 13494 h 240"/>
                <a:gd name="T42" fmla="*/ 6318 w 400"/>
                <a:gd name="T43" fmla="*/ 7144 h 240"/>
                <a:gd name="T44" fmla="*/ 3159 w 400"/>
                <a:gd name="T45" fmla="*/ 7144 h 240"/>
                <a:gd name="T46" fmla="*/ 3159 w 400"/>
                <a:gd name="T47" fmla="*/ 13494 h 240"/>
                <a:gd name="T48" fmla="*/ 0 w 400"/>
                <a:gd name="T49" fmla="*/ 7144 h 240"/>
                <a:gd name="T50" fmla="*/ 10267 w 400"/>
                <a:gd name="T51" fmla="*/ 3969 h 240"/>
                <a:gd name="T52" fmla="*/ 16585 w 400"/>
                <a:gd name="T53" fmla="*/ 9525 h 240"/>
                <a:gd name="T54" fmla="*/ 20534 w 400"/>
                <a:gd name="T55" fmla="*/ 9525 h 240"/>
                <a:gd name="T56" fmla="*/ 23693 w 400"/>
                <a:gd name="T57" fmla="*/ 9525 h 240"/>
                <a:gd name="T58" fmla="*/ 23693 w 400"/>
                <a:gd name="T59" fmla="*/ 7144 h 240"/>
                <a:gd name="T60" fmla="*/ 30802 w 400"/>
                <a:gd name="T61" fmla="*/ 3969 h 240"/>
                <a:gd name="T62" fmla="*/ 33961 w 400"/>
                <a:gd name="T63" fmla="*/ 3969 h 240"/>
                <a:gd name="T64" fmla="*/ 30802 w 400"/>
                <a:gd name="T65" fmla="*/ 0 h 240"/>
                <a:gd name="T66" fmla="*/ 33961 w 400"/>
                <a:gd name="T67" fmla="*/ 0 h 240"/>
                <a:gd name="T68" fmla="*/ 40279 w 400"/>
                <a:gd name="T69" fmla="*/ 3969 h 240"/>
                <a:gd name="T70" fmla="*/ 40279 w 400"/>
                <a:gd name="T71" fmla="*/ 9525 h 240"/>
                <a:gd name="T72" fmla="*/ 50546 w 400"/>
                <a:gd name="T73" fmla="*/ 9525 h 240"/>
                <a:gd name="T74" fmla="*/ 54495 w 400"/>
                <a:gd name="T75" fmla="*/ 19050 h 240"/>
                <a:gd name="T76" fmla="*/ 71870 w 400"/>
                <a:gd name="T77" fmla="*/ 28575 h 240"/>
                <a:gd name="T78" fmla="*/ 78188 w 400"/>
                <a:gd name="T79" fmla="*/ 32544 h 240"/>
                <a:gd name="T80" fmla="*/ 75029 w 400"/>
                <a:gd name="T81" fmla="*/ 38100 h 2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0"/>
                <a:gd name="T124" fmla="*/ 0 h 240"/>
                <a:gd name="T125" fmla="*/ 400 w 400"/>
                <a:gd name="T126" fmla="*/ 240 h 2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0" h="240">
                  <a:moveTo>
                    <a:pt x="382" y="192"/>
                  </a:moveTo>
                  <a:lnTo>
                    <a:pt x="382" y="192"/>
                  </a:lnTo>
                  <a:lnTo>
                    <a:pt x="365" y="176"/>
                  </a:lnTo>
                  <a:lnTo>
                    <a:pt x="365" y="192"/>
                  </a:lnTo>
                  <a:lnTo>
                    <a:pt x="348" y="192"/>
                  </a:lnTo>
                  <a:lnTo>
                    <a:pt x="330" y="224"/>
                  </a:lnTo>
                  <a:lnTo>
                    <a:pt x="296" y="224"/>
                  </a:lnTo>
                  <a:lnTo>
                    <a:pt x="296" y="240"/>
                  </a:lnTo>
                  <a:lnTo>
                    <a:pt x="242" y="240"/>
                  </a:lnTo>
                  <a:lnTo>
                    <a:pt x="242" y="224"/>
                  </a:lnTo>
                  <a:lnTo>
                    <a:pt x="242" y="209"/>
                  </a:lnTo>
                  <a:lnTo>
                    <a:pt x="139" y="161"/>
                  </a:lnTo>
                  <a:lnTo>
                    <a:pt x="87" y="161"/>
                  </a:lnTo>
                  <a:lnTo>
                    <a:pt x="52" y="176"/>
                  </a:lnTo>
                  <a:lnTo>
                    <a:pt x="52" y="129"/>
                  </a:lnTo>
                  <a:lnTo>
                    <a:pt x="35" y="129"/>
                  </a:lnTo>
                  <a:lnTo>
                    <a:pt x="35" y="96"/>
                  </a:lnTo>
                  <a:lnTo>
                    <a:pt x="18" y="96"/>
                  </a:lnTo>
                  <a:lnTo>
                    <a:pt x="18" y="81"/>
                  </a:lnTo>
                  <a:lnTo>
                    <a:pt x="52" y="81"/>
                  </a:lnTo>
                  <a:lnTo>
                    <a:pt x="69" y="65"/>
                  </a:lnTo>
                  <a:lnTo>
                    <a:pt x="35" y="33"/>
                  </a:lnTo>
                  <a:lnTo>
                    <a:pt x="18" y="33"/>
                  </a:lnTo>
                  <a:lnTo>
                    <a:pt x="18" y="65"/>
                  </a:lnTo>
                  <a:lnTo>
                    <a:pt x="0" y="33"/>
                  </a:lnTo>
                  <a:lnTo>
                    <a:pt x="52" y="17"/>
                  </a:lnTo>
                  <a:lnTo>
                    <a:pt x="87" y="48"/>
                  </a:lnTo>
                  <a:lnTo>
                    <a:pt x="104" y="48"/>
                  </a:lnTo>
                  <a:lnTo>
                    <a:pt x="121" y="48"/>
                  </a:lnTo>
                  <a:lnTo>
                    <a:pt x="121" y="33"/>
                  </a:lnTo>
                  <a:lnTo>
                    <a:pt x="156" y="17"/>
                  </a:lnTo>
                  <a:lnTo>
                    <a:pt x="173" y="17"/>
                  </a:lnTo>
                  <a:lnTo>
                    <a:pt x="156" y="0"/>
                  </a:lnTo>
                  <a:lnTo>
                    <a:pt x="173" y="0"/>
                  </a:lnTo>
                  <a:lnTo>
                    <a:pt x="208" y="17"/>
                  </a:lnTo>
                  <a:lnTo>
                    <a:pt x="208" y="48"/>
                  </a:lnTo>
                  <a:lnTo>
                    <a:pt x="259" y="48"/>
                  </a:lnTo>
                  <a:lnTo>
                    <a:pt x="279" y="96"/>
                  </a:lnTo>
                  <a:lnTo>
                    <a:pt x="365" y="144"/>
                  </a:lnTo>
                  <a:lnTo>
                    <a:pt x="400" y="161"/>
                  </a:lnTo>
                  <a:lnTo>
                    <a:pt x="382" y="192"/>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54" name="Freeform 361">
              <a:extLst>
                <a:ext uri="{FF2B5EF4-FFF2-40B4-BE49-F238E27FC236}">
                  <a16:creationId xmlns:a16="http://schemas.microsoft.com/office/drawing/2014/main" id="{2C1989EC-C6EA-D807-6F64-2EAB52D71CEF}"/>
                </a:ext>
              </a:extLst>
            </p:cNvPr>
            <p:cNvSpPr>
              <a:spLocks/>
            </p:cNvSpPr>
            <p:nvPr>
              <p:custDataLst>
                <p:tags r:id="rId116"/>
              </p:custDataLst>
            </p:nvPr>
          </p:nvSpPr>
          <p:spPr bwMode="auto">
            <a:xfrm>
              <a:off x="5424910" y="3525628"/>
              <a:ext cx="267913" cy="200495"/>
            </a:xfrm>
            <a:custGeom>
              <a:avLst/>
              <a:gdLst>
                <a:gd name="T0" fmla="*/ 55800 w 468"/>
                <a:gd name="T1" fmla="*/ 57150 h 288"/>
                <a:gd name="T2" fmla="*/ 55800 w 468"/>
                <a:gd name="T3" fmla="*/ 57150 h 288"/>
                <a:gd name="T4" fmla="*/ 62177 w 468"/>
                <a:gd name="T5" fmla="*/ 57150 h 288"/>
                <a:gd name="T6" fmla="*/ 66163 w 468"/>
                <a:gd name="T7" fmla="*/ 51594 h 288"/>
                <a:gd name="T8" fmla="*/ 66163 w 468"/>
                <a:gd name="T9" fmla="*/ 44450 h 288"/>
                <a:gd name="T10" fmla="*/ 62177 w 468"/>
                <a:gd name="T11" fmla="*/ 41275 h 288"/>
                <a:gd name="T12" fmla="*/ 69351 w 468"/>
                <a:gd name="T13" fmla="*/ 41275 h 288"/>
                <a:gd name="T14" fmla="*/ 72540 w 468"/>
                <a:gd name="T15" fmla="*/ 34925 h 288"/>
                <a:gd name="T16" fmla="*/ 72540 w 468"/>
                <a:gd name="T17" fmla="*/ 31750 h 288"/>
                <a:gd name="T18" fmla="*/ 79714 w 468"/>
                <a:gd name="T19" fmla="*/ 31750 h 288"/>
                <a:gd name="T20" fmla="*/ 79714 w 468"/>
                <a:gd name="T21" fmla="*/ 34925 h 288"/>
                <a:gd name="T22" fmla="*/ 86889 w 468"/>
                <a:gd name="T23" fmla="*/ 34925 h 288"/>
                <a:gd name="T24" fmla="*/ 94063 w 468"/>
                <a:gd name="T25" fmla="*/ 31750 h 288"/>
                <a:gd name="T26" fmla="*/ 86889 w 468"/>
                <a:gd name="T27" fmla="*/ 28575 h 288"/>
                <a:gd name="T28" fmla="*/ 83700 w 468"/>
                <a:gd name="T29" fmla="*/ 28575 h 288"/>
                <a:gd name="T30" fmla="*/ 76526 w 468"/>
                <a:gd name="T31" fmla="*/ 28575 h 288"/>
                <a:gd name="T32" fmla="*/ 83700 w 468"/>
                <a:gd name="T33" fmla="*/ 22225 h 288"/>
                <a:gd name="T34" fmla="*/ 79714 w 468"/>
                <a:gd name="T35" fmla="*/ 22225 h 288"/>
                <a:gd name="T36" fmla="*/ 69351 w 468"/>
                <a:gd name="T37" fmla="*/ 31750 h 288"/>
                <a:gd name="T38" fmla="*/ 66163 w 468"/>
                <a:gd name="T39" fmla="*/ 28575 h 288"/>
                <a:gd name="T40" fmla="*/ 58989 w 468"/>
                <a:gd name="T41" fmla="*/ 28575 h 288"/>
                <a:gd name="T42" fmla="*/ 58989 w 468"/>
                <a:gd name="T43" fmla="*/ 26194 h 288"/>
                <a:gd name="T44" fmla="*/ 55800 w 468"/>
                <a:gd name="T45" fmla="*/ 26194 h 288"/>
                <a:gd name="T46" fmla="*/ 55800 w 468"/>
                <a:gd name="T47" fmla="*/ 19050 h 288"/>
                <a:gd name="T48" fmla="*/ 48626 w 468"/>
                <a:gd name="T49" fmla="*/ 13494 h 288"/>
                <a:gd name="T50" fmla="*/ 31089 w 468"/>
                <a:gd name="T51" fmla="*/ 13494 h 288"/>
                <a:gd name="T52" fmla="*/ 20726 w 468"/>
                <a:gd name="T53" fmla="*/ 3969 h 288"/>
                <a:gd name="T54" fmla="*/ 14349 w 468"/>
                <a:gd name="T55" fmla="*/ 0 h 288"/>
                <a:gd name="T56" fmla="*/ 0 w 468"/>
                <a:gd name="T57" fmla="*/ 3969 h 288"/>
                <a:gd name="T58" fmla="*/ 0 w 468"/>
                <a:gd name="T59" fmla="*/ 28575 h 288"/>
                <a:gd name="T60" fmla="*/ 3986 w 468"/>
                <a:gd name="T61" fmla="*/ 28575 h 288"/>
                <a:gd name="T62" fmla="*/ 3986 w 468"/>
                <a:gd name="T63" fmla="*/ 26194 h 288"/>
                <a:gd name="T64" fmla="*/ 10363 w 468"/>
                <a:gd name="T65" fmla="*/ 22225 h 288"/>
                <a:gd name="T66" fmla="*/ 14349 w 468"/>
                <a:gd name="T67" fmla="*/ 22225 h 288"/>
                <a:gd name="T68" fmla="*/ 10363 w 468"/>
                <a:gd name="T69" fmla="*/ 19050 h 288"/>
                <a:gd name="T70" fmla="*/ 14349 w 468"/>
                <a:gd name="T71" fmla="*/ 19050 h 288"/>
                <a:gd name="T72" fmla="*/ 20726 w 468"/>
                <a:gd name="T73" fmla="*/ 22225 h 288"/>
                <a:gd name="T74" fmla="*/ 20726 w 468"/>
                <a:gd name="T75" fmla="*/ 28575 h 288"/>
                <a:gd name="T76" fmla="*/ 31089 w 468"/>
                <a:gd name="T77" fmla="*/ 28575 h 288"/>
                <a:gd name="T78" fmla="*/ 35074 w 468"/>
                <a:gd name="T79" fmla="*/ 38100 h 288"/>
                <a:gd name="T80" fmla="*/ 51814 w 468"/>
                <a:gd name="T81" fmla="*/ 47625 h 288"/>
                <a:gd name="T82" fmla="*/ 58989 w 468"/>
                <a:gd name="T83" fmla="*/ 51594 h 288"/>
                <a:gd name="T84" fmla="*/ 55800 w 468"/>
                <a:gd name="T85" fmla="*/ 57150 h 2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68"/>
                <a:gd name="T130" fmla="*/ 0 h 288"/>
                <a:gd name="T131" fmla="*/ 468 w 468"/>
                <a:gd name="T132" fmla="*/ 288 h 2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68" h="288">
                  <a:moveTo>
                    <a:pt x="276" y="288"/>
                  </a:moveTo>
                  <a:lnTo>
                    <a:pt x="276" y="288"/>
                  </a:lnTo>
                  <a:lnTo>
                    <a:pt x="311" y="288"/>
                  </a:lnTo>
                  <a:lnTo>
                    <a:pt x="328" y="257"/>
                  </a:lnTo>
                  <a:lnTo>
                    <a:pt x="328" y="225"/>
                  </a:lnTo>
                  <a:lnTo>
                    <a:pt x="311" y="209"/>
                  </a:lnTo>
                  <a:lnTo>
                    <a:pt x="346" y="209"/>
                  </a:lnTo>
                  <a:lnTo>
                    <a:pt x="363" y="177"/>
                  </a:lnTo>
                  <a:lnTo>
                    <a:pt x="363" y="161"/>
                  </a:lnTo>
                  <a:lnTo>
                    <a:pt x="399" y="161"/>
                  </a:lnTo>
                  <a:lnTo>
                    <a:pt x="399" y="177"/>
                  </a:lnTo>
                  <a:lnTo>
                    <a:pt x="434" y="177"/>
                  </a:lnTo>
                  <a:lnTo>
                    <a:pt x="468" y="161"/>
                  </a:lnTo>
                  <a:lnTo>
                    <a:pt x="434" y="144"/>
                  </a:lnTo>
                  <a:lnTo>
                    <a:pt x="417" y="144"/>
                  </a:lnTo>
                  <a:lnTo>
                    <a:pt x="380" y="144"/>
                  </a:lnTo>
                  <a:lnTo>
                    <a:pt x="417" y="113"/>
                  </a:lnTo>
                  <a:lnTo>
                    <a:pt x="399" y="113"/>
                  </a:lnTo>
                  <a:lnTo>
                    <a:pt x="346" y="161"/>
                  </a:lnTo>
                  <a:lnTo>
                    <a:pt x="328" y="144"/>
                  </a:lnTo>
                  <a:lnTo>
                    <a:pt x="294" y="144"/>
                  </a:lnTo>
                  <a:lnTo>
                    <a:pt x="294" y="129"/>
                  </a:lnTo>
                  <a:lnTo>
                    <a:pt x="276" y="129"/>
                  </a:lnTo>
                  <a:lnTo>
                    <a:pt x="276" y="96"/>
                  </a:lnTo>
                  <a:lnTo>
                    <a:pt x="242" y="65"/>
                  </a:lnTo>
                  <a:lnTo>
                    <a:pt x="155" y="65"/>
                  </a:lnTo>
                  <a:lnTo>
                    <a:pt x="104" y="17"/>
                  </a:lnTo>
                  <a:lnTo>
                    <a:pt x="69" y="0"/>
                  </a:lnTo>
                  <a:lnTo>
                    <a:pt x="0" y="17"/>
                  </a:lnTo>
                  <a:lnTo>
                    <a:pt x="0" y="144"/>
                  </a:lnTo>
                  <a:lnTo>
                    <a:pt x="17" y="144"/>
                  </a:lnTo>
                  <a:lnTo>
                    <a:pt x="17" y="129"/>
                  </a:lnTo>
                  <a:lnTo>
                    <a:pt x="52" y="113"/>
                  </a:lnTo>
                  <a:lnTo>
                    <a:pt x="69" y="113"/>
                  </a:lnTo>
                  <a:lnTo>
                    <a:pt x="52" y="96"/>
                  </a:lnTo>
                  <a:lnTo>
                    <a:pt x="69" y="96"/>
                  </a:lnTo>
                  <a:lnTo>
                    <a:pt x="104" y="113"/>
                  </a:lnTo>
                  <a:lnTo>
                    <a:pt x="104" y="144"/>
                  </a:lnTo>
                  <a:lnTo>
                    <a:pt x="155" y="144"/>
                  </a:lnTo>
                  <a:lnTo>
                    <a:pt x="173" y="192"/>
                  </a:lnTo>
                  <a:lnTo>
                    <a:pt x="259" y="240"/>
                  </a:lnTo>
                  <a:lnTo>
                    <a:pt x="294" y="257"/>
                  </a:lnTo>
                  <a:lnTo>
                    <a:pt x="276" y="288"/>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55" name="Freeform 362">
              <a:extLst>
                <a:ext uri="{FF2B5EF4-FFF2-40B4-BE49-F238E27FC236}">
                  <a16:creationId xmlns:a16="http://schemas.microsoft.com/office/drawing/2014/main" id="{AD7AA2AE-8919-9433-9178-7DA9FB222E19}"/>
                </a:ext>
              </a:extLst>
            </p:cNvPr>
            <p:cNvSpPr>
              <a:spLocks/>
            </p:cNvSpPr>
            <p:nvPr>
              <p:custDataLst>
                <p:tags r:id="rId117"/>
              </p:custDataLst>
            </p:nvPr>
          </p:nvSpPr>
          <p:spPr bwMode="auto">
            <a:xfrm>
              <a:off x="5602757" y="3638408"/>
              <a:ext cx="119707" cy="100248"/>
            </a:xfrm>
            <a:custGeom>
              <a:avLst/>
              <a:gdLst>
                <a:gd name="T0" fmla="*/ 35092 w 209"/>
                <a:gd name="T1" fmla="*/ 9525 h 144"/>
                <a:gd name="T2" fmla="*/ 35092 w 209"/>
                <a:gd name="T3" fmla="*/ 9525 h 144"/>
                <a:gd name="T4" fmla="*/ 35092 w 209"/>
                <a:gd name="T5" fmla="*/ 15081 h 144"/>
                <a:gd name="T6" fmla="*/ 42270 w 209"/>
                <a:gd name="T7" fmla="*/ 15081 h 144"/>
                <a:gd name="T8" fmla="*/ 42270 w 209"/>
                <a:gd name="T9" fmla="*/ 24606 h 144"/>
                <a:gd name="T10" fmla="*/ 31902 w 209"/>
                <a:gd name="T11" fmla="*/ 21431 h 144"/>
                <a:gd name="T12" fmla="*/ 24724 w 209"/>
                <a:gd name="T13" fmla="*/ 28575 h 144"/>
                <a:gd name="T14" fmla="*/ 21534 w 209"/>
                <a:gd name="T15" fmla="*/ 19050 h 144"/>
                <a:gd name="T16" fmla="*/ 17546 w 209"/>
                <a:gd name="T17" fmla="*/ 15081 h 144"/>
                <a:gd name="T18" fmla="*/ 14356 w 209"/>
                <a:gd name="T19" fmla="*/ 21431 h 144"/>
                <a:gd name="T20" fmla="*/ 11166 w 209"/>
                <a:gd name="T21" fmla="*/ 21431 h 144"/>
                <a:gd name="T22" fmla="*/ 11166 w 209"/>
                <a:gd name="T23" fmla="*/ 24606 h 144"/>
                <a:gd name="T24" fmla="*/ 3988 w 209"/>
                <a:gd name="T25" fmla="*/ 24606 h 144"/>
                <a:gd name="T26" fmla="*/ 0 w 209"/>
                <a:gd name="T27" fmla="*/ 24606 h 144"/>
                <a:gd name="T28" fmla="*/ 3988 w 209"/>
                <a:gd name="T29" fmla="*/ 19050 h 144"/>
                <a:gd name="T30" fmla="*/ 3988 w 209"/>
                <a:gd name="T31" fmla="*/ 12700 h 144"/>
                <a:gd name="T32" fmla="*/ 0 w 209"/>
                <a:gd name="T33" fmla="*/ 9525 h 144"/>
                <a:gd name="T34" fmla="*/ 7178 w 209"/>
                <a:gd name="T35" fmla="*/ 9525 h 144"/>
                <a:gd name="T36" fmla="*/ 11166 w 209"/>
                <a:gd name="T37" fmla="*/ 3175 h 144"/>
                <a:gd name="T38" fmla="*/ 11166 w 209"/>
                <a:gd name="T39" fmla="*/ 0 h 144"/>
                <a:gd name="T40" fmla="*/ 17546 w 209"/>
                <a:gd name="T41" fmla="*/ 0 h 144"/>
                <a:gd name="T42" fmla="*/ 17546 w 209"/>
                <a:gd name="T43" fmla="*/ 3175 h 144"/>
                <a:gd name="T44" fmla="*/ 17546 w 209"/>
                <a:gd name="T45" fmla="*/ 5556 h 144"/>
                <a:gd name="T46" fmla="*/ 11166 w 209"/>
                <a:gd name="T47" fmla="*/ 5556 h 144"/>
                <a:gd name="T48" fmla="*/ 11166 w 209"/>
                <a:gd name="T49" fmla="*/ 9525 h 144"/>
                <a:gd name="T50" fmla="*/ 21534 w 209"/>
                <a:gd name="T51" fmla="*/ 9525 h 144"/>
                <a:gd name="T52" fmla="*/ 24724 w 209"/>
                <a:gd name="T53" fmla="*/ 9525 h 144"/>
                <a:gd name="T54" fmla="*/ 35092 w 209"/>
                <a:gd name="T55" fmla="*/ 9525 h 1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9"/>
                <a:gd name="T85" fmla="*/ 0 h 144"/>
                <a:gd name="T86" fmla="*/ 209 w 209"/>
                <a:gd name="T87" fmla="*/ 144 h 1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9" h="144">
                  <a:moveTo>
                    <a:pt x="175" y="48"/>
                  </a:moveTo>
                  <a:lnTo>
                    <a:pt x="175" y="48"/>
                  </a:lnTo>
                  <a:lnTo>
                    <a:pt x="175" y="79"/>
                  </a:lnTo>
                  <a:lnTo>
                    <a:pt x="209" y="79"/>
                  </a:lnTo>
                  <a:lnTo>
                    <a:pt x="209" y="127"/>
                  </a:lnTo>
                  <a:lnTo>
                    <a:pt x="157" y="111"/>
                  </a:lnTo>
                  <a:lnTo>
                    <a:pt x="123" y="144"/>
                  </a:lnTo>
                  <a:lnTo>
                    <a:pt x="106" y="96"/>
                  </a:lnTo>
                  <a:lnTo>
                    <a:pt x="88" y="79"/>
                  </a:lnTo>
                  <a:lnTo>
                    <a:pt x="71" y="111"/>
                  </a:lnTo>
                  <a:lnTo>
                    <a:pt x="54" y="111"/>
                  </a:lnTo>
                  <a:lnTo>
                    <a:pt x="54" y="127"/>
                  </a:lnTo>
                  <a:lnTo>
                    <a:pt x="17" y="127"/>
                  </a:lnTo>
                  <a:lnTo>
                    <a:pt x="0" y="127"/>
                  </a:lnTo>
                  <a:lnTo>
                    <a:pt x="17" y="96"/>
                  </a:lnTo>
                  <a:lnTo>
                    <a:pt x="17" y="64"/>
                  </a:lnTo>
                  <a:lnTo>
                    <a:pt x="0" y="48"/>
                  </a:lnTo>
                  <a:lnTo>
                    <a:pt x="35" y="48"/>
                  </a:lnTo>
                  <a:lnTo>
                    <a:pt x="54" y="16"/>
                  </a:lnTo>
                  <a:lnTo>
                    <a:pt x="54" y="0"/>
                  </a:lnTo>
                  <a:lnTo>
                    <a:pt x="88" y="0"/>
                  </a:lnTo>
                  <a:lnTo>
                    <a:pt x="88" y="16"/>
                  </a:lnTo>
                  <a:lnTo>
                    <a:pt x="88" y="31"/>
                  </a:lnTo>
                  <a:lnTo>
                    <a:pt x="54" y="31"/>
                  </a:lnTo>
                  <a:lnTo>
                    <a:pt x="54" y="48"/>
                  </a:lnTo>
                  <a:lnTo>
                    <a:pt x="106" y="48"/>
                  </a:lnTo>
                  <a:lnTo>
                    <a:pt x="123" y="48"/>
                  </a:lnTo>
                  <a:lnTo>
                    <a:pt x="175" y="48"/>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56" name="Freeform 363">
              <a:extLst>
                <a:ext uri="{FF2B5EF4-FFF2-40B4-BE49-F238E27FC236}">
                  <a16:creationId xmlns:a16="http://schemas.microsoft.com/office/drawing/2014/main" id="{3E7CCEE8-8B7A-6FBE-467D-CC5EB33D9A64}"/>
                </a:ext>
              </a:extLst>
            </p:cNvPr>
            <p:cNvSpPr>
              <a:spLocks/>
            </p:cNvSpPr>
            <p:nvPr>
              <p:custDataLst>
                <p:tags r:id="rId118"/>
              </p:custDataLst>
            </p:nvPr>
          </p:nvSpPr>
          <p:spPr bwMode="auto">
            <a:xfrm>
              <a:off x="5633538" y="3581323"/>
              <a:ext cx="168728" cy="90503"/>
            </a:xfrm>
            <a:custGeom>
              <a:avLst/>
              <a:gdLst>
                <a:gd name="T0" fmla="*/ 58937 w 295"/>
                <a:gd name="T1" fmla="*/ 6449 h 128"/>
                <a:gd name="T2" fmla="*/ 58937 w 295"/>
                <a:gd name="T3" fmla="*/ 6449 h 128"/>
                <a:gd name="T4" fmla="*/ 58937 w 295"/>
                <a:gd name="T5" fmla="*/ 9674 h 128"/>
                <a:gd name="T6" fmla="*/ 48583 w 295"/>
                <a:gd name="T7" fmla="*/ 16929 h 128"/>
                <a:gd name="T8" fmla="*/ 41415 w 295"/>
                <a:gd name="T9" fmla="*/ 16929 h 128"/>
                <a:gd name="T10" fmla="*/ 38229 w 295"/>
                <a:gd name="T11" fmla="*/ 20154 h 128"/>
                <a:gd name="T12" fmla="*/ 31061 w 295"/>
                <a:gd name="T13" fmla="*/ 20154 h 128"/>
                <a:gd name="T14" fmla="*/ 24690 w 295"/>
                <a:gd name="T15" fmla="*/ 22572 h 128"/>
                <a:gd name="T16" fmla="*/ 24690 w 295"/>
                <a:gd name="T17" fmla="*/ 26603 h 128"/>
                <a:gd name="T18" fmla="*/ 14336 w 295"/>
                <a:gd name="T19" fmla="*/ 26603 h 128"/>
                <a:gd name="T20" fmla="*/ 10354 w 295"/>
                <a:gd name="T21" fmla="*/ 26603 h 128"/>
                <a:gd name="T22" fmla="*/ 0 w 295"/>
                <a:gd name="T23" fmla="*/ 26603 h 128"/>
                <a:gd name="T24" fmla="*/ 0 w 295"/>
                <a:gd name="T25" fmla="*/ 22572 h 128"/>
                <a:gd name="T26" fmla="*/ 7168 w 295"/>
                <a:gd name="T27" fmla="*/ 22572 h 128"/>
                <a:gd name="T28" fmla="*/ 7168 w 295"/>
                <a:gd name="T29" fmla="*/ 20154 h 128"/>
                <a:gd name="T30" fmla="*/ 14336 w 295"/>
                <a:gd name="T31" fmla="*/ 20154 h 128"/>
                <a:gd name="T32" fmla="*/ 20707 w 295"/>
                <a:gd name="T33" fmla="*/ 16929 h 128"/>
                <a:gd name="T34" fmla="*/ 14336 w 295"/>
                <a:gd name="T35" fmla="*/ 12899 h 128"/>
                <a:gd name="T36" fmla="*/ 10354 w 295"/>
                <a:gd name="T37" fmla="*/ 12899 h 128"/>
                <a:gd name="T38" fmla="*/ 3982 w 295"/>
                <a:gd name="T39" fmla="*/ 12899 h 128"/>
                <a:gd name="T40" fmla="*/ 10354 w 295"/>
                <a:gd name="T41" fmla="*/ 6449 h 128"/>
                <a:gd name="T42" fmla="*/ 7168 w 295"/>
                <a:gd name="T43" fmla="*/ 6449 h 128"/>
                <a:gd name="T44" fmla="*/ 10354 w 295"/>
                <a:gd name="T45" fmla="*/ 3225 h 128"/>
                <a:gd name="T46" fmla="*/ 20707 w 295"/>
                <a:gd name="T47" fmla="*/ 6449 h 128"/>
                <a:gd name="T48" fmla="*/ 20707 w 295"/>
                <a:gd name="T49" fmla="*/ 3225 h 128"/>
                <a:gd name="T50" fmla="*/ 24690 w 295"/>
                <a:gd name="T51" fmla="*/ 0 h 128"/>
                <a:gd name="T52" fmla="*/ 31061 w 295"/>
                <a:gd name="T53" fmla="*/ 3225 h 128"/>
                <a:gd name="T54" fmla="*/ 51769 w 295"/>
                <a:gd name="T55" fmla="*/ 3225 h 128"/>
                <a:gd name="T56" fmla="*/ 58937 w 295"/>
                <a:gd name="T57" fmla="*/ 6449 h 1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5"/>
                <a:gd name="T88" fmla="*/ 0 h 128"/>
                <a:gd name="T89" fmla="*/ 295 w 295"/>
                <a:gd name="T90" fmla="*/ 128 h 1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5" h="128">
                  <a:moveTo>
                    <a:pt x="295" y="32"/>
                  </a:moveTo>
                  <a:lnTo>
                    <a:pt x="295" y="32"/>
                  </a:lnTo>
                  <a:lnTo>
                    <a:pt x="295" y="48"/>
                  </a:lnTo>
                  <a:lnTo>
                    <a:pt x="242" y="80"/>
                  </a:lnTo>
                  <a:lnTo>
                    <a:pt x="207" y="80"/>
                  </a:lnTo>
                  <a:lnTo>
                    <a:pt x="190" y="96"/>
                  </a:lnTo>
                  <a:lnTo>
                    <a:pt x="155" y="96"/>
                  </a:lnTo>
                  <a:lnTo>
                    <a:pt x="121" y="111"/>
                  </a:lnTo>
                  <a:lnTo>
                    <a:pt x="121" y="128"/>
                  </a:lnTo>
                  <a:lnTo>
                    <a:pt x="69" y="128"/>
                  </a:lnTo>
                  <a:lnTo>
                    <a:pt x="52" y="128"/>
                  </a:lnTo>
                  <a:lnTo>
                    <a:pt x="0" y="128"/>
                  </a:lnTo>
                  <a:lnTo>
                    <a:pt x="0" y="111"/>
                  </a:lnTo>
                  <a:lnTo>
                    <a:pt x="34" y="111"/>
                  </a:lnTo>
                  <a:lnTo>
                    <a:pt x="34" y="96"/>
                  </a:lnTo>
                  <a:lnTo>
                    <a:pt x="69" y="96"/>
                  </a:lnTo>
                  <a:lnTo>
                    <a:pt x="103" y="80"/>
                  </a:lnTo>
                  <a:lnTo>
                    <a:pt x="69" y="63"/>
                  </a:lnTo>
                  <a:lnTo>
                    <a:pt x="52" y="63"/>
                  </a:lnTo>
                  <a:lnTo>
                    <a:pt x="17" y="63"/>
                  </a:lnTo>
                  <a:lnTo>
                    <a:pt x="52" y="32"/>
                  </a:lnTo>
                  <a:lnTo>
                    <a:pt x="34" y="32"/>
                  </a:lnTo>
                  <a:lnTo>
                    <a:pt x="52" y="15"/>
                  </a:lnTo>
                  <a:lnTo>
                    <a:pt x="103" y="32"/>
                  </a:lnTo>
                  <a:lnTo>
                    <a:pt x="103" y="15"/>
                  </a:lnTo>
                  <a:lnTo>
                    <a:pt x="121" y="0"/>
                  </a:lnTo>
                  <a:lnTo>
                    <a:pt x="155" y="15"/>
                  </a:lnTo>
                  <a:lnTo>
                    <a:pt x="259" y="15"/>
                  </a:lnTo>
                  <a:lnTo>
                    <a:pt x="295" y="32"/>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57" name="Freeform 364">
              <a:extLst>
                <a:ext uri="{FF2B5EF4-FFF2-40B4-BE49-F238E27FC236}">
                  <a16:creationId xmlns:a16="http://schemas.microsoft.com/office/drawing/2014/main" id="{3EA43138-C0B6-2C6A-1736-1D8C5A4CC9DE}"/>
                </a:ext>
              </a:extLst>
            </p:cNvPr>
            <p:cNvSpPr>
              <a:spLocks/>
            </p:cNvSpPr>
            <p:nvPr>
              <p:custDataLst>
                <p:tags r:id="rId119"/>
              </p:custDataLst>
            </p:nvPr>
          </p:nvSpPr>
          <p:spPr bwMode="auto">
            <a:xfrm>
              <a:off x="5505852" y="3726124"/>
              <a:ext cx="224816" cy="278466"/>
            </a:xfrm>
            <a:custGeom>
              <a:avLst/>
              <a:gdLst>
                <a:gd name="T0" fmla="*/ 3168 w 449"/>
                <a:gd name="T1" fmla="*/ 69676 h 401"/>
                <a:gd name="T2" fmla="*/ 3168 w 449"/>
                <a:gd name="T3" fmla="*/ 69676 h 401"/>
                <a:gd name="T4" fmla="*/ 3168 w 449"/>
                <a:gd name="T5" fmla="*/ 63342 h 401"/>
                <a:gd name="T6" fmla="*/ 10296 w 449"/>
                <a:gd name="T7" fmla="*/ 60175 h 401"/>
                <a:gd name="T8" fmla="*/ 6336 w 449"/>
                <a:gd name="T9" fmla="*/ 53840 h 401"/>
                <a:gd name="T10" fmla="*/ 3168 w 449"/>
                <a:gd name="T11" fmla="*/ 50673 h 401"/>
                <a:gd name="T12" fmla="*/ 0 w 449"/>
                <a:gd name="T13" fmla="*/ 44339 h 401"/>
                <a:gd name="T14" fmla="*/ 6336 w 449"/>
                <a:gd name="T15" fmla="*/ 47506 h 401"/>
                <a:gd name="T16" fmla="*/ 26927 w 449"/>
                <a:gd name="T17" fmla="*/ 44339 h 401"/>
                <a:gd name="T18" fmla="*/ 26927 w 449"/>
                <a:gd name="T19" fmla="*/ 38005 h 401"/>
                <a:gd name="T20" fmla="*/ 30887 w 449"/>
                <a:gd name="T21" fmla="*/ 34838 h 401"/>
                <a:gd name="T22" fmla="*/ 44351 w 449"/>
                <a:gd name="T23" fmla="*/ 31671 h 401"/>
                <a:gd name="T24" fmla="*/ 44351 w 449"/>
                <a:gd name="T25" fmla="*/ 25337 h 401"/>
                <a:gd name="T26" fmla="*/ 47519 w 449"/>
                <a:gd name="T27" fmla="*/ 22170 h 401"/>
                <a:gd name="T28" fmla="*/ 47519 w 449"/>
                <a:gd name="T29" fmla="*/ 19002 h 401"/>
                <a:gd name="T30" fmla="*/ 50687 w 449"/>
                <a:gd name="T31" fmla="*/ 19002 h 401"/>
                <a:gd name="T32" fmla="*/ 54647 w 449"/>
                <a:gd name="T33" fmla="*/ 12668 h 401"/>
                <a:gd name="T34" fmla="*/ 54647 w 449"/>
                <a:gd name="T35" fmla="*/ 6334 h 401"/>
                <a:gd name="T36" fmla="*/ 60983 w 449"/>
                <a:gd name="T37" fmla="*/ 3167 h 401"/>
                <a:gd name="T38" fmla="*/ 68110 w 449"/>
                <a:gd name="T39" fmla="*/ 0 h 401"/>
                <a:gd name="T40" fmla="*/ 71278 w 449"/>
                <a:gd name="T41" fmla="*/ 0 h 401"/>
                <a:gd name="T42" fmla="*/ 78406 w 449"/>
                <a:gd name="T43" fmla="*/ 3167 h 401"/>
                <a:gd name="T44" fmla="*/ 81574 w 449"/>
                <a:gd name="T45" fmla="*/ 6334 h 401"/>
                <a:gd name="T46" fmla="*/ 88702 w 449"/>
                <a:gd name="T47" fmla="*/ 9501 h 401"/>
                <a:gd name="T48" fmla="*/ 85534 w 449"/>
                <a:gd name="T49" fmla="*/ 12668 h 401"/>
                <a:gd name="T50" fmla="*/ 78406 w 449"/>
                <a:gd name="T51" fmla="*/ 15835 h 401"/>
                <a:gd name="T52" fmla="*/ 71278 w 449"/>
                <a:gd name="T53" fmla="*/ 12668 h 401"/>
                <a:gd name="T54" fmla="*/ 68110 w 449"/>
                <a:gd name="T55" fmla="*/ 15835 h 401"/>
                <a:gd name="T56" fmla="*/ 71278 w 449"/>
                <a:gd name="T57" fmla="*/ 19002 h 401"/>
                <a:gd name="T58" fmla="*/ 68110 w 449"/>
                <a:gd name="T59" fmla="*/ 25337 h 401"/>
                <a:gd name="T60" fmla="*/ 75238 w 449"/>
                <a:gd name="T61" fmla="*/ 28504 h 401"/>
                <a:gd name="T62" fmla="*/ 75238 w 449"/>
                <a:gd name="T63" fmla="*/ 31671 h 401"/>
                <a:gd name="T64" fmla="*/ 71278 w 449"/>
                <a:gd name="T65" fmla="*/ 31671 h 401"/>
                <a:gd name="T66" fmla="*/ 75238 w 449"/>
                <a:gd name="T67" fmla="*/ 34838 h 401"/>
                <a:gd name="T68" fmla="*/ 57815 w 449"/>
                <a:gd name="T69" fmla="*/ 53840 h 401"/>
                <a:gd name="T70" fmla="*/ 50687 w 449"/>
                <a:gd name="T71" fmla="*/ 57007 h 401"/>
                <a:gd name="T72" fmla="*/ 47519 w 449"/>
                <a:gd name="T73" fmla="*/ 53840 h 401"/>
                <a:gd name="T74" fmla="*/ 44351 w 449"/>
                <a:gd name="T75" fmla="*/ 57007 h 401"/>
                <a:gd name="T76" fmla="*/ 44351 w 449"/>
                <a:gd name="T77" fmla="*/ 63342 h 401"/>
                <a:gd name="T78" fmla="*/ 47519 w 449"/>
                <a:gd name="T79" fmla="*/ 63342 h 401"/>
                <a:gd name="T80" fmla="*/ 47519 w 449"/>
                <a:gd name="T81" fmla="*/ 66509 h 401"/>
                <a:gd name="T82" fmla="*/ 50687 w 449"/>
                <a:gd name="T83" fmla="*/ 66509 h 401"/>
                <a:gd name="T84" fmla="*/ 50687 w 449"/>
                <a:gd name="T85" fmla="*/ 72843 h 401"/>
                <a:gd name="T86" fmla="*/ 50687 w 449"/>
                <a:gd name="T87" fmla="*/ 76010 h 401"/>
                <a:gd name="T88" fmla="*/ 40391 w 449"/>
                <a:gd name="T89" fmla="*/ 76010 h 401"/>
                <a:gd name="T90" fmla="*/ 37223 w 449"/>
                <a:gd name="T91" fmla="*/ 79177 h 401"/>
                <a:gd name="T92" fmla="*/ 34055 w 449"/>
                <a:gd name="T93" fmla="*/ 76010 h 401"/>
                <a:gd name="T94" fmla="*/ 30887 w 449"/>
                <a:gd name="T95" fmla="*/ 69676 h 401"/>
                <a:gd name="T96" fmla="*/ 20592 w 449"/>
                <a:gd name="T97" fmla="*/ 69676 h 401"/>
                <a:gd name="T98" fmla="*/ 13464 w 449"/>
                <a:gd name="T99" fmla="*/ 69676 h 401"/>
                <a:gd name="T100" fmla="*/ 3168 w 449"/>
                <a:gd name="T101" fmla="*/ 69676 h 40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49"/>
                <a:gd name="T154" fmla="*/ 0 h 401"/>
                <a:gd name="T155" fmla="*/ 449 w 449"/>
                <a:gd name="T156" fmla="*/ 401 h 401"/>
                <a:gd name="connsiteX0" fmla="*/ 379 w 9621"/>
                <a:gd name="connsiteY0" fmla="*/ 8803 h 10000"/>
                <a:gd name="connsiteX1" fmla="*/ 379 w 9621"/>
                <a:gd name="connsiteY1" fmla="*/ 8803 h 10000"/>
                <a:gd name="connsiteX2" fmla="*/ 379 w 9621"/>
                <a:gd name="connsiteY2" fmla="*/ 7980 h 10000"/>
                <a:gd name="connsiteX3" fmla="*/ 1158 w 9621"/>
                <a:gd name="connsiteY3" fmla="*/ 7606 h 10000"/>
                <a:gd name="connsiteX4" fmla="*/ 780 w 9621"/>
                <a:gd name="connsiteY4" fmla="*/ 6783 h 10000"/>
                <a:gd name="connsiteX5" fmla="*/ 379 w 9621"/>
                <a:gd name="connsiteY5" fmla="*/ 6409 h 10000"/>
                <a:gd name="connsiteX6" fmla="*/ 0 w 9621"/>
                <a:gd name="connsiteY6" fmla="*/ 5586 h 10000"/>
                <a:gd name="connsiteX7" fmla="*/ 780 w 9621"/>
                <a:gd name="connsiteY7" fmla="*/ 5985 h 10000"/>
                <a:gd name="connsiteX8" fmla="*/ 3073 w 9621"/>
                <a:gd name="connsiteY8" fmla="*/ 5586 h 10000"/>
                <a:gd name="connsiteX9" fmla="*/ 3073 w 9621"/>
                <a:gd name="connsiteY9" fmla="*/ 4788 h 10000"/>
                <a:gd name="connsiteX10" fmla="*/ 3474 w 9621"/>
                <a:gd name="connsiteY10" fmla="*/ 4389 h 10000"/>
                <a:gd name="connsiteX11" fmla="*/ 5011 w 9621"/>
                <a:gd name="connsiteY11" fmla="*/ 4015 h 10000"/>
                <a:gd name="connsiteX12" fmla="*/ 5011 w 9621"/>
                <a:gd name="connsiteY12" fmla="*/ 3192 h 10000"/>
                <a:gd name="connsiteX13" fmla="*/ 5390 w 9621"/>
                <a:gd name="connsiteY13" fmla="*/ 2818 h 10000"/>
                <a:gd name="connsiteX14" fmla="*/ 5390 w 9621"/>
                <a:gd name="connsiteY14" fmla="*/ 2394 h 10000"/>
                <a:gd name="connsiteX15" fmla="*/ 5768 w 9621"/>
                <a:gd name="connsiteY15" fmla="*/ 2394 h 10000"/>
                <a:gd name="connsiteX16" fmla="*/ 6169 w 9621"/>
                <a:gd name="connsiteY16" fmla="*/ 1621 h 10000"/>
                <a:gd name="connsiteX17" fmla="*/ 6169 w 9621"/>
                <a:gd name="connsiteY17" fmla="*/ 798 h 10000"/>
                <a:gd name="connsiteX18" fmla="*/ 6927 w 9621"/>
                <a:gd name="connsiteY18" fmla="*/ 424 h 10000"/>
                <a:gd name="connsiteX19" fmla="*/ 7706 w 9621"/>
                <a:gd name="connsiteY19" fmla="*/ 0 h 10000"/>
                <a:gd name="connsiteX20" fmla="*/ 8085 w 9621"/>
                <a:gd name="connsiteY20" fmla="*/ 0 h 10000"/>
                <a:gd name="connsiteX21" fmla="*/ 8842 w 9621"/>
                <a:gd name="connsiteY21" fmla="*/ 424 h 10000"/>
                <a:gd name="connsiteX22" fmla="*/ 9243 w 9621"/>
                <a:gd name="connsiteY22" fmla="*/ 798 h 10000"/>
                <a:gd name="connsiteX23" fmla="*/ 9621 w 9621"/>
                <a:gd name="connsiteY23" fmla="*/ 1621 h 10000"/>
                <a:gd name="connsiteX24" fmla="*/ 8842 w 9621"/>
                <a:gd name="connsiteY24" fmla="*/ 1995 h 10000"/>
                <a:gd name="connsiteX25" fmla="*/ 8085 w 9621"/>
                <a:gd name="connsiteY25" fmla="*/ 1621 h 10000"/>
                <a:gd name="connsiteX26" fmla="*/ 7706 w 9621"/>
                <a:gd name="connsiteY26" fmla="*/ 1995 h 10000"/>
                <a:gd name="connsiteX27" fmla="*/ 8085 w 9621"/>
                <a:gd name="connsiteY27" fmla="*/ 2394 h 10000"/>
                <a:gd name="connsiteX28" fmla="*/ 7706 w 9621"/>
                <a:gd name="connsiteY28" fmla="*/ 3192 h 10000"/>
                <a:gd name="connsiteX29" fmla="*/ 8463 w 9621"/>
                <a:gd name="connsiteY29" fmla="*/ 3591 h 10000"/>
                <a:gd name="connsiteX30" fmla="*/ 8463 w 9621"/>
                <a:gd name="connsiteY30" fmla="*/ 4015 h 10000"/>
                <a:gd name="connsiteX31" fmla="*/ 8085 w 9621"/>
                <a:gd name="connsiteY31" fmla="*/ 4015 h 10000"/>
                <a:gd name="connsiteX32" fmla="*/ 8463 w 9621"/>
                <a:gd name="connsiteY32" fmla="*/ 4389 h 10000"/>
                <a:gd name="connsiteX33" fmla="*/ 6548 w 9621"/>
                <a:gd name="connsiteY33" fmla="*/ 6783 h 10000"/>
                <a:gd name="connsiteX34" fmla="*/ 5768 w 9621"/>
                <a:gd name="connsiteY34" fmla="*/ 7182 h 10000"/>
                <a:gd name="connsiteX35" fmla="*/ 5390 w 9621"/>
                <a:gd name="connsiteY35" fmla="*/ 6783 h 10000"/>
                <a:gd name="connsiteX36" fmla="*/ 5011 w 9621"/>
                <a:gd name="connsiteY36" fmla="*/ 7182 h 10000"/>
                <a:gd name="connsiteX37" fmla="*/ 5011 w 9621"/>
                <a:gd name="connsiteY37" fmla="*/ 7980 h 10000"/>
                <a:gd name="connsiteX38" fmla="*/ 5390 w 9621"/>
                <a:gd name="connsiteY38" fmla="*/ 7980 h 10000"/>
                <a:gd name="connsiteX39" fmla="*/ 5390 w 9621"/>
                <a:gd name="connsiteY39" fmla="*/ 8379 h 10000"/>
                <a:gd name="connsiteX40" fmla="*/ 5768 w 9621"/>
                <a:gd name="connsiteY40" fmla="*/ 8379 h 10000"/>
                <a:gd name="connsiteX41" fmla="*/ 5768 w 9621"/>
                <a:gd name="connsiteY41" fmla="*/ 9177 h 10000"/>
                <a:gd name="connsiteX42" fmla="*/ 5768 w 9621"/>
                <a:gd name="connsiteY42" fmla="*/ 9576 h 10000"/>
                <a:gd name="connsiteX43" fmla="*/ 4610 w 9621"/>
                <a:gd name="connsiteY43" fmla="*/ 9576 h 10000"/>
                <a:gd name="connsiteX44" fmla="*/ 4232 w 9621"/>
                <a:gd name="connsiteY44" fmla="*/ 10000 h 10000"/>
                <a:gd name="connsiteX45" fmla="*/ 3853 w 9621"/>
                <a:gd name="connsiteY45" fmla="*/ 9576 h 10000"/>
                <a:gd name="connsiteX46" fmla="*/ 3474 w 9621"/>
                <a:gd name="connsiteY46" fmla="*/ 8803 h 10000"/>
                <a:gd name="connsiteX47" fmla="*/ 2316 w 9621"/>
                <a:gd name="connsiteY47" fmla="*/ 8803 h 10000"/>
                <a:gd name="connsiteX48" fmla="*/ 1537 w 9621"/>
                <a:gd name="connsiteY48" fmla="*/ 8803 h 10000"/>
                <a:gd name="connsiteX49" fmla="*/ 379 w 9621"/>
                <a:gd name="connsiteY49" fmla="*/ 8803 h 10000"/>
                <a:gd name="connsiteX0" fmla="*/ 394 w 10000"/>
                <a:gd name="connsiteY0" fmla="*/ 8803 h 10000"/>
                <a:gd name="connsiteX1" fmla="*/ 394 w 10000"/>
                <a:gd name="connsiteY1" fmla="*/ 8803 h 10000"/>
                <a:gd name="connsiteX2" fmla="*/ 394 w 10000"/>
                <a:gd name="connsiteY2" fmla="*/ 7980 h 10000"/>
                <a:gd name="connsiteX3" fmla="*/ 1204 w 10000"/>
                <a:gd name="connsiteY3" fmla="*/ 7606 h 10000"/>
                <a:gd name="connsiteX4" fmla="*/ 811 w 10000"/>
                <a:gd name="connsiteY4" fmla="*/ 6783 h 10000"/>
                <a:gd name="connsiteX5" fmla="*/ 394 w 10000"/>
                <a:gd name="connsiteY5" fmla="*/ 6409 h 10000"/>
                <a:gd name="connsiteX6" fmla="*/ 0 w 10000"/>
                <a:gd name="connsiteY6" fmla="*/ 5586 h 10000"/>
                <a:gd name="connsiteX7" fmla="*/ 811 w 10000"/>
                <a:gd name="connsiteY7" fmla="*/ 5985 h 10000"/>
                <a:gd name="connsiteX8" fmla="*/ 3194 w 10000"/>
                <a:gd name="connsiteY8" fmla="*/ 5586 h 10000"/>
                <a:gd name="connsiteX9" fmla="*/ 3194 w 10000"/>
                <a:gd name="connsiteY9" fmla="*/ 4788 h 10000"/>
                <a:gd name="connsiteX10" fmla="*/ 3611 w 10000"/>
                <a:gd name="connsiteY10" fmla="*/ 4389 h 10000"/>
                <a:gd name="connsiteX11" fmla="*/ 5208 w 10000"/>
                <a:gd name="connsiteY11" fmla="*/ 4015 h 10000"/>
                <a:gd name="connsiteX12" fmla="*/ 5208 w 10000"/>
                <a:gd name="connsiteY12" fmla="*/ 3192 h 10000"/>
                <a:gd name="connsiteX13" fmla="*/ 5602 w 10000"/>
                <a:gd name="connsiteY13" fmla="*/ 2818 h 10000"/>
                <a:gd name="connsiteX14" fmla="*/ 5602 w 10000"/>
                <a:gd name="connsiteY14" fmla="*/ 2394 h 10000"/>
                <a:gd name="connsiteX15" fmla="*/ 5995 w 10000"/>
                <a:gd name="connsiteY15" fmla="*/ 2394 h 10000"/>
                <a:gd name="connsiteX16" fmla="*/ 6412 w 10000"/>
                <a:gd name="connsiteY16" fmla="*/ 1621 h 10000"/>
                <a:gd name="connsiteX17" fmla="*/ 6412 w 10000"/>
                <a:gd name="connsiteY17" fmla="*/ 798 h 10000"/>
                <a:gd name="connsiteX18" fmla="*/ 7200 w 10000"/>
                <a:gd name="connsiteY18" fmla="*/ 424 h 10000"/>
                <a:gd name="connsiteX19" fmla="*/ 8010 w 10000"/>
                <a:gd name="connsiteY19" fmla="*/ 0 h 10000"/>
                <a:gd name="connsiteX20" fmla="*/ 8403 w 10000"/>
                <a:gd name="connsiteY20" fmla="*/ 0 h 10000"/>
                <a:gd name="connsiteX21" fmla="*/ 9190 w 10000"/>
                <a:gd name="connsiteY21" fmla="*/ 424 h 10000"/>
                <a:gd name="connsiteX22" fmla="*/ 10000 w 10000"/>
                <a:gd name="connsiteY22" fmla="*/ 1621 h 10000"/>
                <a:gd name="connsiteX23" fmla="*/ 9190 w 10000"/>
                <a:gd name="connsiteY23" fmla="*/ 1995 h 10000"/>
                <a:gd name="connsiteX24" fmla="*/ 8403 w 10000"/>
                <a:gd name="connsiteY24" fmla="*/ 1621 h 10000"/>
                <a:gd name="connsiteX25" fmla="*/ 8010 w 10000"/>
                <a:gd name="connsiteY25" fmla="*/ 1995 h 10000"/>
                <a:gd name="connsiteX26" fmla="*/ 8403 w 10000"/>
                <a:gd name="connsiteY26" fmla="*/ 2394 h 10000"/>
                <a:gd name="connsiteX27" fmla="*/ 8010 w 10000"/>
                <a:gd name="connsiteY27" fmla="*/ 3192 h 10000"/>
                <a:gd name="connsiteX28" fmla="*/ 8796 w 10000"/>
                <a:gd name="connsiteY28" fmla="*/ 3591 h 10000"/>
                <a:gd name="connsiteX29" fmla="*/ 8796 w 10000"/>
                <a:gd name="connsiteY29" fmla="*/ 4015 h 10000"/>
                <a:gd name="connsiteX30" fmla="*/ 8403 w 10000"/>
                <a:gd name="connsiteY30" fmla="*/ 4015 h 10000"/>
                <a:gd name="connsiteX31" fmla="*/ 8796 w 10000"/>
                <a:gd name="connsiteY31" fmla="*/ 4389 h 10000"/>
                <a:gd name="connsiteX32" fmla="*/ 6806 w 10000"/>
                <a:gd name="connsiteY32" fmla="*/ 6783 h 10000"/>
                <a:gd name="connsiteX33" fmla="*/ 5995 w 10000"/>
                <a:gd name="connsiteY33" fmla="*/ 7182 h 10000"/>
                <a:gd name="connsiteX34" fmla="*/ 5602 w 10000"/>
                <a:gd name="connsiteY34" fmla="*/ 6783 h 10000"/>
                <a:gd name="connsiteX35" fmla="*/ 5208 w 10000"/>
                <a:gd name="connsiteY35" fmla="*/ 7182 h 10000"/>
                <a:gd name="connsiteX36" fmla="*/ 5208 w 10000"/>
                <a:gd name="connsiteY36" fmla="*/ 7980 h 10000"/>
                <a:gd name="connsiteX37" fmla="*/ 5602 w 10000"/>
                <a:gd name="connsiteY37" fmla="*/ 7980 h 10000"/>
                <a:gd name="connsiteX38" fmla="*/ 5602 w 10000"/>
                <a:gd name="connsiteY38" fmla="*/ 8379 h 10000"/>
                <a:gd name="connsiteX39" fmla="*/ 5995 w 10000"/>
                <a:gd name="connsiteY39" fmla="*/ 8379 h 10000"/>
                <a:gd name="connsiteX40" fmla="*/ 5995 w 10000"/>
                <a:gd name="connsiteY40" fmla="*/ 9177 h 10000"/>
                <a:gd name="connsiteX41" fmla="*/ 5995 w 10000"/>
                <a:gd name="connsiteY41" fmla="*/ 9576 h 10000"/>
                <a:gd name="connsiteX42" fmla="*/ 4792 w 10000"/>
                <a:gd name="connsiteY42" fmla="*/ 9576 h 10000"/>
                <a:gd name="connsiteX43" fmla="*/ 4399 w 10000"/>
                <a:gd name="connsiteY43" fmla="*/ 10000 h 10000"/>
                <a:gd name="connsiteX44" fmla="*/ 4005 w 10000"/>
                <a:gd name="connsiteY44" fmla="*/ 9576 h 10000"/>
                <a:gd name="connsiteX45" fmla="*/ 3611 w 10000"/>
                <a:gd name="connsiteY45" fmla="*/ 8803 h 10000"/>
                <a:gd name="connsiteX46" fmla="*/ 2407 w 10000"/>
                <a:gd name="connsiteY46" fmla="*/ 8803 h 10000"/>
                <a:gd name="connsiteX47" fmla="*/ 1598 w 10000"/>
                <a:gd name="connsiteY47" fmla="*/ 8803 h 10000"/>
                <a:gd name="connsiteX48" fmla="*/ 394 w 10000"/>
                <a:gd name="connsiteY48" fmla="*/ 8803 h 10000"/>
                <a:gd name="connsiteX0" fmla="*/ 394 w 9190"/>
                <a:gd name="connsiteY0" fmla="*/ 8803 h 10000"/>
                <a:gd name="connsiteX1" fmla="*/ 394 w 9190"/>
                <a:gd name="connsiteY1" fmla="*/ 8803 h 10000"/>
                <a:gd name="connsiteX2" fmla="*/ 394 w 9190"/>
                <a:gd name="connsiteY2" fmla="*/ 7980 h 10000"/>
                <a:gd name="connsiteX3" fmla="*/ 1204 w 9190"/>
                <a:gd name="connsiteY3" fmla="*/ 7606 h 10000"/>
                <a:gd name="connsiteX4" fmla="*/ 811 w 9190"/>
                <a:gd name="connsiteY4" fmla="*/ 6783 h 10000"/>
                <a:gd name="connsiteX5" fmla="*/ 394 w 9190"/>
                <a:gd name="connsiteY5" fmla="*/ 6409 h 10000"/>
                <a:gd name="connsiteX6" fmla="*/ 0 w 9190"/>
                <a:gd name="connsiteY6" fmla="*/ 5586 h 10000"/>
                <a:gd name="connsiteX7" fmla="*/ 811 w 9190"/>
                <a:gd name="connsiteY7" fmla="*/ 5985 h 10000"/>
                <a:gd name="connsiteX8" fmla="*/ 3194 w 9190"/>
                <a:gd name="connsiteY8" fmla="*/ 5586 h 10000"/>
                <a:gd name="connsiteX9" fmla="*/ 3194 w 9190"/>
                <a:gd name="connsiteY9" fmla="*/ 4788 h 10000"/>
                <a:gd name="connsiteX10" fmla="*/ 3611 w 9190"/>
                <a:gd name="connsiteY10" fmla="*/ 4389 h 10000"/>
                <a:gd name="connsiteX11" fmla="*/ 5208 w 9190"/>
                <a:gd name="connsiteY11" fmla="*/ 4015 h 10000"/>
                <a:gd name="connsiteX12" fmla="*/ 5208 w 9190"/>
                <a:gd name="connsiteY12" fmla="*/ 3192 h 10000"/>
                <a:gd name="connsiteX13" fmla="*/ 5602 w 9190"/>
                <a:gd name="connsiteY13" fmla="*/ 2818 h 10000"/>
                <a:gd name="connsiteX14" fmla="*/ 5602 w 9190"/>
                <a:gd name="connsiteY14" fmla="*/ 2394 h 10000"/>
                <a:gd name="connsiteX15" fmla="*/ 5995 w 9190"/>
                <a:gd name="connsiteY15" fmla="*/ 2394 h 10000"/>
                <a:gd name="connsiteX16" fmla="*/ 6412 w 9190"/>
                <a:gd name="connsiteY16" fmla="*/ 1621 h 10000"/>
                <a:gd name="connsiteX17" fmla="*/ 6412 w 9190"/>
                <a:gd name="connsiteY17" fmla="*/ 798 h 10000"/>
                <a:gd name="connsiteX18" fmla="*/ 7200 w 9190"/>
                <a:gd name="connsiteY18" fmla="*/ 424 h 10000"/>
                <a:gd name="connsiteX19" fmla="*/ 8010 w 9190"/>
                <a:gd name="connsiteY19" fmla="*/ 0 h 10000"/>
                <a:gd name="connsiteX20" fmla="*/ 8403 w 9190"/>
                <a:gd name="connsiteY20" fmla="*/ 0 h 10000"/>
                <a:gd name="connsiteX21" fmla="*/ 9190 w 9190"/>
                <a:gd name="connsiteY21" fmla="*/ 424 h 10000"/>
                <a:gd name="connsiteX22" fmla="*/ 9190 w 9190"/>
                <a:gd name="connsiteY22" fmla="*/ 1995 h 10000"/>
                <a:gd name="connsiteX23" fmla="*/ 8403 w 9190"/>
                <a:gd name="connsiteY23" fmla="*/ 1621 h 10000"/>
                <a:gd name="connsiteX24" fmla="*/ 8010 w 9190"/>
                <a:gd name="connsiteY24" fmla="*/ 1995 h 10000"/>
                <a:gd name="connsiteX25" fmla="*/ 8403 w 9190"/>
                <a:gd name="connsiteY25" fmla="*/ 2394 h 10000"/>
                <a:gd name="connsiteX26" fmla="*/ 8010 w 9190"/>
                <a:gd name="connsiteY26" fmla="*/ 3192 h 10000"/>
                <a:gd name="connsiteX27" fmla="*/ 8796 w 9190"/>
                <a:gd name="connsiteY27" fmla="*/ 3591 h 10000"/>
                <a:gd name="connsiteX28" fmla="*/ 8796 w 9190"/>
                <a:gd name="connsiteY28" fmla="*/ 4015 h 10000"/>
                <a:gd name="connsiteX29" fmla="*/ 8403 w 9190"/>
                <a:gd name="connsiteY29" fmla="*/ 4015 h 10000"/>
                <a:gd name="connsiteX30" fmla="*/ 8796 w 9190"/>
                <a:gd name="connsiteY30" fmla="*/ 4389 h 10000"/>
                <a:gd name="connsiteX31" fmla="*/ 6806 w 9190"/>
                <a:gd name="connsiteY31" fmla="*/ 6783 h 10000"/>
                <a:gd name="connsiteX32" fmla="*/ 5995 w 9190"/>
                <a:gd name="connsiteY32" fmla="*/ 7182 h 10000"/>
                <a:gd name="connsiteX33" fmla="*/ 5602 w 9190"/>
                <a:gd name="connsiteY33" fmla="*/ 6783 h 10000"/>
                <a:gd name="connsiteX34" fmla="*/ 5208 w 9190"/>
                <a:gd name="connsiteY34" fmla="*/ 7182 h 10000"/>
                <a:gd name="connsiteX35" fmla="*/ 5208 w 9190"/>
                <a:gd name="connsiteY35" fmla="*/ 7980 h 10000"/>
                <a:gd name="connsiteX36" fmla="*/ 5602 w 9190"/>
                <a:gd name="connsiteY36" fmla="*/ 7980 h 10000"/>
                <a:gd name="connsiteX37" fmla="*/ 5602 w 9190"/>
                <a:gd name="connsiteY37" fmla="*/ 8379 h 10000"/>
                <a:gd name="connsiteX38" fmla="*/ 5995 w 9190"/>
                <a:gd name="connsiteY38" fmla="*/ 8379 h 10000"/>
                <a:gd name="connsiteX39" fmla="*/ 5995 w 9190"/>
                <a:gd name="connsiteY39" fmla="*/ 9177 h 10000"/>
                <a:gd name="connsiteX40" fmla="*/ 5995 w 9190"/>
                <a:gd name="connsiteY40" fmla="*/ 9576 h 10000"/>
                <a:gd name="connsiteX41" fmla="*/ 4792 w 9190"/>
                <a:gd name="connsiteY41" fmla="*/ 9576 h 10000"/>
                <a:gd name="connsiteX42" fmla="*/ 4399 w 9190"/>
                <a:gd name="connsiteY42" fmla="*/ 10000 h 10000"/>
                <a:gd name="connsiteX43" fmla="*/ 4005 w 9190"/>
                <a:gd name="connsiteY43" fmla="*/ 9576 h 10000"/>
                <a:gd name="connsiteX44" fmla="*/ 3611 w 9190"/>
                <a:gd name="connsiteY44" fmla="*/ 8803 h 10000"/>
                <a:gd name="connsiteX45" fmla="*/ 2407 w 9190"/>
                <a:gd name="connsiteY45" fmla="*/ 8803 h 10000"/>
                <a:gd name="connsiteX46" fmla="*/ 1598 w 9190"/>
                <a:gd name="connsiteY46" fmla="*/ 8803 h 10000"/>
                <a:gd name="connsiteX47" fmla="*/ 394 w 9190"/>
                <a:gd name="connsiteY47" fmla="*/ 8803 h 10000"/>
                <a:gd name="connsiteX0" fmla="*/ 429 w 10000"/>
                <a:gd name="connsiteY0" fmla="*/ 8803 h 10000"/>
                <a:gd name="connsiteX1" fmla="*/ 429 w 10000"/>
                <a:gd name="connsiteY1" fmla="*/ 8803 h 10000"/>
                <a:gd name="connsiteX2" fmla="*/ 429 w 10000"/>
                <a:gd name="connsiteY2" fmla="*/ 7980 h 10000"/>
                <a:gd name="connsiteX3" fmla="*/ 1310 w 10000"/>
                <a:gd name="connsiteY3" fmla="*/ 7606 h 10000"/>
                <a:gd name="connsiteX4" fmla="*/ 882 w 10000"/>
                <a:gd name="connsiteY4" fmla="*/ 6783 h 10000"/>
                <a:gd name="connsiteX5" fmla="*/ 429 w 10000"/>
                <a:gd name="connsiteY5" fmla="*/ 6409 h 10000"/>
                <a:gd name="connsiteX6" fmla="*/ 0 w 10000"/>
                <a:gd name="connsiteY6" fmla="*/ 5586 h 10000"/>
                <a:gd name="connsiteX7" fmla="*/ 882 w 10000"/>
                <a:gd name="connsiteY7" fmla="*/ 5985 h 10000"/>
                <a:gd name="connsiteX8" fmla="*/ 3476 w 10000"/>
                <a:gd name="connsiteY8" fmla="*/ 5586 h 10000"/>
                <a:gd name="connsiteX9" fmla="*/ 3476 w 10000"/>
                <a:gd name="connsiteY9" fmla="*/ 4788 h 10000"/>
                <a:gd name="connsiteX10" fmla="*/ 3929 w 10000"/>
                <a:gd name="connsiteY10" fmla="*/ 4389 h 10000"/>
                <a:gd name="connsiteX11" fmla="*/ 5667 w 10000"/>
                <a:gd name="connsiteY11" fmla="*/ 4015 h 10000"/>
                <a:gd name="connsiteX12" fmla="*/ 5667 w 10000"/>
                <a:gd name="connsiteY12" fmla="*/ 3192 h 10000"/>
                <a:gd name="connsiteX13" fmla="*/ 6096 w 10000"/>
                <a:gd name="connsiteY13" fmla="*/ 2818 h 10000"/>
                <a:gd name="connsiteX14" fmla="*/ 6096 w 10000"/>
                <a:gd name="connsiteY14" fmla="*/ 2394 h 10000"/>
                <a:gd name="connsiteX15" fmla="*/ 6523 w 10000"/>
                <a:gd name="connsiteY15" fmla="*/ 2394 h 10000"/>
                <a:gd name="connsiteX16" fmla="*/ 6977 w 10000"/>
                <a:gd name="connsiteY16" fmla="*/ 1621 h 10000"/>
                <a:gd name="connsiteX17" fmla="*/ 6977 w 10000"/>
                <a:gd name="connsiteY17" fmla="*/ 798 h 10000"/>
                <a:gd name="connsiteX18" fmla="*/ 7835 w 10000"/>
                <a:gd name="connsiteY18" fmla="*/ 424 h 10000"/>
                <a:gd name="connsiteX19" fmla="*/ 8716 w 10000"/>
                <a:gd name="connsiteY19" fmla="*/ 0 h 10000"/>
                <a:gd name="connsiteX20" fmla="*/ 9144 w 10000"/>
                <a:gd name="connsiteY20" fmla="*/ 0 h 10000"/>
                <a:gd name="connsiteX21" fmla="*/ 10000 w 10000"/>
                <a:gd name="connsiteY21" fmla="*/ 424 h 10000"/>
                <a:gd name="connsiteX22" fmla="*/ 9144 w 10000"/>
                <a:gd name="connsiteY22" fmla="*/ 1621 h 10000"/>
                <a:gd name="connsiteX23" fmla="*/ 8716 w 10000"/>
                <a:gd name="connsiteY23" fmla="*/ 1995 h 10000"/>
                <a:gd name="connsiteX24" fmla="*/ 9144 w 10000"/>
                <a:gd name="connsiteY24" fmla="*/ 2394 h 10000"/>
                <a:gd name="connsiteX25" fmla="*/ 8716 w 10000"/>
                <a:gd name="connsiteY25" fmla="*/ 3192 h 10000"/>
                <a:gd name="connsiteX26" fmla="*/ 9571 w 10000"/>
                <a:gd name="connsiteY26" fmla="*/ 3591 h 10000"/>
                <a:gd name="connsiteX27" fmla="*/ 9571 w 10000"/>
                <a:gd name="connsiteY27" fmla="*/ 4015 h 10000"/>
                <a:gd name="connsiteX28" fmla="*/ 9144 w 10000"/>
                <a:gd name="connsiteY28" fmla="*/ 4015 h 10000"/>
                <a:gd name="connsiteX29" fmla="*/ 9571 w 10000"/>
                <a:gd name="connsiteY29" fmla="*/ 4389 h 10000"/>
                <a:gd name="connsiteX30" fmla="*/ 7406 w 10000"/>
                <a:gd name="connsiteY30" fmla="*/ 6783 h 10000"/>
                <a:gd name="connsiteX31" fmla="*/ 6523 w 10000"/>
                <a:gd name="connsiteY31" fmla="*/ 7182 h 10000"/>
                <a:gd name="connsiteX32" fmla="*/ 6096 w 10000"/>
                <a:gd name="connsiteY32" fmla="*/ 6783 h 10000"/>
                <a:gd name="connsiteX33" fmla="*/ 5667 w 10000"/>
                <a:gd name="connsiteY33" fmla="*/ 7182 h 10000"/>
                <a:gd name="connsiteX34" fmla="*/ 5667 w 10000"/>
                <a:gd name="connsiteY34" fmla="*/ 7980 h 10000"/>
                <a:gd name="connsiteX35" fmla="*/ 6096 w 10000"/>
                <a:gd name="connsiteY35" fmla="*/ 7980 h 10000"/>
                <a:gd name="connsiteX36" fmla="*/ 6096 w 10000"/>
                <a:gd name="connsiteY36" fmla="*/ 8379 h 10000"/>
                <a:gd name="connsiteX37" fmla="*/ 6523 w 10000"/>
                <a:gd name="connsiteY37" fmla="*/ 8379 h 10000"/>
                <a:gd name="connsiteX38" fmla="*/ 6523 w 10000"/>
                <a:gd name="connsiteY38" fmla="*/ 9177 h 10000"/>
                <a:gd name="connsiteX39" fmla="*/ 6523 w 10000"/>
                <a:gd name="connsiteY39" fmla="*/ 9576 h 10000"/>
                <a:gd name="connsiteX40" fmla="*/ 5214 w 10000"/>
                <a:gd name="connsiteY40" fmla="*/ 9576 h 10000"/>
                <a:gd name="connsiteX41" fmla="*/ 4787 w 10000"/>
                <a:gd name="connsiteY41" fmla="*/ 10000 h 10000"/>
                <a:gd name="connsiteX42" fmla="*/ 4358 w 10000"/>
                <a:gd name="connsiteY42" fmla="*/ 9576 h 10000"/>
                <a:gd name="connsiteX43" fmla="*/ 3929 w 10000"/>
                <a:gd name="connsiteY43" fmla="*/ 8803 h 10000"/>
                <a:gd name="connsiteX44" fmla="*/ 2619 w 10000"/>
                <a:gd name="connsiteY44" fmla="*/ 8803 h 10000"/>
                <a:gd name="connsiteX45" fmla="*/ 1739 w 10000"/>
                <a:gd name="connsiteY45" fmla="*/ 8803 h 10000"/>
                <a:gd name="connsiteX46" fmla="*/ 429 w 10000"/>
                <a:gd name="connsiteY46" fmla="*/ 8803 h 10000"/>
                <a:gd name="connsiteX0" fmla="*/ 429 w 9571"/>
                <a:gd name="connsiteY0" fmla="*/ 8803 h 10000"/>
                <a:gd name="connsiteX1" fmla="*/ 429 w 9571"/>
                <a:gd name="connsiteY1" fmla="*/ 8803 h 10000"/>
                <a:gd name="connsiteX2" fmla="*/ 429 w 9571"/>
                <a:gd name="connsiteY2" fmla="*/ 7980 h 10000"/>
                <a:gd name="connsiteX3" fmla="*/ 1310 w 9571"/>
                <a:gd name="connsiteY3" fmla="*/ 7606 h 10000"/>
                <a:gd name="connsiteX4" fmla="*/ 882 w 9571"/>
                <a:gd name="connsiteY4" fmla="*/ 6783 h 10000"/>
                <a:gd name="connsiteX5" fmla="*/ 429 w 9571"/>
                <a:gd name="connsiteY5" fmla="*/ 6409 h 10000"/>
                <a:gd name="connsiteX6" fmla="*/ 0 w 9571"/>
                <a:gd name="connsiteY6" fmla="*/ 5586 h 10000"/>
                <a:gd name="connsiteX7" fmla="*/ 882 w 9571"/>
                <a:gd name="connsiteY7" fmla="*/ 5985 h 10000"/>
                <a:gd name="connsiteX8" fmla="*/ 3476 w 9571"/>
                <a:gd name="connsiteY8" fmla="*/ 5586 h 10000"/>
                <a:gd name="connsiteX9" fmla="*/ 3476 w 9571"/>
                <a:gd name="connsiteY9" fmla="*/ 4788 h 10000"/>
                <a:gd name="connsiteX10" fmla="*/ 3929 w 9571"/>
                <a:gd name="connsiteY10" fmla="*/ 4389 h 10000"/>
                <a:gd name="connsiteX11" fmla="*/ 5667 w 9571"/>
                <a:gd name="connsiteY11" fmla="*/ 4015 h 10000"/>
                <a:gd name="connsiteX12" fmla="*/ 5667 w 9571"/>
                <a:gd name="connsiteY12" fmla="*/ 3192 h 10000"/>
                <a:gd name="connsiteX13" fmla="*/ 6096 w 9571"/>
                <a:gd name="connsiteY13" fmla="*/ 2818 h 10000"/>
                <a:gd name="connsiteX14" fmla="*/ 6096 w 9571"/>
                <a:gd name="connsiteY14" fmla="*/ 2394 h 10000"/>
                <a:gd name="connsiteX15" fmla="*/ 6523 w 9571"/>
                <a:gd name="connsiteY15" fmla="*/ 2394 h 10000"/>
                <a:gd name="connsiteX16" fmla="*/ 6977 w 9571"/>
                <a:gd name="connsiteY16" fmla="*/ 1621 h 10000"/>
                <a:gd name="connsiteX17" fmla="*/ 6977 w 9571"/>
                <a:gd name="connsiteY17" fmla="*/ 798 h 10000"/>
                <a:gd name="connsiteX18" fmla="*/ 7835 w 9571"/>
                <a:gd name="connsiteY18" fmla="*/ 424 h 10000"/>
                <a:gd name="connsiteX19" fmla="*/ 8716 w 9571"/>
                <a:gd name="connsiteY19" fmla="*/ 0 h 10000"/>
                <a:gd name="connsiteX20" fmla="*/ 9144 w 9571"/>
                <a:gd name="connsiteY20" fmla="*/ 0 h 10000"/>
                <a:gd name="connsiteX21" fmla="*/ 9144 w 9571"/>
                <a:gd name="connsiteY21" fmla="*/ 1621 h 10000"/>
                <a:gd name="connsiteX22" fmla="*/ 8716 w 9571"/>
                <a:gd name="connsiteY22" fmla="*/ 1995 h 10000"/>
                <a:gd name="connsiteX23" fmla="*/ 9144 w 9571"/>
                <a:gd name="connsiteY23" fmla="*/ 2394 h 10000"/>
                <a:gd name="connsiteX24" fmla="*/ 8716 w 9571"/>
                <a:gd name="connsiteY24" fmla="*/ 3192 h 10000"/>
                <a:gd name="connsiteX25" fmla="*/ 9571 w 9571"/>
                <a:gd name="connsiteY25" fmla="*/ 3591 h 10000"/>
                <a:gd name="connsiteX26" fmla="*/ 9571 w 9571"/>
                <a:gd name="connsiteY26" fmla="*/ 4015 h 10000"/>
                <a:gd name="connsiteX27" fmla="*/ 9144 w 9571"/>
                <a:gd name="connsiteY27" fmla="*/ 4015 h 10000"/>
                <a:gd name="connsiteX28" fmla="*/ 9571 w 9571"/>
                <a:gd name="connsiteY28" fmla="*/ 4389 h 10000"/>
                <a:gd name="connsiteX29" fmla="*/ 7406 w 9571"/>
                <a:gd name="connsiteY29" fmla="*/ 6783 h 10000"/>
                <a:gd name="connsiteX30" fmla="*/ 6523 w 9571"/>
                <a:gd name="connsiteY30" fmla="*/ 7182 h 10000"/>
                <a:gd name="connsiteX31" fmla="*/ 6096 w 9571"/>
                <a:gd name="connsiteY31" fmla="*/ 6783 h 10000"/>
                <a:gd name="connsiteX32" fmla="*/ 5667 w 9571"/>
                <a:gd name="connsiteY32" fmla="*/ 7182 h 10000"/>
                <a:gd name="connsiteX33" fmla="*/ 5667 w 9571"/>
                <a:gd name="connsiteY33" fmla="*/ 7980 h 10000"/>
                <a:gd name="connsiteX34" fmla="*/ 6096 w 9571"/>
                <a:gd name="connsiteY34" fmla="*/ 7980 h 10000"/>
                <a:gd name="connsiteX35" fmla="*/ 6096 w 9571"/>
                <a:gd name="connsiteY35" fmla="*/ 8379 h 10000"/>
                <a:gd name="connsiteX36" fmla="*/ 6523 w 9571"/>
                <a:gd name="connsiteY36" fmla="*/ 8379 h 10000"/>
                <a:gd name="connsiteX37" fmla="*/ 6523 w 9571"/>
                <a:gd name="connsiteY37" fmla="*/ 9177 h 10000"/>
                <a:gd name="connsiteX38" fmla="*/ 6523 w 9571"/>
                <a:gd name="connsiteY38" fmla="*/ 9576 h 10000"/>
                <a:gd name="connsiteX39" fmla="*/ 5214 w 9571"/>
                <a:gd name="connsiteY39" fmla="*/ 9576 h 10000"/>
                <a:gd name="connsiteX40" fmla="*/ 4787 w 9571"/>
                <a:gd name="connsiteY40" fmla="*/ 10000 h 10000"/>
                <a:gd name="connsiteX41" fmla="*/ 4358 w 9571"/>
                <a:gd name="connsiteY41" fmla="*/ 9576 h 10000"/>
                <a:gd name="connsiteX42" fmla="*/ 3929 w 9571"/>
                <a:gd name="connsiteY42" fmla="*/ 8803 h 10000"/>
                <a:gd name="connsiteX43" fmla="*/ 2619 w 9571"/>
                <a:gd name="connsiteY43" fmla="*/ 8803 h 10000"/>
                <a:gd name="connsiteX44" fmla="*/ 1739 w 9571"/>
                <a:gd name="connsiteY44" fmla="*/ 8803 h 10000"/>
                <a:gd name="connsiteX45" fmla="*/ 429 w 9571"/>
                <a:gd name="connsiteY45" fmla="*/ 8803 h 10000"/>
                <a:gd name="connsiteX0" fmla="*/ 448 w 10000"/>
                <a:gd name="connsiteY0" fmla="*/ 8803 h 10000"/>
                <a:gd name="connsiteX1" fmla="*/ 448 w 10000"/>
                <a:gd name="connsiteY1" fmla="*/ 8803 h 10000"/>
                <a:gd name="connsiteX2" fmla="*/ 448 w 10000"/>
                <a:gd name="connsiteY2" fmla="*/ 7980 h 10000"/>
                <a:gd name="connsiteX3" fmla="*/ 1369 w 10000"/>
                <a:gd name="connsiteY3" fmla="*/ 7606 h 10000"/>
                <a:gd name="connsiteX4" fmla="*/ 922 w 10000"/>
                <a:gd name="connsiteY4" fmla="*/ 6783 h 10000"/>
                <a:gd name="connsiteX5" fmla="*/ 448 w 10000"/>
                <a:gd name="connsiteY5" fmla="*/ 6409 h 10000"/>
                <a:gd name="connsiteX6" fmla="*/ 0 w 10000"/>
                <a:gd name="connsiteY6" fmla="*/ 5586 h 10000"/>
                <a:gd name="connsiteX7" fmla="*/ 922 w 10000"/>
                <a:gd name="connsiteY7" fmla="*/ 5985 h 10000"/>
                <a:gd name="connsiteX8" fmla="*/ 3632 w 10000"/>
                <a:gd name="connsiteY8" fmla="*/ 5586 h 10000"/>
                <a:gd name="connsiteX9" fmla="*/ 3632 w 10000"/>
                <a:gd name="connsiteY9" fmla="*/ 4788 h 10000"/>
                <a:gd name="connsiteX10" fmla="*/ 4105 w 10000"/>
                <a:gd name="connsiteY10" fmla="*/ 4389 h 10000"/>
                <a:gd name="connsiteX11" fmla="*/ 5921 w 10000"/>
                <a:gd name="connsiteY11" fmla="*/ 4015 h 10000"/>
                <a:gd name="connsiteX12" fmla="*/ 5921 w 10000"/>
                <a:gd name="connsiteY12" fmla="*/ 3192 h 10000"/>
                <a:gd name="connsiteX13" fmla="*/ 6369 w 10000"/>
                <a:gd name="connsiteY13" fmla="*/ 2818 h 10000"/>
                <a:gd name="connsiteX14" fmla="*/ 6369 w 10000"/>
                <a:gd name="connsiteY14" fmla="*/ 2394 h 10000"/>
                <a:gd name="connsiteX15" fmla="*/ 6815 w 10000"/>
                <a:gd name="connsiteY15" fmla="*/ 2394 h 10000"/>
                <a:gd name="connsiteX16" fmla="*/ 7290 w 10000"/>
                <a:gd name="connsiteY16" fmla="*/ 1621 h 10000"/>
                <a:gd name="connsiteX17" fmla="*/ 7290 w 10000"/>
                <a:gd name="connsiteY17" fmla="*/ 798 h 10000"/>
                <a:gd name="connsiteX18" fmla="*/ 8186 w 10000"/>
                <a:gd name="connsiteY18" fmla="*/ 424 h 10000"/>
                <a:gd name="connsiteX19" fmla="*/ 9107 w 10000"/>
                <a:gd name="connsiteY19" fmla="*/ 0 h 10000"/>
                <a:gd name="connsiteX20" fmla="*/ 9554 w 10000"/>
                <a:gd name="connsiteY20" fmla="*/ 0 h 10000"/>
                <a:gd name="connsiteX21" fmla="*/ 8652 w 10000"/>
                <a:gd name="connsiteY21" fmla="*/ 800 h 10000"/>
                <a:gd name="connsiteX22" fmla="*/ 9554 w 10000"/>
                <a:gd name="connsiteY22" fmla="*/ 1621 h 10000"/>
                <a:gd name="connsiteX23" fmla="*/ 9107 w 10000"/>
                <a:gd name="connsiteY23" fmla="*/ 1995 h 10000"/>
                <a:gd name="connsiteX24" fmla="*/ 9554 w 10000"/>
                <a:gd name="connsiteY24" fmla="*/ 2394 h 10000"/>
                <a:gd name="connsiteX25" fmla="*/ 9107 w 10000"/>
                <a:gd name="connsiteY25" fmla="*/ 3192 h 10000"/>
                <a:gd name="connsiteX26" fmla="*/ 10000 w 10000"/>
                <a:gd name="connsiteY26" fmla="*/ 3591 h 10000"/>
                <a:gd name="connsiteX27" fmla="*/ 10000 w 10000"/>
                <a:gd name="connsiteY27" fmla="*/ 4015 h 10000"/>
                <a:gd name="connsiteX28" fmla="*/ 9554 w 10000"/>
                <a:gd name="connsiteY28" fmla="*/ 4015 h 10000"/>
                <a:gd name="connsiteX29" fmla="*/ 10000 w 10000"/>
                <a:gd name="connsiteY29" fmla="*/ 4389 h 10000"/>
                <a:gd name="connsiteX30" fmla="*/ 7738 w 10000"/>
                <a:gd name="connsiteY30" fmla="*/ 6783 h 10000"/>
                <a:gd name="connsiteX31" fmla="*/ 6815 w 10000"/>
                <a:gd name="connsiteY31" fmla="*/ 7182 h 10000"/>
                <a:gd name="connsiteX32" fmla="*/ 6369 w 10000"/>
                <a:gd name="connsiteY32" fmla="*/ 6783 h 10000"/>
                <a:gd name="connsiteX33" fmla="*/ 5921 w 10000"/>
                <a:gd name="connsiteY33" fmla="*/ 7182 h 10000"/>
                <a:gd name="connsiteX34" fmla="*/ 5921 w 10000"/>
                <a:gd name="connsiteY34" fmla="*/ 7980 h 10000"/>
                <a:gd name="connsiteX35" fmla="*/ 6369 w 10000"/>
                <a:gd name="connsiteY35" fmla="*/ 7980 h 10000"/>
                <a:gd name="connsiteX36" fmla="*/ 6369 w 10000"/>
                <a:gd name="connsiteY36" fmla="*/ 8379 h 10000"/>
                <a:gd name="connsiteX37" fmla="*/ 6815 w 10000"/>
                <a:gd name="connsiteY37" fmla="*/ 8379 h 10000"/>
                <a:gd name="connsiteX38" fmla="*/ 6815 w 10000"/>
                <a:gd name="connsiteY38" fmla="*/ 9177 h 10000"/>
                <a:gd name="connsiteX39" fmla="*/ 6815 w 10000"/>
                <a:gd name="connsiteY39" fmla="*/ 9576 h 10000"/>
                <a:gd name="connsiteX40" fmla="*/ 5448 w 10000"/>
                <a:gd name="connsiteY40" fmla="*/ 9576 h 10000"/>
                <a:gd name="connsiteX41" fmla="*/ 5002 w 10000"/>
                <a:gd name="connsiteY41" fmla="*/ 10000 h 10000"/>
                <a:gd name="connsiteX42" fmla="*/ 4553 w 10000"/>
                <a:gd name="connsiteY42" fmla="*/ 9576 h 10000"/>
                <a:gd name="connsiteX43" fmla="*/ 4105 w 10000"/>
                <a:gd name="connsiteY43" fmla="*/ 8803 h 10000"/>
                <a:gd name="connsiteX44" fmla="*/ 2736 w 10000"/>
                <a:gd name="connsiteY44" fmla="*/ 8803 h 10000"/>
                <a:gd name="connsiteX45" fmla="*/ 1817 w 10000"/>
                <a:gd name="connsiteY45" fmla="*/ 8803 h 10000"/>
                <a:gd name="connsiteX46" fmla="*/ 448 w 10000"/>
                <a:gd name="connsiteY46" fmla="*/ 8803 h 10000"/>
                <a:gd name="connsiteX0" fmla="*/ 448 w 10023"/>
                <a:gd name="connsiteY0" fmla="*/ 8803 h 10000"/>
                <a:gd name="connsiteX1" fmla="*/ 448 w 10023"/>
                <a:gd name="connsiteY1" fmla="*/ 8803 h 10000"/>
                <a:gd name="connsiteX2" fmla="*/ 448 w 10023"/>
                <a:gd name="connsiteY2" fmla="*/ 7980 h 10000"/>
                <a:gd name="connsiteX3" fmla="*/ 1369 w 10023"/>
                <a:gd name="connsiteY3" fmla="*/ 7606 h 10000"/>
                <a:gd name="connsiteX4" fmla="*/ 922 w 10023"/>
                <a:gd name="connsiteY4" fmla="*/ 6783 h 10000"/>
                <a:gd name="connsiteX5" fmla="*/ 448 w 10023"/>
                <a:gd name="connsiteY5" fmla="*/ 6409 h 10000"/>
                <a:gd name="connsiteX6" fmla="*/ 0 w 10023"/>
                <a:gd name="connsiteY6" fmla="*/ 5586 h 10000"/>
                <a:gd name="connsiteX7" fmla="*/ 922 w 10023"/>
                <a:gd name="connsiteY7" fmla="*/ 5985 h 10000"/>
                <a:gd name="connsiteX8" fmla="*/ 3632 w 10023"/>
                <a:gd name="connsiteY8" fmla="*/ 5586 h 10000"/>
                <a:gd name="connsiteX9" fmla="*/ 3632 w 10023"/>
                <a:gd name="connsiteY9" fmla="*/ 4788 h 10000"/>
                <a:gd name="connsiteX10" fmla="*/ 4105 w 10023"/>
                <a:gd name="connsiteY10" fmla="*/ 4389 h 10000"/>
                <a:gd name="connsiteX11" fmla="*/ 5921 w 10023"/>
                <a:gd name="connsiteY11" fmla="*/ 4015 h 10000"/>
                <a:gd name="connsiteX12" fmla="*/ 5921 w 10023"/>
                <a:gd name="connsiteY12" fmla="*/ 3192 h 10000"/>
                <a:gd name="connsiteX13" fmla="*/ 6369 w 10023"/>
                <a:gd name="connsiteY13" fmla="*/ 2818 h 10000"/>
                <a:gd name="connsiteX14" fmla="*/ 6369 w 10023"/>
                <a:gd name="connsiteY14" fmla="*/ 2394 h 10000"/>
                <a:gd name="connsiteX15" fmla="*/ 6815 w 10023"/>
                <a:gd name="connsiteY15" fmla="*/ 2394 h 10000"/>
                <a:gd name="connsiteX16" fmla="*/ 7290 w 10023"/>
                <a:gd name="connsiteY16" fmla="*/ 1621 h 10000"/>
                <a:gd name="connsiteX17" fmla="*/ 7290 w 10023"/>
                <a:gd name="connsiteY17" fmla="*/ 798 h 10000"/>
                <a:gd name="connsiteX18" fmla="*/ 8186 w 10023"/>
                <a:gd name="connsiteY18" fmla="*/ 424 h 10000"/>
                <a:gd name="connsiteX19" fmla="*/ 9107 w 10023"/>
                <a:gd name="connsiteY19" fmla="*/ 0 h 10000"/>
                <a:gd name="connsiteX20" fmla="*/ 9554 w 10023"/>
                <a:gd name="connsiteY20" fmla="*/ 0 h 10000"/>
                <a:gd name="connsiteX21" fmla="*/ 8652 w 10023"/>
                <a:gd name="connsiteY21" fmla="*/ 800 h 10000"/>
                <a:gd name="connsiteX22" fmla="*/ 9554 w 10023"/>
                <a:gd name="connsiteY22" fmla="*/ 1621 h 10000"/>
                <a:gd name="connsiteX23" fmla="*/ 9107 w 10023"/>
                <a:gd name="connsiteY23" fmla="*/ 1995 h 10000"/>
                <a:gd name="connsiteX24" fmla="*/ 9554 w 10023"/>
                <a:gd name="connsiteY24" fmla="*/ 2394 h 10000"/>
                <a:gd name="connsiteX25" fmla="*/ 10023 w 10023"/>
                <a:gd name="connsiteY25" fmla="*/ 2850 h 10000"/>
                <a:gd name="connsiteX26" fmla="*/ 10000 w 10023"/>
                <a:gd name="connsiteY26" fmla="*/ 3591 h 10000"/>
                <a:gd name="connsiteX27" fmla="*/ 10000 w 10023"/>
                <a:gd name="connsiteY27" fmla="*/ 4015 h 10000"/>
                <a:gd name="connsiteX28" fmla="*/ 9554 w 10023"/>
                <a:gd name="connsiteY28" fmla="*/ 4015 h 10000"/>
                <a:gd name="connsiteX29" fmla="*/ 10000 w 10023"/>
                <a:gd name="connsiteY29" fmla="*/ 4389 h 10000"/>
                <a:gd name="connsiteX30" fmla="*/ 7738 w 10023"/>
                <a:gd name="connsiteY30" fmla="*/ 6783 h 10000"/>
                <a:gd name="connsiteX31" fmla="*/ 6815 w 10023"/>
                <a:gd name="connsiteY31" fmla="*/ 7182 h 10000"/>
                <a:gd name="connsiteX32" fmla="*/ 6369 w 10023"/>
                <a:gd name="connsiteY32" fmla="*/ 6783 h 10000"/>
                <a:gd name="connsiteX33" fmla="*/ 5921 w 10023"/>
                <a:gd name="connsiteY33" fmla="*/ 7182 h 10000"/>
                <a:gd name="connsiteX34" fmla="*/ 5921 w 10023"/>
                <a:gd name="connsiteY34" fmla="*/ 7980 h 10000"/>
                <a:gd name="connsiteX35" fmla="*/ 6369 w 10023"/>
                <a:gd name="connsiteY35" fmla="*/ 7980 h 10000"/>
                <a:gd name="connsiteX36" fmla="*/ 6369 w 10023"/>
                <a:gd name="connsiteY36" fmla="*/ 8379 h 10000"/>
                <a:gd name="connsiteX37" fmla="*/ 6815 w 10023"/>
                <a:gd name="connsiteY37" fmla="*/ 8379 h 10000"/>
                <a:gd name="connsiteX38" fmla="*/ 6815 w 10023"/>
                <a:gd name="connsiteY38" fmla="*/ 9177 h 10000"/>
                <a:gd name="connsiteX39" fmla="*/ 6815 w 10023"/>
                <a:gd name="connsiteY39" fmla="*/ 9576 h 10000"/>
                <a:gd name="connsiteX40" fmla="*/ 5448 w 10023"/>
                <a:gd name="connsiteY40" fmla="*/ 9576 h 10000"/>
                <a:gd name="connsiteX41" fmla="*/ 5002 w 10023"/>
                <a:gd name="connsiteY41" fmla="*/ 10000 h 10000"/>
                <a:gd name="connsiteX42" fmla="*/ 4553 w 10023"/>
                <a:gd name="connsiteY42" fmla="*/ 9576 h 10000"/>
                <a:gd name="connsiteX43" fmla="*/ 4105 w 10023"/>
                <a:gd name="connsiteY43" fmla="*/ 8803 h 10000"/>
                <a:gd name="connsiteX44" fmla="*/ 2736 w 10023"/>
                <a:gd name="connsiteY44" fmla="*/ 8803 h 10000"/>
                <a:gd name="connsiteX45" fmla="*/ 1817 w 10023"/>
                <a:gd name="connsiteY45" fmla="*/ 8803 h 10000"/>
                <a:gd name="connsiteX46" fmla="*/ 448 w 10023"/>
                <a:gd name="connsiteY46" fmla="*/ 8803 h 10000"/>
                <a:gd name="connsiteX0" fmla="*/ 448 w 10023"/>
                <a:gd name="connsiteY0" fmla="*/ 8803 h 10000"/>
                <a:gd name="connsiteX1" fmla="*/ 448 w 10023"/>
                <a:gd name="connsiteY1" fmla="*/ 8803 h 10000"/>
                <a:gd name="connsiteX2" fmla="*/ 448 w 10023"/>
                <a:gd name="connsiteY2" fmla="*/ 7980 h 10000"/>
                <a:gd name="connsiteX3" fmla="*/ 1369 w 10023"/>
                <a:gd name="connsiteY3" fmla="*/ 7606 h 10000"/>
                <a:gd name="connsiteX4" fmla="*/ 922 w 10023"/>
                <a:gd name="connsiteY4" fmla="*/ 6783 h 10000"/>
                <a:gd name="connsiteX5" fmla="*/ 448 w 10023"/>
                <a:gd name="connsiteY5" fmla="*/ 6409 h 10000"/>
                <a:gd name="connsiteX6" fmla="*/ 0 w 10023"/>
                <a:gd name="connsiteY6" fmla="*/ 5586 h 10000"/>
                <a:gd name="connsiteX7" fmla="*/ 922 w 10023"/>
                <a:gd name="connsiteY7" fmla="*/ 5985 h 10000"/>
                <a:gd name="connsiteX8" fmla="*/ 3632 w 10023"/>
                <a:gd name="connsiteY8" fmla="*/ 5586 h 10000"/>
                <a:gd name="connsiteX9" fmla="*/ 3632 w 10023"/>
                <a:gd name="connsiteY9" fmla="*/ 4788 h 10000"/>
                <a:gd name="connsiteX10" fmla="*/ 4105 w 10023"/>
                <a:gd name="connsiteY10" fmla="*/ 4389 h 10000"/>
                <a:gd name="connsiteX11" fmla="*/ 5921 w 10023"/>
                <a:gd name="connsiteY11" fmla="*/ 4015 h 10000"/>
                <a:gd name="connsiteX12" fmla="*/ 5921 w 10023"/>
                <a:gd name="connsiteY12" fmla="*/ 3192 h 10000"/>
                <a:gd name="connsiteX13" fmla="*/ 6369 w 10023"/>
                <a:gd name="connsiteY13" fmla="*/ 2818 h 10000"/>
                <a:gd name="connsiteX14" fmla="*/ 6369 w 10023"/>
                <a:gd name="connsiteY14" fmla="*/ 2394 h 10000"/>
                <a:gd name="connsiteX15" fmla="*/ 6815 w 10023"/>
                <a:gd name="connsiteY15" fmla="*/ 2394 h 10000"/>
                <a:gd name="connsiteX16" fmla="*/ 7290 w 10023"/>
                <a:gd name="connsiteY16" fmla="*/ 1621 h 10000"/>
                <a:gd name="connsiteX17" fmla="*/ 7290 w 10023"/>
                <a:gd name="connsiteY17" fmla="*/ 798 h 10000"/>
                <a:gd name="connsiteX18" fmla="*/ 8186 w 10023"/>
                <a:gd name="connsiteY18" fmla="*/ 424 h 10000"/>
                <a:gd name="connsiteX19" fmla="*/ 9107 w 10023"/>
                <a:gd name="connsiteY19" fmla="*/ 0 h 10000"/>
                <a:gd name="connsiteX20" fmla="*/ 9554 w 10023"/>
                <a:gd name="connsiteY20" fmla="*/ 0 h 10000"/>
                <a:gd name="connsiteX21" fmla="*/ 8652 w 10023"/>
                <a:gd name="connsiteY21" fmla="*/ 800 h 10000"/>
                <a:gd name="connsiteX22" fmla="*/ 9554 w 10023"/>
                <a:gd name="connsiteY22" fmla="*/ 1621 h 10000"/>
                <a:gd name="connsiteX23" fmla="*/ 9107 w 10023"/>
                <a:gd name="connsiteY23" fmla="*/ 1995 h 10000"/>
                <a:gd name="connsiteX24" fmla="*/ 9554 w 10023"/>
                <a:gd name="connsiteY24" fmla="*/ 2394 h 10000"/>
                <a:gd name="connsiteX25" fmla="*/ 10023 w 10023"/>
                <a:gd name="connsiteY25" fmla="*/ 2850 h 10000"/>
                <a:gd name="connsiteX26" fmla="*/ 10000 w 10023"/>
                <a:gd name="connsiteY26" fmla="*/ 3591 h 10000"/>
                <a:gd name="connsiteX27" fmla="*/ 10000 w 10023"/>
                <a:gd name="connsiteY27" fmla="*/ 4015 h 10000"/>
                <a:gd name="connsiteX28" fmla="*/ 10000 w 10023"/>
                <a:gd name="connsiteY28" fmla="*/ 4389 h 10000"/>
                <a:gd name="connsiteX29" fmla="*/ 7738 w 10023"/>
                <a:gd name="connsiteY29" fmla="*/ 6783 h 10000"/>
                <a:gd name="connsiteX30" fmla="*/ 6815 w 10023"/>
                <a:gd name="connsiteY30" fmla="*/ 7182 h 10000"/>
                <a:gd name="connsiteX31" fmla="*/ 6369 w 10023"/>
                <a:gd name="connsiteY31" fmla="*/ 6783 h 10000"/>
                <a:gd name="connsiteX32" fmla="*/ 5921 w 10023"/>
                <a:gd name="connsiteY32" fmla="*/ 7182 h 10000"/>
                <a:gd name="connsiteX33" fmla="*/ 5921 w 10023"/>
                <a:gd name="connsiteY33" fmla="*/ 7980 h 10000"/>
                <a:gd name="connsiteX34" fmla="*/ 6369 w 10023"/>
                <a:gd name="connsiteY34" fmla="*/ 7980 h 10000"/>
                <a:gd name="connsiteX35" fmla="*/ 6369 w 10023"/>
                <a:gd name="connsiteY35" fmla="*/ 8379 h 10000"/>
                <a:gd name="connsiteX36" fmla="*/ 6815 w 10023"/>
                <a:gd name="connsiteY36" fmla="*/ 8379 h 10000"/>
                <a:gd name="connsiteX37" fmla="*/ 6815 w 10023"/>
                <a:gd name="connsiteY37" fmla="*/ 9177 h 10000"/>
                <a:gd name="connsiteX38" fmla="*/ 6815 w 10023"/>
                <a:gd name="connsiteY38" fmla="*/ 9576 h 10000"/>
                <a:gd name="connsiteX39" fmla="*/ 5448 w 10023"/>
                <a:gd name="connsiteY39" fmla="*/ 9576 h 10000"/>
                <a:gd name="connsiteX40" fmla="*/ 5002 w 10023"/>
                <a:gd name="connsiteY40" fmla="*/ 10000 h 10000"/>
                <a:gd name="connsiteX41" fmla="*/ 4553 w 10023"/>
                <a:gd name="connsiteY41" fmla="*/ 9576 h 10000"/>
                <a:gd name="connsiteX42" fmla="*/ 4105 w 10023"/>
                <a:gd name="connsiteY42" fmla="*/ 8803 h 10000"/>
                <a:gd name="connsiteX43" fmla="*/ 2736 w 10023"/>
                <a:gd name="connsiteY43" fmla="*/ 8803 h 10000"/>
                <a:gd name="connsiteX44" fmla="*/ 1817 w 10023"/>
                <a:gd name="connsiteY44" fmla="*/ 8803 h 10000"/>
                <a:gd name="connsiteX45" fmla="*/ 448 w 10023"/>
                <a:gd name="connsiteY45" fmla="*/ 8803 h 10000"/>
                <a:gd name="connsiteX0" fmla="*/ 448 w 10023"/>
                <a:gd name="connsiteY0" fmla="*/ 8803 h 10000"/>
                <a:gd name="connsiteX1" fmla="*/ 448 w 10023"/>
                <a:gd name="connsiteY1" fmla="*/ 8803 h 10000"/>
                <a:gd name="connsiteX2" fmla="*/ 448 w 10023"/>
                <a:gd name="connsiteY2" fmla="*/ 7980 h 10000"/>
                <a:gd name="connsiteX3" fmla="*/ 1369 w 10023"/>
                <a:gd name="connsiteY3" fmla="*/ 7606 h 10000"/>
                <a:gd name="connsiteX4" fmla="*/ 922 w 10023"/>
                <a:gd name="connsiteY4" fmla="*/ 6783 h 10000"/>
                <a:gd name="connsiteX5" fmla="*/ 448 w 10023"/>
                <a:gd name="connsiteY5" fmla="*/ 6409 h 10000"/>
                <a:gd name="connsiteX6" fmla="*/ 0 w 10023"/>
                <a:gd name="connsiteY6" fmla="*/ 5586 h 10000"/>
                <a:gd name="connsiteX7" fmla="*/ 922 w 10023"/>
                <a:gd name="connsiteY7" fmla="*/ 5985 h 10000"/>
                <a:gd name="connsiteX8" fmla="*/ 3632 w 10023"/>
                <a:gd name="connsiteY8" fmla="*/ 5586 h 10000"/>
                <a:gd name="connsiteX9" fmla="*/ 3632 w 10023"/>
                <a:gd name="connsiteY9" fmla="*/ 4788 h 10000"/>
                <a:gd name="connsiteX10" fmla="*/ 4105 w 10023"/>
                <a:gd name="connsiteY10" fmla="*/ 4389 h 10000"/>
                <a:gd name="connsiteX11" fmla="*/ 5921 w 10023"/>
                <a:gd name="connsiteY11" fmla="*/ 4015 h 10000"/>
                <a:gd name="connsiteX12" fmla="*/ 5921 w 10023"/>
                <a:gd name="connsiteY12" fmla="*/ 3192 h 10000"/>
                <a:gd name="connsiteX13" fmla="*/ 6369 w 10023"/>
                <a:gd name="connsiteY13" fmla="*/ 2818 h 10000"/>
                <a:gd name="connsiteX14" fmla="*/ 6369 w 10023"/>
                <a:gd name="connsiteY14" fmla="*/ 2394 h 10000"/>
                <a:gd name="connsiteX15" fmla="*/ 6815 w 10023"/>
                <a:gd name="connsiteY15" fmla="*/ 2394 h 10000"/>
                <a:gd name="connsiteX16" fmla="*/ 7290 w 10023"/>
                <a:gd name="connsiteY16" fmla="*/ 1621 h 10000"/>
                <a:gd name="connsiteX17" fmla="*/ 7290 w 10023"/>
                <a:gd name="connsiteY17" fmla="*/ 798 h 10000"/>
                <a:gd name="connsiteX18" fmla="*/ 8186 w 10023"/>
                <a:gd name="connsiteY18" fmla="*/ 424 h 10000"/>
                <a:gd name="connsiteX19" fmla="*/ 9107 w 10023"/>
                <a:gd name="connsiteY19" fmla="*/ 0 h 10000"/>
                <a:gd name="connsiteX20" fmla="*/ 9554 w 10023"/>
                <a:gd name="connsiteY20" fmla="*/ 0 h 10000"/>
                <a:gd name="connsiteX21" fmla="*/ 8652 w 10023"/>
                <a:gd name="connsiteY21" fmla="*/ 800 h 10000"/>
                <a:gd name="connsiteX22" fmla="*/ 9554 w 10023"/>
                <a:gd name="connsiteY22" fmla="*/ 1621 h 10000"/>
                <a:gd name="connsiteX23" fmla="*/ 9107 w 10023"/>
                <a:gd name="connsiteY23" fmla="*/ 1995 h 10000"/>
                <a:gd name="connsiteX24" fmla="*/ 9554 w 10023"/>
                <a:gd name="connsiteY24" fmla="*/ 2394 h 10000"/>
                <a:gd name="connsiteX25" fmla="*/ 10023 w 10023"/>
                <a:gd name="connsiteY25" fmla="*/ 2850 h 10000"/>
                <a:gd name="connsiteX26" fmla="*/ 10000 w 10023"/>
                <a:gd name="connsiteY26" fmla="*/ 3591 h 10000"/>
                <a:gd name="connsiteX27" fmla="*/ 10000 w 10023"/>
                <a:gd name="connsiteY27" fmla="*/ 4389 h 10000"/>
                <a:gd name="connsiteX28" fmla="*/ 7738 w 10023"/>
                <a:gd name="connsiteY28" fmla="*/ 6783 h 10000"/>
                <a:gd name="connsiteX29" fmla="*/ 6815 w 10023"/>
                <a:gd name="connsiteY29" fmla="*/ 7182 h 10000"/>
                <a:gd name="connsiteX30" fmla="*/ 6369 w 10023"/>
                <a:gd name="connsiteY30" fmla="*/ 6783 h 10000"/>
                <a:gd name="connsiteX31" fmla="*/ 5921 w 10023"/>
                <a:gd name="connsiteY31" fmla="*/ 7182 h 10000"/>
                <a:gd name="connsiteX32" fmla="*/ 5921 w 10023"/>
                <a:gd name="connsiteY32" fmla="*/ 7980 h 10000"/>
                <a:gd name="connsiteX33" fmla="*/ 6369 w 10023"/>
                <a:gd name="connsiteY33" fmla="*/ 7980 h 10000"/>
                <a:gd name="connsiteX34" fmla="*/ 6369 w 10023"/>
                <a:gd name="connsiteY34" fmla="*/ 8379 h 10000"/>
                <a:gd name="connsiteX35" fmla="*/ 6815 w 10023"/>
                <a:gd name="connsiteY35" fmla="*/ 8379 h 10000"/>
                <a:gd name="connsiteX36" fmla="*/ 6815 w 10023"/>
                <a:gd name="connsiteY36" fmla="*/ 9177 h 10000"/>
                <a:gd name="connsiteX37" fmla="*/ 6815 w 10023"/>
                <a:gd name="connsiteY37" fmla="*/ 9576 h 10000"/>
                <a:gd name="connsiteX38" fmla="*/ 5448 w 10023"/>
                <a:gd name="connsiteY38" fmla="*/ 9576 h 10000"/>
                <a:gd name="connsiteX39" fmla="*/ 5002 w 10023"/>
                <a:gd name="connsiteY39" fmla="*/ 10000 h 10000"/>
                <a:gd name="connsiteX40" fmla="*/ 4553 w 10023"/>
                <a:gd name="connsiteY40" fmla="*/ 9576 h 10000"/>
                <a:gd name="connsiteX41" fmla="*/ 4105 w 10023"/>
                <a:gd name="connsiteY41" fmla="*/ 8803 h 10000"/>
                <a:gd name="connsiteX42" fmla="*/ 2736 w 10023"/>
                <a:gd name="connsiteY42" fmla="*/ 8803 h 10000"/>
                <a:gd name="connsiteX43" fmla="*/ 1817 w 10023"/>
                <a:gd name="connsiteY43" fmla="*/ 8803 h 10000"/>
                <a:gd name="connsiteX44" fmla="*/ 448 w 10023"/>
                <a:gd name="connsiteY44" fmla="*/ 8803 h 10000"/>
                <a:gd name="connsiteX0" fmla="*/ 448 w 10381"/>
                <a:gd name="connsiteY0" fmla="*/ 8803 h 10000"/>
                <a:gd name="connsiteX1" fmla="*/ 448 w 10381"/>
                <a:gd name="connsiteY1" fmla="*/ 8803 h 10000"/>
                <a:gd name="connsiteX2" fmla="*/ 448 w 10381"/>
                <a:gd name="connsiteY2" fmla="*/ 7980 h 10000"/>
                <a:gd name="connsiteX3" fmla="*/ 1369 w 10381"/>
                <a:gd name="connsiteY3" fmla="*/ 7606 h 10000"/>
                <a:gd name="connsiteX4" fmla="*/ 922 w 10381"/>
                <a:gd name="connsiteY4" fmla="*/ 6783 h 10000"/>
                <a:gd name="connsiteX5" fmla="*/ 448 w 10381"/>
                <a:gd name="connsiteY5" fmla="*/ 6409 h 10000"/>
                <a:gd name="connsiteX6" fmla="*/ 0 w 10381"/>
                <a:gd name="connsiteY6" fmla="*/ 5586 h 10000"/>
                <a:gd name="connsiteX7" fmla="*/ 922 w 10381"/>
                <a:gd name="connsiteY7" fmla="*/ 5985 h 10000"/>
                <a:gd name="connsiteX8" fmla="*/ 3632 w 10381"/>
                <a:gd name="connsiteY8" fmla="*/ 5586 h 10000"/>
                <a:gd name="connsiteX9" fmla="*/ 3632 w 10381"/>
                <a:gd name="connsiteY9" fmla="*/ 4788 h 10000"/>
                <a:gd name="connsiteX10" fmla="*/ 4105 w 10381"/>
                <a:gd name="connsiteY10" fmla="*/ 4389 h 10000"/>
                <a:gd name="connsiteX11" fmla="*/ 5921 w 10381"/>
                <a:gd name="connsiteY11" fmla="*/ 4015 h 10000"/>
                <a:gd name="connsiteX12" fmla="*/ 5921 w 10381"/>
                <a:gd name="connsiteY12" fmla="*/ 3192 h 10000"/>
                <a:gd name="connsiteX13" fmla="*/ 6369 w 10381"/>
                <a:gd name="connsiteY13" fmla="*/ 2818 h 10000"/>
                <a:gd name="connsiteX14" fmla="*/ 6369 w 10381"/>
                <a:gd name="connsiteY14" fmla="*/ 2394 h 10000"/>
                <a:gd name="connsiteX15" fmla="*/ 6815 w 10381"/>
                <a:gd name="connsiteY15" fmla="*/ 2394 h 10000"/>
                <a:gd name="connsiteX16" fmla="*/ 7290 w 10381"/>
                <a:gd name="connsiteY16" fmla="*/ 1621 h 10000"/>
                <a:gd name="connsiteX17" fmla="*/ 7290 w 10381"/>
                <a:gd name="connsiteY17" fmla="*/ 798 h 10000"/>
                <a:gd name="connsiteX18" fmla="*/ 8186 w 10381"/>
                <a:gd name="connsiteY18" fmla="*/ 424 h 10000"/>
                <a:gd name="connsiteX19" fmla="*/ 9107 w 10381"/>
                <a:gd name="connsiteY19" fmla="*/ 0 h 10000"/>
                <a:gd name="connsiteX20" fmla="*/ 9554 w 10381"/>
                <a:gd name="connsiteY20" fmla="*/ 0 h 10000"/>
                <a:gd name="connsiteX21" fmla="*/ 8652 w 10381"/>
                <a:gd name="connsiteY21" fmla="*/ 800 h 10000"/>
                <a:gd name="connsiteX22" fmla="*/ 9554 w 10381"/>
                <a:gd name="connsiteY22" fmla="*/ 1621 h 10000"/>
                <a:gd name="connsiteX23" fmla="*/ 9107 w 10381"/>
                <a:gd name="connsiteY23" fmla="*/ 1995 h 10000"/>
                <a:gd name="connsiteX24" fmla="*/ 9554 w 10381"/>
                <a:gd name="connsiteY24" fmla="*/ 2394 h 10000"/>
                <a:gd name="connsiteX25" fmla="*/ 10023 w 10381"/>
                <a:gd name="connsiteY25" fmla="*/ 2850 h 10000"/>
                <a:gd name="connsiteX26" fmla="*/ 10000 w 10381"/>
                <a:gd name="connsiteY26" fmla="*/ 4389 h 10000"/>
                <a:gd name="connsiteX27" fmla="*/ 7738 w 10381"/>
                <a:gd name="connsiteY27" fmla="*/ 6783 h 10000"/>
                <a:gd name="connsiteX28" fmla="*/ 6815 w 10381"/>
                <a:gd name="connsiteY28" fmla="*/ 7182 h 10000"/>
                <a:gd name="connsiteX29" fmla="*/ 6369 w 10381"/>
                <a:gd name="connsiteY29" fmla="*/ 6783 h 10000"/>
                <a:gd name="connsiteX30" fmla="*/ 5921 w 10381"/>
                <a:gd name="connsiteY30" fmla="*/ 7182 h 10000"/>
                <a:gd name="connsiteX31" fmla="*/ 5921 w 10381"/>
                <a:gd name="connsiteY31" fmla="*/ 7980 h 10000"/>
                <a:gd name="connsiteX32" fmla="*/ 6369 w 10381"/>
                <a:gd name="connsiteY32" fmla="*/ 7980 h 10000"/>
                <a:gd name="connsiteX33" fmla="*/ 6369 w 10381"/>
                <a:gd name="connsiteY33" fmla="*/ 8379 h 10000"/>
                <a:gd name="connsiteX34" fmla="*/ 6815 w 10381"/>
                <a:gd name="connsiteY34" fmla="*/ 8379 h 10000"/>
                <a:gd name="connsiteX35" fmla="*/ 6815 w 10381"/>
                <a:gd name="connsiteY35" fmla="*/ 9177 h 10000"/>
                <a:gd name="connsiteX36" fmla="*/ 6815 w 10381"/>
                <a:gd name="connsiteY36" fmla="*/ 9576 h 10000"/>
                <a:gd name="connsiteX37" fmla="*/ 5448 w 10381"/>
                <a:gd name="connsiteY37" fmla="*/ 9576 h 10000"/>
                <a:gd name="connsiteX38" fmla="*/ 5002 w 10381"/>
                <a:gd name="connsiteY38" fmla="*/ 10000 h 10000"/>
                <a:gd name="connsiteX39" fmla="*/ 4553 w 10381"/>
                <a:gd name="connsiteY39" fmla="*/ 9576 h 10000"/>
                <a:gd name="connsiteX40" fmla="*/ 4105 w 10381"/>
                <a:gd name="connsiteY40" fmla="*/ 8803 h 10000"/>
                <a:gd name="connsiteX41" fmla="*/ 2736 w 10381"/>
                <a:gd name="connsiteY41" fmla="*/ 8803 h 10000"/>
                <a:gd name="connsiteX42" fmla="*/ 1817 w 10381"/>
                <a:gd name="connsiteY42" fmla="*/ 8803 h 10000"/>
                <a:gd name="connsiteX43" fmla="*/ 448 w 10381"/>
                <a:gd name="connsiteY43" fmla="*/ 8803 h 10000"/>
                <a:gd name="connsiteX0" fmla="*/ 448 w 10403"/>
                <a:gd name="connsiteY0" fmla="*/ 8803 h 10000"/>
                <a:gd name="connsiteX1" fmla="*/ 448 w 10403"/>
                <a:gd name="connsiteY1" fmla="*/ 8803 h 10000"/>
                <a:gd name="connsiteX2" fmla="*/ 448 w 10403"/>
                <a:gd name="connsiteY2" fmla="*/ 7980 h 10000"/>
                <a:gd name="connsiteX3" fmla="*/ 1369 w 10403"/>
                <a:gd name="connsiteY3" fmla="*/ 7606 h 10000"/>
                <a:gd name="connsiteX4" fmla="*/ 922 w 10403"/>
                <a:gd name="connsiteY4" fmla="*/ 6783 h 10000"/>
                <a:gd name="connsiteX5" fmla="*/ 448 w 10403"/>
                <a:gd name="connsiteY5" fmla="*/ 6409 h 10000"/>
                <a:gd name="connsiteX6" fmla="*/ 0 w 10403"/>
                <a:gd name="connsiteY6" fmla="*/ 5586 h 10000"/>
                <a:gd name="connsiteX7" fmla="*/ 922 w 10403"/>
                <a:gd name="connsiteY7" fmla="*/ 5985 h 10000"/>
                <a:gd name="connsiteX8" fmla="*/ 3632 w 10403"/>
                <a:gd name="connsiteY8" fmla="*/ 5586 h 10000"/>
                <a:gd name="connsiteX9" fmla="*/ 3632 w 10403"/>
                <a:gd name="connsiteY9" fmla="*/ 4788 h 10000"/>
                <a:gd name="connsiteX10" fmla="*/ 4105 w 10403"/>
                <a:gd name="connsiteY10" fmla="*/ 4389 h 10000"/>
                <a:gd name="connsiteX11" fmla="*/ 5921 w 10403"/>
                <a:gd name="connsiteY11" fmla="*/ 4015 h 10000"/>
                <a:gd name="connsiteX12" fmla="*/ 5921 w 10403"/>
                <a:gd name="connsiteY12" fmla="*/ 3192 h 10000"/>
                <a:gd name="connsiteX13" fmla="*/ 6369 w 10403"/>
                <a:gd name="connsiteY13" fmla="*/ 2818 h 10000"/>
                <a:gd name="connsiteX14" fmla="*/ 6369 w 10403"/>
                <a:gd name="connsiteY14" fmla="*/ 2394 h 10000"/>
                <a:gd name="connsiteX15" fmla="*/ 6815 w 10403"/>
                <a:gd name="connsiteY15" fmla="*/ 2394 h 10000"/>
                <a:gd name="connsiteX16" fmla="*/ 7290 w 10403"/>
                <a:gd name="connsiteY16" fmla="*/ 1621 h 10000"/>
                <a:gd name="connsiteX17" fmla="*/ 7290 w 10403"/>
                <a:gd name="connsiteY17" fmla="*/ 798 h 10000"/>
                <a:gd name="connsiteX18" fmla="*/ 8186 w 10403"/>
                <a:gd name="connsiteY18" fmla="*/ 424 h 10000"/>
                <a:gd name="connsiteX19" fmla="*/ 9107 w 10403"/>
                <a:gd name="connsiteY19" fmla="*/ 0 h 10000"/>
                <a:gd name="connsiteX20" fmla="*/ 9554 w 10403"/>
                <a:gd name="connsiteY20" fmla="*/ 0 h 10000"/>
                <a:gd name="connsiteX21" fmla="*/ 8652 w 10403"/>
                <a:gd name="connsiteY21" fmla="*/ 800 h 10000"/>
                <a:gd name="connsiteX22" fmla="*/ 9554 w 10403"/>
                <a:gd name="connsiteY22" fmla="*/ 1621 h 10000"/>
                <a:gd name="connsiteX23" fmla="*/ 9107 w 10403"/>
                <a:gd name="connsiteY23" fmla="*/ 1995 h 10000"/>
                <a:gd name="connsiteX24" fmla="*/ 9554 w 10403"/>
                <a:gd name="connsiteY24" fmla="*/ 2394 h 10000"/>
                <a:gd name="connsiteX25" fmla="*/ 10023 w 10403"/>
                <a:gd name="connsiteY25" fmla="*/ 2850 h 10000"/>
                <a:gd name="connsiteX26" fmla="*/ 10381 w 10403"/>
                <a:gd name="connsiteY26" fmla="*/ 3200 h 10000"/>
                <a:gd name="connsiteX27" fmla="*/ 10000 w 10403"/>
                <a:gd name="connsiteY27" fmla="*/ 4389 h 10000"/>
                <a:gd name="connsiteX28" fmla="*/ 7738 w 10403"/>
                <a:gd name="connsiteY28" fmla="*/ 6783 h 10000"/>
                <a:gd name="connsiteX29" fmla="*/ 6815 w 10403"/>
                <a:gd name="connsiteY29" fmla="*/ 7182 h 10000"/>
                <a:gd name="connsiteX30" fmla="*/ 6369 w 10403"/>
                <a:gd name="connsiteY30" fmla="*/ 6783 h 10000"/>
                <a:gd name="connsiteX31" fmla="*/ 5921 w 10403"/>
                <a:gd name="connsiteY31" fmla="*/ 7182 h 10000"/>
                <a:gd name="connsiteX32" fmla="*/ 5921 w 10403"/>
                <a:gd name="connsiteY32" fmla="*/ 7980 h 10000"/>
                <a:gd name="connsiteX33" fmla="*/ 6369 w 10403"/>
                <a:gd name="connsiteY33" fmla="*/ 7980 h 10000"/>
                <a:gd name="connsiteX34" fmla="*/ 6369 w 10403"/>
                <a:gd name="connsiteY34" fmla="*/ 8379 h 10000"/>
                <a:gd name="connsiteX35" fmla="*/ 6815 w 10403"/>
                <a:gd name="connsiteY35" fmla="*/ 8379 h 10000"/>
                <a:gd name="connsiteX36" fmla="*/ 6815 w 10403"/>
                <a:gd name="connsiteY36" fmla="*/ 9177 h 10000"/>
                <a:gd name="connsiteX37" fmla="*/ 6815 w 10403"/>
                <a:gd name="connsiteY37" fmla="*/ 9576 h 10000"/>
                <a:gd name="connsiteX38" fmla="*/ 5448 w 10403"/>
                <a:gd name="connsiteY38" fmla="*/ 9576 h 10000"/>
                <a:gd name="connsiteX39" fmla="*/ 5002 w 10403"/>
                <a:gd name="connsiteY39" fmla="*/ 10000 h 10000"/>
                <a:gd name="connsiteX40" fmla="*/ 4553 w 10403"/>
                <a:gd name="connsiteY40" fmla="*/ 9576 h 10000"/>
                <a:gd name="connsiteX41" fmla="*/ 4105 w 10403"/>
                <a:gd name="connsiteY41" fmla="*/ 8803 h 10000"/>
                <a:gd name="connsiteX42" fmla="*/ 2736 w 10403"/>
                <a:gd name="connsiteY42" fmla="*/ 8803 h 10000"/>
                <a:gd name="connsiteX43" fmla="*/ 1817 w 10403"/>
                <a:gd name="connsiteY43" fmla="*/ 8803 h 10000"/>
                <a:gd name="connsiteX44" fmla="*/ 448 w 10403"/>
                <a:gd name="connsiteY44" fmla="*/ 8803 h 10000"/>
                <a:gd name="connsiteX0" fmla="*/ 448 w 10403"/>
                <a:gd name="connsiteY0" fmla="*/ 8803 h 10000"/>
                <a:gd name="connsiteX1" fmla="*/ 448 w 10403"/>
                <a:gd name="connsiteY1" fmla="*/ 8803 h 10000"/>
                <a:gd name="connsiteX2" fmla="*/ 448 w 10403"/>
                <a:gd name="connsiteY2" fmla="*/ 7980 h 10000"/>
                <a:gd name="connsiteX3" fmla="*/ 1369 w 10403"/>
                <a:gd name="connsiteY3" fmla="*/ 7606 h 10000"/>
                <a:gd name="connsiteX4" fmla="*/ 922 w 10403"/>
                <a:gd name="connsiteY4" fmla="*/ 6783 h 10000"/>
                <a:gd name="connsiteX5" fmla="*/ 448 w 10403"/>
                <a:gd name="connsiteY5" fmla="*/ 6409 h 10000"/>
                <a:gd name="connsiteX6" fmla="*/ 0 w 10403"/>
                <a:gd name="connsiteY6" fmla="*/ 5586 h 10000"/>
                <a:gd name="connsiteX7" fmla="*/ 922 w 10403"/>
                <a:gd name="connsiteY7" fmla="*/ 5985 h 10000"/>
                <a:gd name="connsiteX8" fmla="*/ 3632 w 10403"/>
                <a:gd name="connsiteY8" fmla="*/ 5586 h 10000"/>
                <a:gd name="connsiteX9" fmla="*/ 3632 w 10403"/>
                <a:gd name="connsiteY9" fmla="*/ 4788 h 10000"/>
                <a:gd name="connsiteX10" fmla="*/ 4105 w 10403"/>
                <a:gd name="connsiteY10" fmla="*/ 4389 h 10000"/>
                <a:gd name="connsiteX11" fmla="*/ 5921 w 10403"/>
                <a:gd name="connsiteY11" fmla="*/ 4015 h 10000"/>
                <a:gd name="connsiteX12" fmla="*/ 5921 w 10403"/>
                <a:gd name="connsiteY12" fmla="*/ 3192 h 10000"/>
                <a:gd name="connsiteX13" fmla="*/ 6369 w 10403"/>
                <a:gd name="connsiteY13" fmla="*/ 2818 h 10000"/>
                <a:gd name="connsiteX14" fmla="*/ 6369 w 10403"/>
                <a:gd name="connsiteY14" fmla="*/ 2394 h 10000"/>
                <a:gd name="connsiteX15" fmla="*/ 6815 w 10403"/>
                <a:gd name="connsiteY15" fmla="*/ 2394 h 10000"/>
                <a:gd name="connsiteX16" fmla="*/ 7290 w 10403"/>
                <a:gd name="connsiteY16" fmla="*/ 1621 h 10000"/>
                <a:gd name="connsiteX17" fmla="*/ 7290 w 10403"/>
                <a:gd name="connsiteY17" fmla="*/ 798 h 10000"/>
                <a:gd name="connsiteX18" fmla="*/ 8186 w 10403"/>
                <a:gd name="connsiteY18" fmla="*/ 424 h 10000"/>
                <a:gd name="connsiteX19" fmla="*/ 9107 w 10403"/>
                <a:gd name="connsiteY19" fmla="*/ 0 h 10000"/>
                <a:gd name="connsiteX20" fmla="*/ 9554 w 10403"/>
                <a:gd name="connsiteY20" fmla="*/ 0 h 10000"/>
                <a:gd name="connsiteX21" fmla="*/ 9074 w 10403"/>
                <a:gd name="connsiteY21" fmla="*/ 800 h 10000"/>
                <a:gd name="connsiteX22" fmla="*/ 9554 w 10403"/>
                <a:gd name="connsiteY22" fmla="*/ 1621 h 10000"/>
                <a:gd name="connsiteX23" fmla="*/ 9107 w 10403"/>
                <a:gd name="connsiteY23" fmla="*/ 1995 h 10000"/>
                <a:gd name="connsiteX24" fmla="*/ 9554 w 10403"/>
                <a:gd name="connsiteY24" fmla="*/ 2394 h 10000"/>
                <a:gd name="connsiteX25" fmla="*/ 10023 w 10403"/>
                <a:gd name="connsiteY25" fmla="*/ 2850 h 10000"/>
                <a:gd name="connsiteX26" fmla="*/ 10381 w 10403"/>
                <a:gd name="connsiteY26" fmla="*/ 3200 h 10000"/>
                <a:gd name="connsiteX27" fmla="*/ 10000 w 10403"/>
                <a:gd name="connsiteY27" fmla="*/ 4389 h 10000"/>
                <a:gd name="connsiteX28" fmla="*/ 7738 w 10403"/>
                <a:gd name="connsiteY28" fmla="*/ 6783 h 10000"/>
                <a:gd name="connsiteX29" fmla="*/ 6815 w 10403"/>
                <a:gd name="connsiteY29" fmla="*/ 7182 h 10000"/>
                <a:gd name="connsiteX30" fmla="*/ 6369 w 10403"/>
                <a:gd name="connsiteY30" fmla="*/ 6783 h 10000"/>
                <a:gd name="connsiteX31" fmla="*/ 5921 w 10403"/>
                <a:gd name="connsiteY31" fmla="*/ 7182 h 10000"/>
                <a:gd name="connsiteX32" fmla="*/ 5921 w 10403"/>
                <a:gd name="connsiteY32" fmla="*/ 7980 h 10000"/>
                <a:gd name="connsiteX33" fmla="*/ 6369 w 10403"/>
                <a:gd name="connsiteY33" fmla="*/ 7980 h 10000"/>
                <a:gd name="connsiteX34" fmla="*/ 6369 w 10403"/>
                <a:gd name="connsiteY34" fmla="*/ 8379 h 10000"/>
                <a:gd name="connsiteX35" fmla="*/ 6815 w 10403"/>
                <a:gd name="connsiteY35" fmla="*/ 8379 h 10000"/>
                <a:gd name="connsiteX36" fmla="*/ 6815 w 10403"/>
                <a:gd name="connsiteY36" fmla="*/ 9177 h 10000"/>
                <a:gd name="connsiteX37" fmla="*/ 6815 w 10403"/>
                <a:gd name="connsiteY37" fmla="*/ 9576 h 10000"/>
                <a:gd name="connsiteX38" fmla="*/ 5448 w 10403"/>
                <a:gd name="connsiteY38" fmla="*/ 9576 h 10000"/>
                <a:gd name="connsiteX39" fmla="*/ 5002 w 10403"/>
                <a:gd name="connsiteY39" fmla="*/ 10000 h 10000"/>
                <a:gd name="connsiteX40" fmla="*/ 4553 w 10403"/>
                <a:gd name="connsiteY40" fmla="*/ 9576 h 10000"/>
                <a:gd name="connsiteX41" fmla="*/ 4105 w 10403"/>
                <a:gd name="connsiteY41" fmla="*/ 8803 h 10000"/>
                <a:gd name="connsiteX42" fmla="*/ 2736 w 10403"/>
                <a:gd name="connsiteY42" fmla="*/ 8803 h 10000"/>
                <a:gd name="connsiteX43" fmla="*/ 1817 w 10403"/>
                <a:gd name="connsiteY43" fmla="*/ 8803 h 10000"/>
                <a:gd name="connsiteX44" fmla="*/ 448 w 10403"/>
                <a:gd name="connsiteY44" fmla="*/ 880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403" h="10000">
                  <a:moveTo>
                    <a:pt x="448" y="8803"/>
                  </a:moveTo>
                  <a:lnTo>
                    <a:pt x="448" y="8803"/>
                  </a:lnTo>
                  <a:lnTo>
                    <a:pt x="448" y="7980"/>
                  </a:lnTo>
                  <a:lnTo>
                    <a:pt x="1369" y="7606"/>
                  </a:lnTo>
                  <a:lnTo>
                    <a:pt x="922" y="6783"/>
                  </a:lnTo>
                  <a:lnTo>
                    <a:pt x="448" y="6409"/>
                  </a:lnTo>
                  <a:lnTo>
                    <a:pt x="0" y="5586"/>
                  </a:lnTo>
                  <a:lnTo>
                    <a:pt x="922" y="5985"/>
                  </a:lnTo>
                  <a:lnTo>
                    <a:pt x="3632" y="5586"/>
                  </a:lnTo>
                  <a:lnTo>
                    <a:pt x="3632" y="4788"/>
                  </a:lnTo>
                  <a:lnTo>
                    <a:pt x="4105" y="4389"/>
                  </a:lnTo>
                  <a:lnTo>
                    <a:pt x="5921" y="4015"/>
                  </a:lnTo>
                  <a:lnTo>
                    <a:pt x="5921" y="3192"/>
                  </a:lnTo>
                  <a:lnTo>
                    <a:pt x="6369" y="2818"/>
                  </a:lnTo>
                  <a:lnTo>
                    <a:pt x="6369" y="2394"/>
                  </a:lnTo>
                  <a:lnTo>
                    <a:pt x="6815" y="2394"/>
                  </a:lnTo>
                  <a:lnTo>
                    <a:pt x="7290" y="1621"/>
                  </a:lnTo>
                  <a:lnTo>
                    <a:pt x="7290" y="798"/>
                  </a:lnTo>
                  <a:lnTo>
                    <a:pt x="8186" y="424"/>
                  </a:lnTo>
                  <a:lnTo>
                    <a:pt x="9107" y="0"/>
                  </a:lnTo>
                  <a:lnTo>
                    <a:pt x="9554" y="0"/>
                  </a:lnTo>
                  <a:cubicBezTo>
                    <a:pt x="9570" y="225"/>
                    <a:pt x="9058" y="575"/>
                    <a:pt x="9074" y="800"/>
                  </a:cubicBezTo>
                  <a:cubicBezTo>
                    <a:pt x="9058" y="1115"/>
                    <a:pt x="9570" y="1306"/>
                    <a:pt x="9554" y="1621"/>
                  </a:cubicBezTo>
                  <a:lnTo>
                    <a:pt x="9107" y="1995"/>
                  </a:lnTo>
                  <a:lnTo>
                    <a:pt x="9554" y="2394"/>
                  </a:lnTo>
                  <a:lnTo>
                    <a:pt x="10023" y="2850"/>
                  </a:lnTo>
                  <a:cubicBezTo>
                    <a:pt x="10123" y="3101"/>
                    <a:pt x="10385" y="2944"/>
                    <a:pt x="10381" y="3200"/>
                  </a:cubicBezTo>
                  <a:cubicBezTo>
                    <a:pt x="10377" y="3456"/>
                    <a:pt x="10403" y="3909"/>
                    <a:pt x="10000" y="4389"/>
                  </a:cubicBezTo>
                  <a:lnTo>
                    <a:pt x="7738" y="6783"/>
                  </a:lnTo>
                  <a:lnTo>
                    <a:pt x="6815" y="7182"/>
                  </a:lnTo>
                  <a:lnTo>
                    <a:pt x="6369" y="6783"/>
                  </a:lnTo>
                  <a:lnTo>
                    <a:pt x="5921" y="7182"/>
                  </a:lnTo>
                  <a:lnTo>
                    <a:pt x="5921" y="7980"/>
                  </a:lnTo>
                  <a:lnTo>
                    <a:pt x="6369" y="7980"/>
                  </a:lnTo>
                  <a:lnTo>
                    <a:pt x="6369" y="8379"/>
                  </a:lnTo>
                  <a:lnTo>
                    <a:pt x="6815" y="8379"/>
                  </a:lnTo>
                  <a:lnTo>
                    <a:pt x="6815" y="9177"/>
                  </a:lnTo>
                  <a:lnTo>
                    <a:pt x="6815" y="9576"/>
                  </a:lnTo>
                  <a:lnTo>
                    <a:pt x="5448" y="9576"/>
                  </a:lnTo>
                  <a:lnTo>
                    <a:pt x="5002" y="10000"/>
                  </a:lnTo>
                  <a:lnTo>
                    <a:pt x="4553" y="9576"/>
                  </a:lnTo>
                  <a:lnTo>
                    <a:pt x="4105" y="8803"/>
                  </a:lnTo>
                  <a:lnTo>
                    <a:pt x="2736" y="8803"/>
                  </a:lnTo>
                  <a:lnTo>
                    <a:pt x="1817" y="8803"/>
                  </a:lnTo>
                  <a:lnTo>
                    <a:pt x="448" y="8803"/>
                  </a:lnTo>
                  <a:close/>
                </a:path>
              </a:pathLst>
            </a:custGeom>
            <a:solidFill>
              <a:schemeClr val="accent2"/>
            </a:solid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58" name="Line 192">
              <a:extLst>
                <a:ext uri="{FF2B5EF4-FFF2-40B4-BE49-F238E27FC236}">
                  <a16:creationId xmlns:a16="http://schemas.microsoft.com/office/drawing/2014/main" id="{225812E0-B16A-FE5E-637D-8DB310C9779D}"/>
                </a:ext>
              </a:extLst>
            </p:cNvPr>
            <p:cNvSpPr>
              <a:spLocks noChangeShapeType="1"/>
            </p:cNvSpPr>
            <p:nvPr>
              <p:custDataLst>
                <p:tags r:id="rId120"/>
              </p:custDataLst>
            </p:nvPr>
          </p:nvSpPr>
          <p:spPr bwMode="auto">
            <a:xfrm>
              <a:off x="5391846" y="4221793"/>
              <a:ext cx="9121" cy="0"/>
            </a:xfrm>
            <a:prstGeom prst="line">
              <a:avLst/>
            </a:pr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59" name="Freeform 366">
              <a:extLst>
                <a:ext uri="{FF2B5EF4-FFF2-40B4-BE49-F238E27FC236}">
                  <a16:creationId xmlns:a16="http://schemas.microsoft.com/office/drawing/2014/main" id="{77E1152D-BBE6-6A77-784D-5B2B8CE61DA8}"/>
                </a:ext>
              </a:extLst>
            </p:cNvPr>
            <p:cNvSpPr>
              <a:spLocks/>
            </p:cNvSpPr>
            <p:nvPr>
              <p:custDataLst>
                <p:tags r:id="rId121"/>
              </p:custDataLst>
            </p:nvPr>
          </p:nvSpPr>
          <p:spPr bwMode="auto">
            <a:xfrm>
              <a:off x="5247061" y="3659292"/>
              <a:ext cx="296415" cy="311882"/>
            </a:xfrm>
            <a:custGeom>
              <a:avLst/>
              <a:gdLst>
                <a:gd name="T0" fmla="*/ 96044 w 520"/>
                <a:gd name="T1" fmla="*/ 88702 h 449"/>
                <a:gd name="T2" fmla="*/ 96044 w 520"/>
                <a:gd name="T3" fmla="*/ 88702 h 449"/>
                <a:gd name="T4" fmla="*/ 72231 w 520"/>
                <a:gd name="T5" fmla="*/ 85534 h 449"/>
                <a:gd name="T6" fmla="*/ 68262 w 520"/>
                <a:gd name="T7" fmla="*/ 79198 h 449"/>
                <a:gd name="T8" fmla="*/ 57944 w 520"/>
                <a:gd name="T9" fmla="*/ 82366 h 449"/>
                <a:gd name="T10" fmla="*/ 51594 w 520"/>
                <a:gd name="T11" fmla="*/ 82366 h 449"/>
                <a:gd name="T12" fmla="*/ 40481 w 520"/>
                <a:gd name="T13" fmla="*/ 72862 h 449"/>
                <a:gd name="T14" fmla="*/ 34131 w 520"/>
                <a:gd name="T15" fmla="*/ 63359 h 449"/>
                <a:gd name="T16" fmla="*/ 26987 w 520"/>
                <a:gd name="T17" fmla="*/ 60191 h 449"/>
                <a:gd name="T18" fmla="*/ 23812 w 520"/>
                <a:gd name="T19" fmla="*/ 60191 h 449"/>
                <a:gd name="T20" fmla="*/ 19844 w 520"/>
                <a:gd name="T21" fmla="*/ 57023 h 449"/>
                <a:gd name="T22" fmla="*/ 16669 w 520"/>
                <a:gd name="T23" fmla="*/ 47519 h 449"/>
                <a:gd name="T24" fmla="*/ 10319 w 520"/>
                <a:gd name="T25" fmla="*/ 44351 h 449"/>
                <a:gd name="T26" fmla="*/ 6350 w 520"/>
                <a:gd name="T27" fmla="*/ 38015 h 449"/>
                <a:gd name="T28" fmla="*/ 10319 w 520"/>
                <a:gd name="T29" fmla="*/ 31679 h 449"/>
                <a:gd name="T30" fmla="*/ 10319 w 520"/>
                <a:gd name="T31" fmla="*/ 25343 h 449"/>
                <a:gd name="T32" fmla="*/ 6350 w 520"/>
                <a:gd name="T33" fmla="*/ 25343 h 449"/>
                <a:gd name="T34" fmla="*/ 3175 w 520"/>
                <a:gd name="T35" fmla="*/ 19008 h 449"/>
                <a:gd name="T36" fmla="*/ 0 w 520"/>
                <a:gd name="T37" fmla="*/ 3168 h 449"/>
                <a:gd name="T38" fmla="*/ 3175 w 520"/>
                <a:gd name="T39" fmla="*/ 0 h 449"/>
                <a:gd name="T40" fmla="*/ 6350 w 520"/>
                <a:gd name="T41" fmla="*/ 6336 h 449"/>
                <a:gd name="T42" fmla="*/ 10319 w 520"/>
                <a:gd name="T43" fmla="*/ 6336 h 449"/>
                <a:gd name="T44" fmla="*/ 13494 w 520"/>
                <a:gd name="T45" fmla="*/ 6336 h 449"/>
                <a:gd name="T46" fmla="*/ 19844 w 520"/>
                <a:gd name="T47" fmla="*/ 3168 h 449"/>
                <a:gd name="T48" fmla="*/ 23812 w 520"/>
                <a:gd name="T49" fmla="*/ 3168 h 449"/>
                <a:gd name="T50" fmla="*/ 19844 w 520"/>
                <a:gd name="T51" fmla="*/ 6336 h 449"/>
                <a:gd name="T52" fmla="*/ 26987 w 520"/>
                <a:gd name="T53" fmla="*/ 9504 h 449"/>
                <a:gd name="T54" fmla="*/ 26987 w 520"/>
                <a:gd name="T55" fmla="*/ 15840 h 449"/>
                <a:gd name="T56" fmla="*/ 40481 w 520"/>
                <a:gd name="T57" fmla="*/ 22176 h 449"/>
                <a:gd name="T58" fmla="*/ 54769 w 520"/>
                <a:gd name="T59" fmla="*/ 22176 h 449"/>
                <a:gd name="T60" fmla="*/ 54769 w 520"/>
                <a:gd name="T61" fmla="*/ 15840 h 449"/>
                <a:gd name="T62" fmla="*/ 61119 w 520"/>
                <a:gd name="T63" fmla="*/ 12672 h 449"/>
                <a:gd name="T64" fmla="*/ 72231 w 520"/>
                <a:gd name="T65" fmla="*/ 12672 h 449"/>
                <a:gd name="T66" fmla="*/ 92869 w 520"/>
                <a:gd name="T67" fmla="*/ 22176 h 449"/>
                <a:gd name="T68" fmla="*/ 92869 w 520"/>
                <a:gd name="T69" fmla="*/ 25343 h 449"/>
                <a:gd name="T70" fmla="*/ 92869 w 520"/>
                <a:gd name="T71" fmla="*/ 28511 h 449"/>
                <a:gd name="T72" fmla="*/ 92869 w 520"/>
                <a:gd name="T73" fmla="*/ 31679 h 449"/>
                <a:gd name="T74" fmla="*/ 88900 w 520"/>
                <a:gd name="T75" fmla="*/ 38015 h 449"/>
                <a:gd name="T76" fmla="*/ 88900 w 520"/>
                <a:gd name="T77" fmla="*/ 50687 h 449"/>
                <a:gd name="T78" fmla="*/ 96044 w 520"/>
                <a:gd name="T79" fmla="*/ 53855 h 449"/>
                <a:gd name="T80" fmla="*/ 96044 w 520"/>
                <a:gd name="T81" fmla="*/ 57023 h 449"/>
                <a:gd name="T82" fmla="*/ 92869 w 520"/>
                <a:gd name="T83" fmla="*/ 63359 h 449"/>
                <a:gd name="T84" fmla="*/ 96044 w 520"/>
                <a:gd name="T85" fmla="*/ 69694 h 449"/>
                <a:gd name="T86" fmla="*/ 99219 w 520"/>
                <a:gd name="T87" fmla="*/ 72862 h 449"/>
                <a:gd name="T88" fmla="*/ 103188 w 520"/>
                <a:gd name="T89" fmla="*/ 79198 h 449"/>
                <a:gd name="T90" fmla="*/ 96044 w 520"/>
                <a:gd name="T91" fmla="*/ 82366 h 449"/>
                <a:gd name="T92" fmla="*/ 96044 w 520"/>
                <a:gd name="T93" fmla="*/ 88702 h 4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0"/>
                <a:gd name="T142" fmla="*/ 0 h 449"/>
                <a:gd name="T143" fmla="*/ 520 w 520"/>
                <a:gd name="T144" fmla="*/ 449 h 44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0" h="449">
                  <a:moveTo>
                    <a:pt x="485" y="449"/>
                  </a:moveTo>
                  <a:lnTo>
                    <a:pt x="485" y="449"/>
                  </a:lnTo>
                  <a:lnTo>
                    <a:pt x="364" y="432"/>
                  </a:lnTo>
                  <a:lnTo>
                    <a:pt x="345" y="401"/>
                  </a:lnTo>
                  <a:lnTo>
                    <a:pt x="293" y="416"/>
                  </a:lnTo>
                  <a:lnTo>
                    <a:pt x="259" y="416"/>
                  </a:lnTo>
                  <a:lnTo>
                    <a:pt x="207" y="368"/>
                  </a:lnTo>
                  <a:lnTo>
                    <a:pt x="172" y="320"/>
                  </a:lnTo>
                  <a:lnTo>
                    <a:pt x="138" y="305"/>
                  </a:lnTo>
                  <a:lnTo>
                    <a:pt x="121" y="305"/>
                  </a:lnTo>
                  <a:lnTo>
                    <a:pt x="103" y="288"/>
                  </a:lnTo>
                  <a:lnTo>
                    <a:pt x="86" y="240"/>
                  </a:lnTo>
                  <a:lnTo>
                    <a:pt x="52" y="224"/>
                  </a:lnTo>
                  <a:lnTo>
                    <a:pt x="34" y="192"/>
                  </a:lnTo>
                  <a:lnTo>
                    <a:pt x="52" y="161"/>
                  </a:lnTo>
                  <a:lnTo>
                    <a:pt x="52" y="128"/>
                  </a:lnTo>
                  <a:lnTo>
                    <a:pt x="34" y="128"/>
                  </a:lnTo>
                  <a:lnTo>
                    <a:pt x="17" y="96"/>
                  </a:lnTo>
                  <a:lnTo>
                    <a:pt x="0" y="17"/>
                  </a:lnTo>
                  <a:lnTo>
                    <a:pt x="17" y="0"/>
                  </a:lnTo>
                  <a:lnTo>
                    <a:pt x="34" y="33"/>
                  </a:lnTo>
                  <a:lnTo>
                    <a:pt x="52" y="33"/>
                  </a:lnTo>
                  <a:lnTo>
                    <a:pt x="69" y="33"/>
                  </a:lnTo>
                  <a:lnTo>
                    <a:pt x="103" y="17"/>
                  </a:lnTo>
                  <a:lnTo>
                    <a:pt x="121" y="17"/>
                  </a:lnTo>
                  <a:lnTo>
                    <a:pt x="103" y="33"/>
                  </a:lnTo>
                  <a:lnTo>
                    <a:pt x="138" y="48"/>
                  </a:lnTo>
                  <a:lnTo>
                    <a:pt x="138" y="80"/>
                  </a:lnTo>
                  <a:lnTo>
                    <a:pt x="207" y="113"/>
                  </a:lnTo>
                  <a:lnTo>
                    <a:pt x="276" y="113"/>
                  </a:lnTo>
                  <a:lnTo>
                    <a:pt x="276" y="80"/>
                  </a:lnTo>
                  <a:lnTo>
                    <a:pt x="311" y="65"/>
                  </a:lnTo>
                  <a:lnTo>
                    <a:pt x="364" y="65"/>
                  </a:lnTo>
                  <a:lnTo>
                    <a:pt x="468" y="113"/>
                  </a:lnTo>
                  <a:lnTo>
                    <a:pt x="468" y="128"/>
                  </a:lnTo>
                  <a:lnTo>
                    <a:pt x="468" y="144"/>
                  </a:lnTo>
                  <a:lnTo>
                    <a:pt x="468" y="161"/>
                  </a:lnTo>
                  <a:lnTo>
                    <a:pt x="451" y="192"/>
                  </a:lnTo>
                  <a:lnTo>
                    <a:pt x="451" y="257"/>
                  </a:lnTo>
                  <a:lnTo>
                    <a:pt x="485" y="272"/>
                  </a:lnTo>
                  <a:lnTo>
                    <a:pt x="485" y="288"/>
                  </a:lnTo>
                  <a:lnTo>
                    <a:pt x="468" y="320"/>
                  </a:lnTo>
                  <a:lnTo>
                    <a:pt x="485" y="353"/>
                  </a:lnTo>
                  <a:lnTo>
                    <a:pt x="503" y="368"/>
                  </a:lnTo>
                  <a:lnTo>
                    <a:pt x="520" y="401"/>
                  </a:lnTo>
                  <a:lnTo>
                    <a:pt x="485" y="416"/>
                  </a:lnTo>
                  <a:lnTo>
                    <a:pt x="485" y="449"/>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60" name="Freeform 367">
              <a:extLst>
                <a:ext uri="{FF2B5EF4-FFF2-40B4-BE49-F238E27FC236}">
                  <a16:creationId xmlns:a16="http://schemas.microsoft.com/office/drawing/2014/main" id="{56E94CFE-E963-C1CA-1B6F-C369F7D102FC}"/>
                </a:ext>
              </a:extLst>
            </p:cNvPr>
            <p:cNvSpPr>
              <a:spLocks/>
            </p:cNvSpPr>
            <p:nvPr>
              <p:custDataLst>
                <p:tags r:id="rId122"/>
              </p:custDataLst>
            </p:nvPr>
          </p:nvSpPr>
          <p:spPr bwMode="auto">
            <a:xfrm>
              <a:off x="5168396" y="3581323"/>
              <a:ext cx="109445" cy="44555"/>
            </a:xfrm>
            <a:custGeom>
              <a:avLst/>
              <a:gdLst>
                <a:gd name="T0" fmla="*/ 10319 w 192"/>
                <a:gd name="T1" fmla="*/ 12902 h 63"/>
                <a:gd name="T2" fmla="*/ 10319 w 192"/>
                <a:gd name="T3" fmla="*/ 12902 h 63"/>
                <a:gd name="T4" fmla="*/ 10319 w 192"/>
                <a:gd name="T5" fmla="*/ 9676 h 63"/>
                <a:gd name="T6" fmla="*/ 10319 w 192"/>
                <a:gd name="T7" fmla="*/ 6451 h 63"/>
                <a:gd name="T8" fmla="*/ 0 w 192"/>
                <a:gd name="T9" fmla="*/ 0 h 63"/>
                <a:gd name="T10" fmla="*/ 17463 w 192"/>
                <a:gd name="T11" fmla="*/ 0 h 63"/>
                <a:gd name="T12" fmla="*/ 23812 w 192"/>
                <a:gd name="T13" fmla="*/ 3225 h 63"/>
                <a:gd name="T14" fmla="*/ 31750 w 192"/>
                <a:gd name="T15" fmla="*/ 3225 h 63"/>
                <a:gd name="T16" fmla="*/ 38100 w 192"/>
                <a:gd name="T17" fmla="*/ 9676 h 63"/>
                <a:gd name="T18" fmla="*/ 34925 w 192"/>
                <a:gd name="T19" fmla="*/ 9676 h 63"/>
                <a:gd name="T20" fmla="*/ 38100 w 192"/>
                <a:gd name="T21" fmla="*/ 12902 h 63"/>
                <a:gd name="T22" fmla="*/ 31750 w 192"/>
                <a:gd name="T23" fmla="*/ 12902 h 63"/>
                <a:gd name="T24" fmla="*/ 27781 w 192"/>
                <a:gd name="T25" fmla="*/ 12902 h 63"/>
                <a:gd name="T26" fmla="*/ 20637 w 192"/>
                <a:gd name="T27" fmla="*/ 12902 h 63"/>
                <a:gd name="T28" fmla="*/ 10319 w 192"/>
                <a:gd name="T29" fmla="*/ 12902 h 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2"/>
                <a:gd name="T46" fmla="*/ 0 h 63"/>
                <a:gd name="T47" fmla="*/ 192 w 192"/>
                <a:gd name="T48" fmla="*/ 63 h 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2" h="63">
                  <a:moveTo>
                    <a:pt x="54" y="63"/>
                  </a:moveTo>
                  <a:lnTo>
                    <a:pt x="54" y="63"/>
                  </a:lnTo>
                  <a:lnTo>
                    <a:pt x="54" y="48"/>
                  </a:lnTo>
                  <a:lnTo>
                    <a:pt x="54" y="32"/>
                  </a:lnTo>
                  <a:lnTo>
                    <a:pt x="0" y="0"/>
                  </a:lnTo>
                  <a:lnTo>
                    <a:pt x="88" y="0"/>
                  </a:lnTo>
                  <a:lnTo>
                    <a:pt x="123" y="15"/>
                  </a:lnTo>
                  <a:lnTo>
                    <a:pt x="157" y="15"/>
                  </a:lnTo>
                  <a:lnTo>
                    <a:pt x="192" y="48"/>
                  </a:lnTo>
                  <a:lnTo>
                    <a:pt x="175" y="48"/>
                  </a:lnTo>
                  <a:lnTo>
                    <a:pt x="192" y="63"/>
                  </a:lnTo>
                  <a:lnTo>
                    <a:pt x="157" y="63"/>
                  </a:lnTo>
                  <a:lnTo>
                    <a:pt x="140" y="63"/>
                  </a:lnTo>
                  <a:lnTo>
                    <a:pt x="105" y="63"/>
                  </a:lnTo>
                  <a:lnTo>
                    <a:pt x="54" y="63"/>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61" name="Freeform 368">
              <a:extLst>
                <a:ext uri="{FF2B5EF4-FFF2-40B4-BE49-F238E27FC236}">
                  <a16:creationId xmlns:a16="http://schemas.microsoft.com/office/drawing/2014/main" id="{F7FAF210-F1C7-59A0-2139-01238DFA52A6}"/>
                </a:ext>
              </a:extLst>
            </p:cNvPr>
            <p:cNvSpPr>
              <a:spLocks/>
            </p:cNvSpPr>
            <p:nvPr>
              <p:custDataLst>
                <p:tags r:id="rId123"/>
              </p:custDataLst>
            </p:nvPr>
          </p:nvSpPr>
          <p:spPr bwMode="auto">
            <a:xfrm>
              <a:off x="5228819" y="3625876"/>
              <a:ext cx="49022" cy="55693"/>
            </a:xfrm>
            <a:custGeom>
              <a:avLst/>
              <a:gdLst>
                <a:gd name="T0" fmla="*/ 16477 w 87"/>
                <a:gd name="T1" fmla="*/ 15679 h 81"/>
                <a:gd name="T2" fmla="*/ 16477 w 87"/>
                <a:gd name="T3" fmla="*/ 15679 h 81"/>
                <a:gd name="T4" fmla="*/ 16477 w 87"/>
                <a:gd name="T5" fmla="*/ 12543 h 81"/>
                <a:gd name="T6" fmla="*/ 13339 w 87"/>
                <a:gd name="T7" fmla="*/ 9407 h 81"/>
                <a:gd name="T8" fmla="*/ 13339 w 87"/>
                <a:gd name="T9" fmla="*/ 6272 h 81"/>
                <a:gd name="T10" fmla="*/ 6277 w 87"/>
                <a:gd name="T11" fmla="*/ 0 h 81"/>
                <a:gd name="T12" fmla="*/ 0 w 87"/>
                <a:gd name="T13" fmla="*/ 0 h 81"/>
                <a:gd name="T14" fmla="*/ 3139 w 87"/>
                <a:gd name="T15" fmla="*/ 9407 h 81"/>
                <a:gd name="T16" fmla="*/ 6277 w 87"/>
                <a:gd name="T17" fmla="*/ 9407 h 81"/>
                <a:gd name="T18" fmla="*/ 13339 w 87"/>
                <a:gd name="T19" fmla="*/ 12543 h 81"/>
                <a:gd name="T20" fmla="*/ 13339 w 87"/>
                <a:gd name="T21" fmla="*/ 15679 h 81"/>
                <a:gd name="T22" fmla="*/ 16477 w 87"/>
                <a:gd name="T23" fmla="*/ 15679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
                <a:gd name="T37" fmla="*/ 0 h 81"/>
                <a:gd name="T38" fmla="*/ 87 w 87"/>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 h="81">
                  <a:moveTo>
                    <a:pt x="87" y="81"/>
                  </a:moveTo>
                  <a:lnTo>
                    <a:pt x="87" y="81"/>
                  </a:lnTo>
                  <a:lnTo>
                    <a:pt x="87" y="65"/>
                  </a:lnTo>
                  <a:lnTo>
                    <a:pt x="70" y="48"/>
                  </a:lnTo>
                  <a:lnTo>
                    <a:pt x="70" y="33"/>
                  </a:lnTo>
                  <a:lnTo>
                    <a:pt x="35" y="0"/>
                  </a:lnTo>
                  <a:lnTo>
                    <a:pt x="0" y="0"/>
                  </a:lnTo>
                  <a:lnTo>
                    <a:pt x="18" y="48"/>
                  </a:lnTo>
                  <a:lnTo>
                    <a:pt x="35" y="48"/>
                  </a:lnTo>
                  <a:lnTo>
                    <a:pt x="70" y="65"/>
                  </a:lnTo>
                  <a:lnTo>
                    <a:pt x="70" y="81"/>
                  </a:lnTo>
                  <a:lnTo>
                    <a:pt x="87" y="81"/>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62" name="Freeform 369">
              <a:extLst>
                <a:ext uri="{FF2B5EF4-FFF2-40B4-BE49-F238E27FC236}">
                  <a16:creationId xmlns:a16="http://schemas.microsoft.com/office/drawing/2014/main" id="{2308271D-0288-0625-1CCC-ECB80AEC45AD}"/>
                </a:ext>
              </a:extLst>
            </p:cNvPr>
            <p:cNvSpPr>
              <a:spLocks/>
            </p:cNvSpPr>
            <p:nvPr>
              <p:custDataLst>
                <p:tags r:id="rId124"/>
              </p:custDataLst>
            </p:nvPr>
          </p:nvSpPr>
          <p:spPr bwMode="auto">
            <a:xfrm>
              <a:off x="5248200" y="3614737"/>
              <a:ext cx="90065" cy="77971"/>
            </a:xfrm>
            <a:custGeom>
              <a:avLst/>
              <a:gdLst>
                <a:gd name="T0" fmla="*/ 10385 w 157"/>
                <a:gd name="T1" fmla="*/ 19222 h 111"/>
                <a:gd name="T2" fmla="*/ 10385 w 157"/>
                <a:gd name="T3" fmla="*/ 19222 h 111"/>
                <a:gd name="T4" fmla="*/ 17574 w 157"/>
                <a:gd name="T5" fmla="*/ 16018 h 111"/>
                <a:gd name="T6" fmla="*/ 20769 w 157"/>
                <a:gd name="T7" fmla="*/ 16018 h 111"/>
                <a:gd name="T8" fmla="*/ 17574 w 157"/>
                <a:gd name="T9" fmla="*/ 19222 h 111"/>
                <a:gd name="T10" fmla="*/ 24763 w 157"/>
                <a:gd name="T11" fmla="*/ 22425 h 111"/>
                <a:gd name="T12" fmla="*/ 20769 w 157"/>
                <a:gd name="T13" fmla="*/ 19222 h 111"/>
                <a:gd name="T14" fmla="*/ 24763 w 157"/>
                <a:gd name="T15" fmla="*/ 19222 h 111"/>
                <a:gd name="T16" fmla="*/ 24763 w 157"/>
                <a:gd name="T17" fmla="*/ 12814 h 111"/>
                <a:gd name="T18" fmla="*/ 31952 w 157"/>
                <a:gd name="T19" fmla="*/ 9611 h 111"/>
                <a:gd name="T20" fmla="*/ 24763 w 157"/>
                <a:gd name="T21" fmla="*/ 6407 h 111"/>
                <a:gd name="T22" fmla="*/ 20769 w 157"/>
                <a:gd name="T23" fmla="*/ 0 h 111"/>
                <a:gd name="T24" fmla="*/ 17574 w 157"/>
                <a:gd name="T25" fmla="*/ 3204 h 111"/>
                <a:gd name="T26" fmla="*/ 14379 w 157"/>
                <a:gd name="T27" fmla="*/ 3204 h 111"/>
                <a:gd name="T28" fmla="*/ 10385 w 157"/>
                <a:gd name="T29" fmla="*/ 0 h 111"/>
                <a:gd name="T30" fmla="*/ 7189 w 157"/>
                <a:gd name="T31" fmla="*/ 0 h 111"/>
                <a:gd name="T32" fmla="*/ 10385 w 157"/>
                <a:gd name="T33" fmla="*/ 3204 h 111"/>
                <a:gd name="T34" fmla="*/ 3994 w 157"/>
                <a:gd name="T35" fmla="*/ 3204 h 111"/>
                <a:gd name="T36" fmla="*/ 0 w 157"/>
                <a:gd name="T37" fmla="*/ 3204 h 111"/>
                <a:gd name="T38" fmla="*/ 7189 w 157"/>
                <a:gd name="T39" fmla="*/ 9611 h 111"/>
                <a:gd name="T40" fmla="*/ 7189 w 157"/>
                <a:gd name="T41" fmla="*/ 12814 h 111"/>
                <a:gd name="T42" fmla="*/ 10385 w 157"/>
                <a:gd name="T43" fmla="*/ 16018 h 111"/>
                <a:gd name="T44" fmla="*/ 10385 w 157"/>
                <a:gd name="T45" fmla="*/ 19222 h 1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7"/>
                <a:gd name="T70" fmla="*/ 0 h 111"/>
                <a:gd name="T71" fmla="*/ 157 w 157"/>
                <a:gd name="T72" fmla="*/ 111 h 1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7" h="111">
                  <a:moveTo>
                    <a:pt x="52" y="96"/>
                  </a:moveTo>
                  <a:lnTo>
                    <a:pt x="52" y="96"/>
                  </a:lnTo>
                  <a:lnTo>
                    <a:pt x="86" y="80"/>
                  </a:lnTo>
                  <a:lnTo>
                    <a:pt x="104" y="80"/>
                  </a:lnTo>
                  <a:lnTo>
                    <a:pt x="86" y="96"/>
                  </a:lnTo>
                  <a:lnTo>
                    <a:pt x="121" y="111"/>
                  </a:lnTo>
                  <a:lnTo>
                    <a:pt x="104" y="96"/>
                  </a:lnTo>
                  <a:lnTo>
                    <a:pt x="121" y="96"/>
                  </a:lnTo>
                  <a:lnTo>
                    <a:pt x="121" y="63"/>
                  </a:lnTo>
                  <a:lnTo>
                    <a:pt x="157" y="48"/>
                  </a:lnTo>
                  <a:lnTo>
                    <a:pt x="121" y="32"/>
                  </a:lnTo>
                  <a:lnTo>
                    <a:pt x="104" y="0"/>
                  </a:lnTo>
                  <a:lnTo>
                    <a:pt x="86" y="15"/>
                  </a:lnTo>
                  <a:lnTo>
                    <a:pt x="69" y="15"/>
                  </a:lnTo>
                  <a:lnTo>
                    <a:pt x="52" y="0"/>
                  </a:lnTo>
                  <a:lnTo>
                    <a:pt x="35" y="0"/>
                  </a:lnTo>
                  <a:lnTo>
                    <a:pt x="52" y="15"/>
                  </a:lnTo>
                  <a:lnTo>
                    <a:pt x="17" y="15"/>
                  </a:lnTo>
                  <a:lnTo>
                    <a:pt x="0" y="15"/>
                  </a:lnTo>
                  <a:lnTo>
                    <a:pt x="35" y="48"/>
                  </a:lnTo>
                  <a:lnTo>
                    <a:pt x="35" y="63"/>
                  </a:lnTo>
                  <a:lnTo>
                    <a:pt x="52" y="80"/>
                  </a:lnTo>
                  <a:lnTo>
                    <a:pt x="52" y="96"/>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63" name="Freeform 370">
              <a:extLst>
                <a:ext uri="{FF2B5EF4-FFF2-40B4-BE49-F238E27FC236}">
                  <a16:creationId xmlns:a16="http://schemas.microsoft.com/office/drawing/2014/main" id="{DF41EC9A-EC32-B02B-F847-A115455EBEF8}"/>
                </a:ext>
              </a:extLst>
            </p:cNvPr>
            <p:cNvSpPr>
              <a:spLocks/>
            </p:cNvSpPr>
            <p:nvPr>
              <p:custDataLst>
                <p:tags r:id="rId125"/>
              </p:custDataLst>
            </p:nvPr>
          </p:nvSpPr>
          <p:spPr bwMode="auto">
            <a:xfrm>
              <a:off x="5247061" y="3882066"/>
              <a:ext cx="29641" cy="22277"/>
            </a:xfrm>
            <a:custGeom>
              <a:avLst/>
              <a:gdLst>
                <a:gd name="T0" fmla="*/ 0 w 52"/>
                <a:gd name="T1" fmla="*/ 3079 h 33"/>
                <a:gd name="T2" fmla="*/ 0 w 52"/>
                <a:gd name="T3" fmla="*/ 3079 h 33"/>
                <a:gd name="T4" fmla="*/ 3969 w 52"/>
                <a:gd name="T5" fmla="*/ 0 h 33"/>
                <a:gd name="T6" fmla="*/ 10319 w 52"/>
                <a:gd name="T7" fmla="*/ 3079 h 33"/>
                <a:gd name="T8" fmla="*/ 3969 w 52"/>
                <a:gd name="T9" fmla="*/ 6158 h 33"/>
                <a:gd name="T10" fmla="*/ 0 w 52"/>
                <a:gd name="T11" fmla="*/ 3079 h 33"/>
                <a:gd name="T12" fmla="*/ 0 60000 65536"/>
                <a:gd name="T13" fmla="*/ 0 60000 65536"/>
                <a:gd name="T14" fmla="*/ 0 60000 65536"/>
                <a:gd name="T15" fmla="*/ 0 60000 65536"/>
                <a:gd name="T16" fmla="*/ 0 60000 65536"/>
                <a:gd name="T17" fmla="*/ 0 60000 65536"/>
                <a:gd name="T18" fmla="*/ 0 w 52"/>
                <a:gd name="T19" fmla="*/ 0 h 33"/>
                <a:gd name="T20" fmla="*/ 52 w 52"/>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52" h="33">
                  <a:moveTo>
                    <a:pt x="0" y="16"/>
                  </a:moveTo>
                  <a:lnTo>
                    <a:pt x="0" y="16"/>
                  </a:lnTo>
                  <a:lnTo>
                    <a:pt x="17" y="0"/>
                  </a:lnTo>
                  <a:lnTo>
                    <a:pt x="52" y="16"/>
                  </a:lnTo>
                  <a:lnTo>
                    <a:pt x="17" y="33"/>
                  </a:lnTo>
                  <a:lnTo>
                    <a:pt x="0" y="16"/>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64" name="Freeform 371">
              <a:extLst>
                <a:ext uri="{FF2B5EF4-FFF2-40B4-BE49-F238E27FC236}">
                  <a16:creationId xmlns:a16="http://schemas.microsoft.com/office/drawing/2014/main" id="{FC6B9786-E45F-7DF3-0B20-6D486ADF5463}"/>
                </a:ext>
              </a:extLst>
            </p:cNvPr>
            <p:cNvSpPr>
              <a:spLocks/>
            </p:cNvSpPr>
            <p:nvPr>
              <p:custDataLst>
                <p:tags r:id="rId126"/>
              </p:custDataLst>
            </p:nvPr>
          </p:nvSpPr>
          <p:spPr bwMode="auto">
            <a:xfrm>
              <a:off x="5090872" y="3826372"/>
              <a:ext cx="344297" cy="356436"/>
            </a:xfrm>
            <a:custGeom>
              <a:avLst/>
              <a:gdLst>
                <a:gd name="T0" fmla="*/ 99219 w 604"/>
                <a:gd name="T1" fmla="*/ 82550 h 512"/>
                <a:gd name="T2" fmla="*/ 99219 w 604"/>
                <a:gd name="T3" fmla="*/ 82550 h 512"/>
                <a:gd name="T4" fmla="*/ 103188 w 604"/>
                <a:gd name="T5" fmla="*/ 79375 h 512"/>
                <a:gd name="T6" fmla="*/ 106363 w 604"/>
                <a:gd name="T7" fmla="*/ 76200 h 512"/>
                <a:gd name="T8" fmla="*/ 109538 w 604"/>
                <a:gd name="T9" fmla="*/ 73025 h 512"/>
                <a:gd name="T10" fmla="*/ 113506 w 604"/>
                <a:gd name="T11" fmla="*/ 69850 h 512"/>
                <a:gd name="T12" fmla="*/ 116681 w 604"/>
                <a:gd name="T13" fmla="*/ 66675 h 512"/>
                <a:gd name="T14" fmla="*/ 119856 w 604"/>
                <a:gd name="T15" fmla="*/ 66675 h 512"/>
                <a:gd name="T16" fmla="*/ 119856 w 604"/>
                <a:gd name="T17" fmla="*/ 63500 h 512"/>
                <a:gd name="T18" fmla="*/ 119856 w 604"/>
                <a:gd name="T19" fmla="*/ 60325 h 512"/>
                <a:gd name="T20" fmla="*/ 119856 w 604"/>
                <a:gd name="T21" fmla="*/ 57150 h 512"/>
                <a:gd name="T22" fmla="*/ 116681 w 604"/>
                <a:gd name="T23" fmla="*/ 53975 h 512"/>
                <a:gd name="T24" fmla="*/ 113506 w 604"/>
                <a:gd name="T25" fmla="*/ 50800 h 512"/>
                <a:gd name="T26" fmla="*/ 109538 w 604"/>
                <a:gd name="T27" fmla="*/ 50800 h 512"/>
                <a:gd name="T28" fmla="*/ 106363 w 604"/>
                <a:gd name="T29" fmla="*/ 50800 h 512"/>
                <a:gd name="T30" fmla="*/ 106363 w 604"/>
                <a:gd name="T31" fmla="*/ 53975 h 512"/>
                <a:gd name="T32" fmla="*/ 103188 w 604"/>
                <a:gd name="T33" fmla="*/ 53975 h 512"/>
                <a:gd name="T34" fmla="*/ 99219 w 604"/>
                <a:gd name="T35" fmla="*/ 53975 h 512"/>
                <a:gd name="T36" fmla="*/ 95250 w 604"/>
                <a:gd name="T37" fmla="*/ 53975 h 512"/>
                <a:gd name="T38" fmla="*/ 92075 w 604"/>
                <a:gd name="T39" fmla="*/ 53975 h 512"/>
                <a:gd name="T40" fmla="*/ 88900 w 604"/>
                <a:gd name="T41" fmla="*/ 53975 h 512"/>
                <a:gd name="T42" fmla="*/ 84931 w 604"/>
                <a:gd name="T43" fmla="*/ 50800 h 512"/>
                <a:gd name="T44" fmla="*/ 88900 w 604"/>
                <a:gd name="T45" fmla="*/ 47625 h 512"/>
                <a:gd name="T46" fmla="*/ 84931 w 604"/>
                <a:gd name="T47" fmla="*/ 41275 h 512"/>
                <a:gd name="T48" fmla="*/ 84931 w 604"/>
                <a:gd name="T49" fmla="*/ 31750 h 512"/>
                <a:gd name="T50" fmla="*/ 75406 w 604"/>
                <a:gd name="T51" fmla="*/ 22225 h 512"/>
                <a:gd name="T52" fmla="*/ 65087 w 604"/>
                <a:gd name="T53" fmla="*/ 19050 h 512"/>
                <a:gd name="T54" fmla="*/ 58738 w 604"/>
                <a:gd name="T55" fmla="*/ 22225 h 512"/>
                <a:gd name="T56" fmla="*/ 54769 w 604"/>
                <a:gd name="T57" fmla="*/ 19050 h 512"/>
                <a:gd name="T58" fmla="*/ 47625 w 604"/>
                <a:gd name="T59" fmla="*/ 15875 h 512"/>
                <a:gd name="T60" fmla="*/ 47625 w 604"/>
                <a:gd name="T61" fmla="*/ 12700 h 512"/>
                <a:gd name="T62" fmla="*/ 44450 w 604"/>
                <a:gd name="T63" fmla="*/ 9525 h 512"/>
                <a:gd name="T64" fmla="*/ 34131 w 604"/>
                <a:gd name="T65" fmla="*/ 3175 h 512"/>
                <a:gd name="T66" fmla="*/ 23812 w 604"/>
                <a:gd name="T67" fmla="*/ 0 h 512"/>
                <a:gd name="T68" fmla="*/ 14288 w 604"/>
                <a:gd name="T69" fmla="*/ 6350 h 512"/>
                <a:gd name="T70" fmla="*/ 16669 w 604"/>
                <a:gd name="T71" fmla="*/ 9525 h 512"/>
                <a:gd name="T72" fmla="*/ 14288 w 604"/>
                <a:gd name="T73" fmla="*/ 15875 h 512"/>
                <a:gd name="T74" fmla="*/ 9525 w 604"/>
                <a:gd name="T75" fmla="*/ 15875 h 512"/>
                <a:gd name="T76" fmla="*/ 7144 w 604"/>
                <a:gd name="T77" fmla="*/ 19050 h 512"/>
                <a:gd name="T78" fmla="*/ 0 w 604"/>
                <a:gd name="T79" fmla="*/ 19050 h 512"/>
                <a:gd name="T80" fmla="*/ 0 w 604"/>
                <a:gd name="T81" fmla="*/ 25400 h 512"/>
                <a:gd name="T82" fmla="*/ 3969 w 604"/>
                <a:gd name="T83" fmla="*/ 25400 h 512"/>
                <a:gd name="T84" fmla="*/ 16669 w 604"/>
                <a:gd name="T85" fmla="*/ 44450 h 512"/>
                <a:gd name="T86" fmla="*/ 19844 w 604"/>
                <a:gd name="T87" fmla="*/ 47625 h 512"/>
                <a:gd name="T88" fmla="*/ 23812 w 604"/>
                <a:gd name="T89" fmla="*/ 53975 h 512"/>
                <a:gd name="T90" fmla="*/ 23812 w 604"/>
                <a:gd name="T91" fmla="*/ 63500 h 512"/>
                <a:gd name="T92" fmla="*/ 34131 w 604"/>
                <a:gd name="T93" fmla="*/ 69850 h 512"/>
                <a:gd name="T94" fmla="*/ 40481 w 604"/>
                <a:gd name="T95" fmla="*/ 85725 h 512"/>
                <a:gd name="T96" fmla="*/ 44450 w 604"/>
                <a:gd name="T97" fmla="*/ 88900 h 512"/>
                <a:gd name="T98" fmla="*/ 47625 w 604"/>
                <a:gd name="T99" fmla="*/ 85725 h 512"/>
                <a:gd name="T100" fmla="*/ 58738 w 604"/>
                <a:gd name="T101" fmla="*/ 94456 h 512"/>
                <a:gd name="T102" fmla="*/ 61119 w 604"/>
                <a:gd name="T103" fmla="*/ 101600 h 512"/>
                <a:gd name="T104" fmla="*/ 84931 w 604"/>
                <a:gd name="T105" fmla="*/ 85725 h 512"/>
                <a:gd name="T106" fmla="*/ 99219 w 604"/>
                <a:gd name="T107" fmla="*/ 82550 h 5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4"/>
                <a:gd name="T163" fmla="*/ 0 h 512"/>
                <a:gd name="T164" fmla="*/ 604 w 604"/>
                <a:gd name="T165" fmla="*/ 512 h 5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4" h="512">
                  <a:moveTo>
                    <a:pt x="501" y="416"/>
                  </a:moveTo>
                  <a:lnTo>
                    <a:pt x="501" y="416"/>
                  </a:lnTo>
                  <a:lnTo>
                    <a:pt x="518" y="401"/>
                  </a:lnTo>
                  <a:lnTo>
                    <a:pt x="535" y="384"/>
                  </a:lnTo>
                  <a:lnTo>
                    <a:pt x="552" y="368"/>
                  </a:lnTo>
                  <a:lnTo>
                    <a:pt x="570" y="353"/>
                  </a:lnTo>
                  <a:lnTo>
                    <a:pt x="587" y="336"/>
                  </a:lnTo>
                  <a:lnTo>
                    <a:pt x="604" y="336"/>
                  </a:lnTo>
                  <a:lnTo>
                    <a:pt x="604" y="320"/>
                  </a:lnTo>
                  <a:lnTo>
                    <a:pt x="604" y="305"/>
                  </a:lnTo>
                  <a:lnTo>
                    <a:pt x="604" y="288"/>
                  </a:lnTo>
                  <a:lnTo>
                    <a:pt x="587" y="272"/>
                  </a:lnTo>
                  <a:lnTo>
                    <a:pt x="570" y="257"/>
                  </a:lnTo>
                  <a:lnTo>
                    <a:pt x="552" y="257"/>
                  </a:lnTo>
                  <a:lnTo>
                    <a:pt x="535" y="257"/>
                  </a:lnTo>
                  <a:lnTo>
                    <a:pt x="535" y="272"/>
                  </a:lnTo>
                  <a:lnTo>
                    <a:pt x="518" y="272"/>
                  </a:lnTo>
                  <a:lnTo>
                    <a:pt x="501" y="272"/>
                  </a:lnTo>
                  <a:lnTo>
                    <a:pt x="483" y="272"/>
                  </a:lnTo>
                  <a:lnTo>
                    <a:pt x="466" y="272"/>
                  </a:lnTo>
                  <a:lnTo>
                    <a:pt x="449" y="272"/>
                  </a:lnTo>
                  <a:lnTo>
                    <a:pt x="431" y="257"/>
                  </a:lnTo>
                  <a:lnTo>
                    <a:pt x="449" y="240"/>
                  </a:lnTo>
                  <a:lnTo>
                    <a:pt x="431" y="209"/>
                  </a:lnTo>
                  <a:lnTo>
                    <a:pt x="431" y="161"/>
                  </a:lnTo>
                  <a:lnTo>
                    <a:pt x="380" y="113"/>
                  </a:lnTo>
                  <a:lnTo>
                    <a:pt x="328" y="96"/>
                  </a:lnTo>
                  <a:lnTo>
                    <a:pt x="293" y="113"/>
                  </a:lnTo>
                  <a:lnTo>
                    <a:pt x="276" y="96"/>
                  </a:lnTo>
                  <a:lnTo>
                    <a:pt x="241" y="80"/>
                  </a:lnTo>
                  <a:lnTo>
                    <a:pt x="241" y="65"/>
                  </a:lnTo>
                  <a:lnTo>
                    <a:pt x="224" y="48"/>
                  </a:lnTo>
                  <a:lnTo>
                    <a:pt x="172" y="17"/>
                  </a:lnTo>
                  <a:lnTo>
                    <a:pt x="120" y="0"/>
                  </a:lnTo>
                  <a:lnTo>
                    <a:pt x="69" y="32"/>
                  </a:lnTo>
                  <a:lnTo>
                    <a:pt x="86" y="48"/>
                  </a:lnTo>
                  <a:lnTo>
                    <a:pt x="69" y="80"/>
                  </a:lnTo>
                  <a:lnTo>
                    <a:pt x="51" y="80"/>
                  </a:lnTo>
                  <a:lnTo>
                    <a:pt x="34" y="96"/>
                  </a:lnTo>
                  <a:lnTo>
                    <a:pt x="0" y="96"/>
                  </a:lnTo>
                  <a:lnTo>
                    <a:pt x="0" y="128"/>
                  </a:lnTo>
                  <a:lnTo>
                    <a:pt x="17" y="128"/>
                  </a:lnTo>
                  <a:lnTo>
                    <a:pt x="86" y="224"/>
                  </a:lnTo>
                  <a:lnTo>
                    <a:pt x="103" y="240"/>
                  </a:lnTo>
                  <a:lnTo>
                    <a:pt x="120" y="272"/>
                  </a:lnTo>
                  <a:lnTo>
                    <a:pt x="120" y="320"/>
                  </a:lnTo>
                  <a:lnTo>
                    <a:pt x="172" y="353"/>
                  </a:lnTo>
                  <a:lnTo>
                    <a:pt x="207" y="432"/>
                  </a:lnTo>
                  <a:lnTo>
                    <a:pt x="224" y="449"/>
                  </a:lnTo>
                  <a:lnTo>
                    <a:pt x="241" y="432"/>
                  </a:lnTo>
                  <a:lnTo>
                    <a:pt x="293" y="479"/>
                  </a:lnTo>
                  <a:lnTo>
                    <a:pt x="311" y="512"/>
                  </a:lnTo>
                  <a:lnTo>
                    <a:pt x="431" y="432"/>
                  </a:lnTo>
                  <a:lnTo>
                    <a:pt x="501" y="416"/>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65" name="Freeform 372">
              <a:extLst>
                <a:ext uri="{FF2B5EF4-FFF2-40B4-BE49-F238E27FC236}">
                  <a16:creationId xmlns:a16="http://schemas.microsoft.com/office/drawing/2014/main" id="{FA0662F1-26D2-7FC2-A353-3C43B3699BB7}"/>
                </a:ext>
              </a:extLst>
            </p:cNvPr>
            <p:cNvSpPr>
              <a:spLocks/>
            </p:cNvSpPr>
            <p:nvPr>
              <p:custDataLst>
                <p:tags r:id="rId127"/>
              </p:custDataLst>
            </p:nvPr>
          </p:nvSpPr>
          <p:spPr bwMode="auto">
            <a:xfrm>
              <a:off x="5337124" y="3960035"/>
              <a:ext cx="19380" cy="33416"/>
            </a:xfrm>
            <a:custGeom>
              <a:avLst/>
              <a:gdLst>
                <a:gd name="T0" fmla="*/ 3084 w 35"/>
                <a:gd name="T1" fmla="*/ 9525 h 48"/>
                <a:gd name="T2" fmla="*/ 3084 w 35"/>
                <a:gd name="T3" fmla="*/ 9525 h 48"/>
                <a:gd name="T4" fmla="*/ 0 w 35"/>
                <a:gd name="T5" fmla="*/ 3969 h 48"/>
                <a:gd name="T6" fmla="*/ 3084 w 35"/>
                <a:gd name="T7" fmla="*/ 0 h 48"/>
                <a:gd name="T8" fmla="*/ 6169 w 35"/>
                <a:gd name="T9" fmla="*/ 0 h 48"/>
                <a:gd name="T10" fmla="*/ 3084 w 35"/>
                <a:gd name="T11" fmla="*/ 9525 h 48"/>
                <a:gd name="T12" fmla="*/ 0 60000 65536"/>
                <a:gd name="T13" fmla="*/ 0 60000 65536"/>
                <a:gd name="T14" fmla="*/ 0 60000 65536"/>
                <a:gd name="T15" fmla="*/ 0 60000 65536"/>
                <a:gd name="T16" fmla="*/ 0 60000 65536"/>
                <a:gd name="T17" fmla="*/ 0 60000 65536"/>
                <a:gd name="T18" fmla="*/ 0 w 35"/>
                <a:gd name="T19" fmla="*/ 0 h 48"/>
                <a:gd name="T20" fmla="*/ 35 w 35"/>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35" h="48">
                  <a:moveTo>
                    <a:pt x="18" y="48"/>
                  </a:moveTo>
                  <a:lnTo>
                    <a:pt x="18" y="48"/>
                  </a:lnTo>
                  <a:lnTo>
                    <a:pt x="0" y="17"/>
                  </a:lnTo>
                  <a:lnTo>
                    <a:pt x="18" y="0"/>
                  </a:lnTo>
                  <a:lnTo>
                    <a:pt x="35" y="0"/>
                  </a:lnTo>
                  <a:lnTo>
                    <a:pt x="18" y="48"/>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66" name="Freeform 373">
              <a:extLst>
                <a:ext uri="{FF2B5EF4-FFF2-40B4-BE49-F238E27FC236}">
                  <a16:creationId xmlns:a16="http://schemas.microsoft.com/office/drawing/2014/main" id="{B9656CA0-B440-C6E3-FE8D-F7195CB1F535}"/>
                </a:ext>
              </a:extLst>
            </p:cNvPr>
            <p:cNvSpPr>
              <a:spLocks/>
            </p:cNvSpPr>
            <p:nvPr>
              <p:custDataLst>
                <p:tags r:id="rId128"/>
              </p:custDataLst>
            </p:nvPr>
          </p:nvSpPr>
          <p:spPr bwMode="auto">
            <a:xfrm>
              <a:off x="5375886" y="3982312"/>
              <a:ext cx="108305" cy="144803"/>
            </a:xfrm>
            <a:custGeom>
              <a:avLst/>
              <a:gdLst>
                <a:gd name="T0" fmla="*/ 0 w 190"/>
                <a:gd name="T1" fmla="*/ 41275 h 208"/>
                <a:gd name="T2" fmla="*/ 0 w 190"/>
                <a:gd name="T3" fmla="*/ 41275 h 208"/>
                <a:gd name="T4" fmla="*/ 9525 w 190"/>
                <a:gd name="T5" fmla="*/ 41275 h 208"/>
                <a:gd name="T6" fmla="*/ 14288 w 190"/>
                <a:gd name="T7" fmla="*/ 38100 h 208"/>
                <a:gd name="T8" fmla="*/ 17463 w 190"/>
                <a:gd name="T9" fmla="*/ 35719 h 208"/>
                <a:gd name="T10" fmla="*/ 23813 w 190"/>
                <a:gd name="T11" fmla="*/ 31750 h 208"/>
                <a:gd name="T12" fmla="*/ 27781 w 190"/>
                <a:gd name="T13" fmla="*/ 28575 h 208"/>
                <a:gd name="T14" fmla="*/ 27781 w 190"/>
                <a:gd name="T15" fmla="*/ 26194 h 208"/>
                <a:gd name="T16" fmla="*/ 34131 w 190"/>
                <a:gd name="T17" fmla="*/ 16669 h 208"/>
                <a:gd name="T18" fmla="*/ 38100 w 190"/>
                <a:gd name="T19" fmla="*/ 12700 h 208"/>
                <a:gd name="T20" fmla="*/ 30956 w 190"/>
                <a:gd name="T21" fmla="*/ 7144 h 208"/>
                <a:gd name="T22" fmla="*/ 23813 w 190"/>
                <a:gd name="T23" fmla="*/ 3175 h 208"/>
                <a:gd name="T24" fmla="*/ 19844 w 190"/>
                <a:gd name="T25" fmla="*/ 0 h 208"/>
                <a:gd name="T26" fmla="*/ 14288 w 190"/>
                <a:gd name="T27" fmla="*/ 7144 h 208"/>
                <a:gd name="T28" fmla="*/ 17463 w 190"/>
                <a:gd name="T29" fmla="*/ 9525 h 208"/>
                <a:gd name="T30" fmla="*/ 19844 w 190"/>
                <a:gd name="T31" fmla="*/ 12700 h 208"/>
                <a:gd name="T32" fmla="*/ 19844 w 190"/>
                <a:gd name="T33" fmla="*/ 16669 h 208"/>
                <a:gd name="T34" fmla="*/ 19844 w 190"/>
                <a:gd name="T35" fmla="*/ 19050 h 208"/>
                <a:gd name="T36" fmla="*/ 19844 w 190"/>
                <a:gd name="T37" fmla="*/ 22225 h 208"/>
                <a:gd name="T38" fmla="*/ 17463 w 190"/>
                <a:gd name="T39" fmla="*/ 22225 h 208"/>
                <a:gd name="T40" fmla="*/ 14288 w 190"/>
                <a:gd name="T41" fmla="*/ 26194 h 208"/>
                <a:gd name="T42" fmla="*/ 9525 w 190"/>
                <a:gd name="T43" fmla="*/ 28575 h 208"/>
                <a:gd name="T44" fmla="*/ 7144 w 190"/>
                <a:gd name="T45" fmla="*/ 31750 h 208"/>
                <a:gd name="T46" fmla="*/ 3969 w 190"/>
                <a:gd name="T47" fmla="*/ 35719 h 208"/>
                <a:gd name="T48" fmla="*/ 0 w 190"/>
                <a:gd name="T49" fmla="*/ 38100 h 208"/>
                <a:gd name="T50" fmla="*/ 0 w 190"/>
                <a:gd name="T51" fmla="*/ 41275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0"/>
                <a:gd name="T79" fmla="*/ 0 h 208"/>
                <a:gd name="T80" fmla="*/ 190 w 190"/>
                <a:gd name="T81" fmla="*/ 208 h 2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0" h="208">
                  <a:moveTo>
                    <a:pt x="0" y="208"/>
                  </a:moveTo>
                  <a:lnTo>
                    <a:pt x="0" y="208"/>
                  </a:lnTo>
                  <a:lnTo>
                    <a:pt x="51" y="208"/>
                  </a:lnTo>
                  <a:lnTo>
                    <a:pt x="69" y="192"/>
                  </a:lnTo>
                  <a:lnTo>
                    <a:pt x="86" y="177"/>
                  </a:lnTo>
                  <a:lnTo>
                    <a:pt x="121" y="160"/>
                  </a:lnTo>
                  <a:lnTo>
                    <a:pt x="138" y="144"/>
                  </a:lnTo>
                  <a:lnTo>
                    <a:pt x="138" y="129"/>
                  </a:lnTo>
                  <a:lnTo>
                    <a:pt x="172" y="81"/>
                  </a:lnTo>
                  <a:lnTo>
                    <a:pt x="190" y="64"/>
                  </a:lnTo>
                  <a:lnTo>
                    <a:pt x="155" y="33"/>
                  </a:lnTo>
                  <a:lnTo>
                    <a:pt x="121" y="16"/>
                  </a:lnTo>
                  <a:lnTo>
                    <a:pt x="103" y="0"/>
                  </a:lnTo>
                  <a:lnTo>
                    <a:pt x="69" y="33"/>
                  </a:lnTo>
                  <a:lnTo>
                    <a:pt x="86" y="48"/>
                  </a:lnTo>
                  <a:lnTo>
                    <a:pt x="103" y="64"/>
                  </a:lnTo>
                  <a:lnTo>
                    <a:pt x="103" y="81"/>
                  </a:lnTo>
                  <a:lnTo>
                    <a:pt x="103" y="96"/>
                  </a:lnTo>
                  <a:lnTo>
                    <a:pt x="103" y="112"/>
                  </a:lnTo>
                  <a:lnTo>
                    <a:pt x="86" y="112"/>
                  </a:lnTo>
                  <a:lnTo>
                    <a:pt x="69" y="129"/>
                  </a:lnTo>
                  <a:lnTo>
                    <a:pt x="51" y="144"/>
                  </a:lnTo>
                  <a:lnTo>
                    <a:pt x="34" y="160"/>
                  </a:lnTo>
                  <a:lnTo>
                    <a:pt x="17" y="177"/>
                  </a:lnTo>
                  <a:lnTo>
                    <a:pt x="0" y="192"/>
                  </a:lnTo>
                  <a:lnTo>
                    <a:pt x="0" y="208"/>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67" name="Freeform 374">
              <a:extLst>
                <a:ext uri="{FF2B5EF4-FFF2-40B4-BE49-F238E27FC236}">
                  <a16:creationId xmlns:a16="http://schemas.microsoft.com/office/drawing/2014/main" id="{8F40A235-9197-779D-BEC4-CB1ECF0A9010}"/>
                </a:ext>
              </a:extLst>
            </p:cNvPr>
            <p:cNvSpPr>
              <a:spLocks/>
            </p:cNvSpPr>
            <p:nvPr>
              <p:custDataLst>
                <p:tags r:id="rId129"/>
              </p:custDataLst>
            </p:nvPr>
          </p:nvSpPr>
          <p:spPr bwMode="auto">
            <a:xfrm>
              <a:off x="5494452" y="3692708"/>
              <a:ext cx="228011" cy="200495"/>
            </a:xfrm>
            <a:custGeom>
              <a:avLst/>
              <a:gdLst>
                <a:gd name="T0" fmla="*/ 76391 w 399"/>
                <a:gd name="T1" fmla="*/ 9525 h 288"/>
                <a:gd name="T2" fmla="*/ 76391 w 399"/>
                <a:gd name="T3" fmla="*/ 9525 h 288"/>
                <a:gd name="T4" fmla="*/ 73208 w 399"/>
                <a:gd name="T5" fmla="*/ 9525 h 288"/>
                <a:gd name="T6" fmla="*/ 66046 w 399"/>
                <a:gd name="T7" fmla="*/ 13494 h 288"/>
                <a:gd name="T8" fmla="*/ 58885 w 399"/>
                <a:gd name="T9" fmla="*/ 15875 h 288"/>
                <a:gd name="T10" fmla="*/ 58885 w 399"/>
                <a:gd name="T11" fmla="*/ 22225 h 288"/>
                <a:gd name="T12" fmla="*/ 55702 w 399"/>
                <a:gd name="T13" fmla="*/ 28575 h 288"/>
                <a:gd name="T14" fmla="*/ 52519 w 399"/>
                <a:gd name="T15" fmla="*/ 28575 h 288"/>
                <a:gd name="T16" fmla="*/ 52519 w 399"/>
                <a:gd name="T17" fmla="*/ 31750 h 288"/>
                <a:gd name="T18" fmla="*/ 48540 w 399"/>
                <a:gd name="T19" fmla="*/ 34925 h 288"/>
                <a:gd name="T20" fmla="*/ 48540 w 399"/>
                <a:gd name="T21" fmla="*/ 41275 h 288"/>
                <a:gd name="T22" fmla="*/ 35013 w 399"/>
                <a:gd name="T23" fmla="*/ 44450 h 288"/>
                <a:gd name="T24" fmla="*/ 31830 w 399"/>
                <a:gd name="T25" fmla="*/ 47625 h 288"/>
                <a:gd name="T26" fmla="*/ 31830 w 399"/>
                <a:gd name="T27" fmla="*/ 53975 h 288"/>
                <a:gd name="T28" fmla="*/ 11140 w 399"/>
                <a:gd name="T29" fmla="*/ 57150 h 288"/>
                <a:gd name="T30" fmla="*/ 3979 w 399"/>
                <a:gd name="T31" fmla="*/ 53975 h 288"/>
                <a:gd name="T32" fmla="*/ 7162 w 399"/>
                <a:gd name="T33" fmla="*/ 47625 h 288"/>
                <a:gd name="T34" fmla="*/ 7162 w 399"/>
                <a:gd name="T35" fmla="*/ 44450 h 288"/>
                <a:gd name="T36" fmla="*/ 0 w 399"/>
                <a:gd name="T37" fmla="*/ 41275 h 288"/>
                <a:gd name="T38" fmla="*/ 0 w 399"/>
                <a:gd name="T39" fmla="*/ 28575 h 288"/>
                <a:gd name="T40" fmla="*/ 3979 w 399"/>
                <a:gd name="T41" fmla="*/ 22225 h 288"/>
                <a:gd name="T42" fmla="*/ 3979 w 399"/>
                <a:gd name="T43" fmla="*/ 19050 h 288"/>
                <a:gd name="T44" fmla="*/ 14323 w 399"/>
                <a:gd name="T45" fmla="*/ 19050 h 288"/>
                <a:gd name="T46" fmla="*/ 14323 w 399"/>
                <a:gd name="T47" fmla="*/ 15875 h 288"/>
                <a:gd name="T48" fmla="*/ 21485 w 399"/>
                <a:gd name="T49" fmla="*/ 15875 h 288"/>
                <a:gd name="T50" fmla="*/ 24668 w 399"/>
                <a:gd name="T51" fmla="*/ 9525 h 288"/>
                <a:gd name="T52" fmla="*/ 27851 w 399"/>
                <a:gd name="T53" fmla="*/ 9525 h 288"/>
                <a:gd name="T54" fmla="*/ 27851 w 399"/>
                <a:gd name="T55" fmla="*/ 6350 h 288"/>
                <a:gd name="T56" fmla="*/ 42174 w 399"/>
                <a:gd name="T57" fmla="*/ 9525 h 288"/>
                <a:gd name="T58" fmla="*/ 48540 w 399"/>
                <a:gd name="T59" fmla="*/ 9525 h 288"/>
                <a:gd name="T60" fmla="*/ 48540 w 399"/>
                <a:gd name="T61" fmla="*/ 6350 h 288"/>
                <a:gd name="T62" fmla="*/ 52519 w 399"/>
                <a:gd name="T63" fmla="*/ 6350 h 288"/>
                <a:gd name="T64" fmla="*/ 55702 w 399"/>
                <a:gd name="T65" fmla="*/ 0 h 288"/>
                <a:gd name="T66" fmla="*/ 58885 w 399"/>
                <a:gd name="T67" fmla="*/ 3969 h 288"/>
                <a:gd name="T68" fmla="*/ 62863 w 399"/>
                <a:gd name="T69" fmla="*/ 13494 h 288"/>
                <a:gd name="T70" fmla="*/ 69229 w 399"/>
                <a:gd name="T71" fmla="*/ 6350 h 288"/>
                <a:gd name="T72" fmla="*/ 79574 w 399"/>
                <a:gd name="T73" fmla="*/ 9525 h 288"/>
                <a:gd name="T74" fmla="*/ 76391 w 399"/>
                <a:gd name="T75" fmla="*/ 9525 h 2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99"/>
                <a:gd name="T115" fmla="*/ 0 h 288"/>
                <a:gd name="T116" fmla="*/ 399 w 399"/>
                <a:gd name="T117" fmla="*/ 288 h 2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99" h="288">
                  <a:moveTo>
                    <a:pt x="382" y="48"/>
                  </a:moveTo>
                  <a:lnTo>
                    <a:pt x="382" y="48"/>
                  </a:lnTo>
                  <a:lnTo>
                    <a:pt x="365" y="48"/>
                  </a:lnTo>
                  <a:lnTo>
                    <a:pt x="330" y="65"/>
                  </a:lnTo>
                  <a:lnTo>
                    <a:pt x="296" y="80"/>
                  </a:lnTo>
                  <a:lnTo>
                    <a:pt x="296" y="113"/>
                  </a:lnTo>
                  <a:lnTo>
                    <a:pt x="278" y="144"/>
                  </a:lnTo>
                  <a:lnTo>
                    <a:pt x="261" y="144"/>
                  </a:lnTo>
                  <a:lnTo>
                    <a:pt x="261" y="161"/>
                  </a:lnTo>
                  <a:lnTo>
                    <a:pt x="244" y="176"/>
                  </a:lnTo>
                  <a:lnTo>
                    <a:pt x="244" y="209"/>
                  </a:lnTo>
                  <a:lnTo>
                    <a:pt x="175" y="224"/>
                  </a:lnTo>
                  <a:lnTo>
                    <a:pt x="157" y="240"/>
                  </a:lnTo>
                  <a:lnTo>
                    <a:pt x="157" y="272"/>
                  </a:lnTo>
                  <a:lnTo>
                    <a:pt x="54" y="288"/>
                  </a:lnTo>
                  <a:lnTo>
                    <a:pt x="19" y="272"/>
                  </a:lnTo>
                  <a:lnTo>
                    <a:pt x="36" y="240"/>
                  </a:lnTo>
                  <a:lnTo>
                    <a:pt x="36" y="224"/>
                  </a:lnTo>
                  <a:lnTo>
                    <a:pt x="0" y="209"/>
                  </a:lnTo>
                  <a:lnTo>
                    <a:pt x="0" y="144"/>
                  </a:lnTo>
                  <a:lnTo>
                    <a:pt x="19" y="113"/>
                  </a:lnTo>
                  <a:lnTo>
                    <a:pt x="19" y="96"/>
                  </a:lnTo>
                  <a:lnTo>
                    <a:pt x="71" y="96"/>
                  </a:lnTo>
                  <a:lnTo>
                    <a:pt x="71" y="80"/>
                  </a:lnTo>
                  <a:lnTo>
                    <a:pt x="105" y="80"/>
                  </a:lnTo>
                  <a:lnTo>
                    <a:pt x="123" y="48"/>
                  </a:lnTo>
                  <a:lnTo>
                    <a:pt x="140" y="48"/>
                  </a:lnTo>
                  <a:lnTo>
                    <a:pt x="140" y="32"/>
                  </a:lnTo>
                  <a:lnTo>
                    <a:pt x="209" y="48"/>
                  </a:lnTo>
                  <a:lnTo>
                    <a:pt x="244" y="48"/>
                  </a:lnTo>
                  <a:lnTo>
                    <a:pt x="244" y="32"/>
                  </a:lnTo>
                  <a:lnTo>
                    <a:pt x="261" y="32"/>
                  </a:lnTo>
                  <a:lnTo>
                    <a:pt x="278" y="0"/>
                  </a:lnTo>
                  <a:lnTo>
                    <a:pt x="296" y="17"/>
                  </a:lnTo>
                  <a:lnTo>
                    <a:pt x="313" y="65"/>
                  </a:lnTo>
                  <a:lnTo>
                    <a:pt x="347" y="32"/>
                  </a:lnTo>
                  <a:lnTo>
                    <a:pt x="399" y="48"/>
                  </a:lnTo>
                  <a:lnTo>
                    <a:pt x="382" y="48"/>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68" name="Freeform 375">
              <a:extLst>
                <a:ext uri="{FF2B5EF4-FFF2-40B4-BE49-F238E27FC236}">
                  <a16:creationId xmlns:a16="http://schemas.microsoft.com/office/drawing/2014/main" id="{04A7D1F8-EB03-1FC8-45ED-395F4CEBFB03}"/>
                </a:ext>
              </a:extLst>
            </p:cNvPr>
            <p:cNvSpPr>
              <a:spLocks/>
            </p:cNvSpPr>
            <p:nvPr>
              <p:custDataLst>
                <p:tags r:id="rId130"/>
              </p:custDataLst>
            </p:nvPr>
          </p:nvSpPr>
          <p:spPr bwMode="auto">
            <a:xfrm>
              <a:off x="5168396" y="3581323"/>
              <a:ext cx="109445" cy="44555"/>
            </a:xfrm>
            <a:custGeom>
              <a:avLst/>
              <a:gdLst>
                <a:gd name="T0" fmla="*/ 10319 w 192"/>
                <a:gd name="T1" fmla="*/ 12902 h 63"/>
                <a:gd name="T2" fmla="*/ 10319 w 192"/>
                <a:gd name="T3" fmla="*/ 12902 h 63"/>
                <a:gd name="T4" fmla="*/ 10319 w 192"/>
                <a:gd name="T5" fmla="*/ 9676 h 63"/>
                <a:gd name="T6" fmla="*/ 10319 w 192"/>
                <a:gd name="T7" fmla="*/ 6451 h 63"/>
                <a:gd name="T8" fmla="*/ 0 w 192"/>
                <a:gd name="T9" fmla="*/ 0 h 63"/>
                <a:gd name="T10" fmla="*/ 17463 w 192"/>
                <a:gd name="T11" fmla="*/ 0 h 63"/>
                <a:gd name="T12" fmla="*/ 23812 w 192"/>
                <a:gd name="T13" fmla="*/ 3225 h 63"/>
                <a:gd name="T14" fmla="*/ 31750 w 192"/>
                <a:gd name="T15" fmla="*/ 3225 h 63"/>
                <a:gd name="T16" fmla="*/ 38100 w 192"/>
                <a:gd name="T17" fmla="*/ 9676 h 63"/>
                <a:gd name="T18" fmla="*/ 34925 w 192"/>
                <a:gd name="T19" fmla="*/ 9676 h 63"/>
                <a:gd name="T20" fmla="*/ 38100 w 192"/>
                <a:gd name="T21" fmla="*/ 12902 h 63"/>
                <a:gd name="T22" fmla="*/ 31750 w 192"/>
                <a:gd name="T23" fmla="*/ 12902 h 63"/>
                <a:gd name="T24" fmla="*/ 27781 w 192"/>
                <a:gd name="T25" fmla="*/ 12902 h 63"/>
                <a:gd name="T26" fmla="*/ 20637 w 192"/>
                <a:gd name="T27" fmla="*/ 12902 h 63"/>
                <a:gd name="T28" fmla="*/ 10319 w 192"/>
                <a:gd name="T29" fmla="*/ 12902 h 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2"/>
                <a:gd name="T46" fmla="*/ 0 h 63"/>
                <a:gd name="T47" fmla="*/ 192 w 192"/>
                <a:gd name="T48" fmla="*/ 63 h 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2" h="63">
                  <a:moveTo>
                    <a:pt x="54" y="63"/>
                  </a:moveTo>
                  <a:lnTo>
                    <a:pt x="54" y="63"/>
                  </a:lnTo>
                  <a:lnTo>
                    <a:pt x="54" y="48"/>
                  </a:lnTo>
                  <a:lnTo>
                    <a:pt x="54" y="32"/>
                  </a:lnTo>
                  <a:lnTo>
                    <a:pt x="0" y="0"/>
                  </a:lnTo>
                  <a:lnTo>
                    <a:pt x="88" y="0"/>
                  </a:lnTo>
                  <a:lnTo>
                    <a:pt x="123" y="15"/>
                  </a:lnTo>
                  <a:lnTo>
                    <a:pt x="157" y="15"/>
                  </a:lnTo>
                  <a:lnTo>
                    <a:pt x="192" y="48"/>
                  </a:lnTo>
                  <a:lnTo>
                    <a:pt x="175" y="48"/>
                  </a:lnTo>
                  <a:lnTo>
                    <a:pt x="192" y="63"/>
                  </a:lnTo>
                  <a:lnTo>
                    <a:pt x="157" y="63"/>
                  </a:lnTo>
                  <a:lnTo>
                    <a:pt x="140" y="63"/>
                  </a:lnTo>
                  <a:lnTo>
                    <a:pt x="105" y="63"/>
                  </a:lnTo>
                  <a:lnTo>
                    <a:pt x="54" y="63"/>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69" name="Freeform 376">
              <a:extLst>
                <a:ext uri="{FF2B5EF4-FFF2-40B4-BE49-F238E27FC236}">
                  <a16:creationId xmlns:a16="http://schemas.microsoft.com/office/drawing/2014/main" id="{D13250F7-8D63-6465-70B6-B17C6282C7FC}"/>
                </a:ext>
              </a:extLst>
            </p:cNvPr>
            <p:cNvSpPr>
              <a:spLocks/>
            </p:cNvSpPr>
            <p:nvPr>
              <p:custDataLst>
                <p:tags r:id="rId131"/>
              </p:custDataLst>
            </p:nvPr>
          </p:nvSpPr>
          <p:spPr bwMode="auto">
            <a:xfrm>
              <a:off x="4950647" y="3614737"/>
              <a:ext cx="296415" cy="133664"/>
            </a:xfrm>
            <a:custGeom>
              <a:avLst/>
              <a:gdLst>
                <a:gd name="T0" fmla="*/ 103188 w 520"/>
                <a:gd name="T1" fmla="*/ 12766 h 191"/>
                <a:gd name="T2" fmla="*/ 103188 w 520"/>
                <a:gd name="T3" fmla="*/ 12766 h 191"/>
                <a:gd name="T4" fmla="*/ 99219 w 520"/>
                <a:gd name="T5" fmla="*/ 12766 h 191"/>
                <a:gd name="T6" fmla="*/ 96044 w 520"/>
                <a:gd name="T7" fmla="*/ 3192 h 191"/>
                <a:gd name="T8" fmla="*/ 85725 w 520"/>
                <a:gd name="T9" fmla="*/ 3192 h 191"/>
                <a:gd name="T10" fmla="*/ 75406 w 520"/>
                <a:gd name="T11" fmla="*/ 6383 h 191"/>
                <a:gd name="T12" fmla="*/ 61912 w 520"/>
                <a:gd name="T13" fmla="*/ 6383 h 191"/>
                <a:gd name="T14" fmla="*/ 51594 w 520"/>
                <a:gd name="T15" fmla="*/ 0 h 191"/>
                <a:gd name="T16" fmla="*/ 41275 w 520"/>
                <a:gd name="T17" fmla="*/ 0 h 191"/>
                <a:gd name="T18" fmla="*/ 30956 w 520"/>
                <a:gd name="T19" fmla="*/ 6383 h 191"/>
                <a:gd name="T20" fmla="*/ 23812 w 520"/>
                <a:gd name="T21" fmla="*/ 6383 h 191"/>
                <a:gd name="T22" fmla="*/ 17462 w 520"/>
                <a:gd name="T23" fmla="*/ 6383 h 191"/>
                <a:gd name="T24" fmla="*/ 13494 w 520"/>
                <a:gd name="T25" fmla="*/ 0 h 191"/>
                <a:gd name="T26" fmla="*/ 7144 w 520"/>
                <a:gd name="T27" fmla="*/ 0 h 191"/>
                <a:gd name="T28" fmla="*/ 3175 w 520"/>
                <a:gd name="T29" fmla="*/ 3192 h 191"/>
                <a:gd name="T30" fmla="*/ 0 w 520"/>
                <a:gd name="T31" fmla="*/ 9575 h 191"/>
                <a:gd name="T32" fmla="*/ 3175 w 520"/>
                <a:gd name="T33" fmla="*/ 9575 h 191"/>
                <a:gd name="T34" fmla="*/ 3175 w 520"/>
                <a:gd name="T35" fmla="*/ 12766 h 191"/>
                <a:gd name="T36" fmla="*/ 10319 w 520"/>
                <a:gd name="T37" fmla="*/ 6383 h 191"/>
                <a:gd name="T38" fmla="*/ 17462 w 520"/>
                <a:gd name="T39" fmla="*/ 6383 h 191"/>
                <a:gd name="T40" fmla="*/ 20637 w 520"/>
                <a:gd name="T41" fmla="*/ 9575 h 191"/>
                <a:gd name="T42" fmla="*/ 17462 w 520"/>
                <a:gd name="T43" fmla="*/ 9575 h 191"/>
                <a:gd name="T44" fmla="*/ 17462 w 520"/>
                <a:gd name="T45" fmla="*/ 12766 h 191"/>
                <a:gd name="T46" fmla="*/ 7144 w 520"/>
                <a:gd name="T47" fmla="*/ 12766 h 191"/>
                <a:gd name="T48" fmla="*/ 3175 w 520"/>
                <a:gd name="T49" fmla="*/ 12766 h 191"/>
                <a:gd name="T50" fmla="*/ 3175 w 520"/>
                <a:gd name="T51" fmla="*/ 19150 h 191"/>
                <a:gd name="T52" fmla="*/ 7144 w 520"/>
                <a:gd name="T53" fmla="*/ 15958 h 191"/>
                <a:gd name="T54" fmla="*/ 7144 w 520"/>
                <a:gd name="T55" fmla="*/ 22341 h 191"/>
                <a:gd name="T56" fmla="*/ 3175 w 520"/>
                <a:gd name="T57" fmla="*/ 22341 h 191"/>
                <a:gd name="T58" fmla="*/ 3175 w 520"/>
                <a:gd name="T59" fmla="*/ 25533 h 191"/>
                <a:gd name="T60" fmla="*/ 7144 w 520"/>
                <a:gd name="T61" fmla="*/ 25533 h 191"/>
                <a:gd name="T62" fmla="*/ 7144 w 520"/>
                <a:gd name="T63" fmla="*/ 28725 h 191"/>
                <a:gd name="T64" fmla="*/ 10319 w 520"/>
                <a:gd name="T65" fmla="*/ 31916 h 191"/>
                <a:gd name="T66" fmla="*/ 7144 w 520"/>
                <a:gd name="T67" fmla="*/ 31916 h 191"/>
                <a:gd name="T68" fmla="*/ 13494 w 520"/>
                <a:gd name="T69" fmla="*/ 31916 h 191"/>
                <a:gd name="T70" fmla="*/ 13494 w 520"/>
                <a:gd name="T71" fmla="*/ 35108 h 191"/>
                <a:gd name="T72" fmla="*/ 20637 w 520"/>
                <a:gd name="T73" fmla="*/ 38299 h 191"/>
                <a:gd name="T74" fmla="*/ 27781 w 520"/>
                <a:gd name="T75" fmla="*/ 35108 h 191"/>
                <a:gd name="T76" fmla="*/ 30956 w 520"/>
                <a:gd name="T77" fmla="*/ 35108 h 191"/>
                <a:gd name="T78" fmla="*/ 38100 w 520"/>
                <a:gd name="T79" fmla="*/ 38299 h 191"/>
                <a:gd name="T80" fmla="*/ 41275 w 520"/>
                <a:gd name="T81" fmla="*/ 38299 h 191"/>
                <a:gd name="T82" fmla="*/ 48419 w 520"/>
                <a:gd name="T83" fmla="*/ 35108 h 191"/>
                <a:gd name="T84" fmla="*/ 54769 w 520"/>
                <a:gd name="T85" fmla="*/ 35108 h 191"/>
                <a:gd name="T86" fmla="*/ 54769 w 520"/>
                <a:gd name="T87" fmla="*/ 31916 h 191"/>
                <a:gd name="T88" fmla="*/ 54769 w 520"/>
                <a:gd name="T89" fmla="*/ 38299 h 191"/>
                <a:gd name="T90" fmla="*/ 57944 w 520"/>
                <a:gd name="T91" fmla="*/ 38299 h 191"/>
                <a:gd name="T92" fmla="*/ 57944 w 520"/>
                <a:gd name="T93" fmla="*/ 35108 h 191"/>
                <a:gd name="T94" fmla="*/ 68262 w 520"/>
                <a:gd name="T95" fmla="*/ 31916 h 191"/>
                <a:gd name="T96" fmla="*/ 72231 w 520"/>
                <a:gd name="T97" fmla="*/ 35108 h 191"/>
                <a:gd name="T98" fmla="*/ 82550 w 520"/>
                <a:gd name="T99" fmla="*/ 31916 h 191"/>
                <a:gd name="T100" fmla="*/ 92869 w 520"/>
                <a:gd name="T101" fmla="*/ 31916 h 191"/>
                <a:gd name="T102" fmla="*/ 92869 w 520"/>
                <a:gd name="T103" fmla="*/ 28725 h 191"/>
                <a:gd name="T104" fmla="*/ 103188 w 520"/>
                <a:gd name="T105" fmla="*/ 31916 h 191"/>
                <a:gd name="T106" fmla="*/ 99219 w 520"/>
                <a:gd name="T107" fmla="*/ 15958 h 191"/>
                <a:gd name="T108" fmla="*/ 103188 w 520"/>
                <a:gd name="T109" fmla="*/ 12766 h 1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20"/>
                <a:gd name="T166" fmla="*/ 0 h 191"/>
                <a:gd name="T167" fmla="*/ 520 w 520"/>
                <a:gd name="T168" fmla="*/ 191 h 19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20" h="191">
                  <a:moveTo>
                    <a:pt x="520" y="63"/>
                  </a:moveTo>
                  <a:lnTo>
                    <a:pt x="520" y="63"/>
                  </a:lnTo>
                  <a:lnTo>
                    <a:pt x="503" y="63"/>
                  </a:lnTo>
                  <a:lnTo>
                    <a:pt x="485" y="15"/>
                  </a:lnTo>
                  <a:lnTo>
                    <a:pt x="434" y="15"/>
                  </a:lnTo>
                  <a:lnTo>
                    <a:pt x="382" y="32"/>
                  </a:lnTo>
                  <a:lnTo>
                    <a:pt x="313" y="32"/>
                  </a:lnTo>
                  <a:lnTo>
                    <a:pt x="261" y="0"/>
                  </a:lnTo>
                  <a:lnTo>
                    <a:pt x="209" y="0"/>
                  </a:lnTo>
                  <a:lnTo>
                    <a:pt x="157" y="32"/>
                  </a:lnTo>
                  <a:lnTo>
                    <a:pt x="123" y="32"/>
                  </a:lnTo>
                  <a:lnTo>
                    <a:pt x="88" y="32"/>
                  </a:lnTo>
                  <a:lnTo>
                    <a:pt x="71" y="0"/>
                  </a:lnTo>
                  <a:lnTo>
                    <a:pt x="36" y="0"/>
                  </a:lnTo>
                  <a:lnTo>
                    <a:pt x="19" y="15"/>
                  </a:lnTo>
                  <a:lnTo>
                    <a:pt x="0" y="48"/>
                  </a:lnTo>
                  <a:lnTo>
                    <a:pt x="19" y="48"/>
                  </a:lnTo>
                  <a:lnTo>
                    <a:pt x="19" y="63"/>
                  </a:lnTo>
                  <a:lnTo>
                    <a:pt x="54" y="32"/>
                  </a:lnTo>
                  <a:lnTo>
                    <a:pt x="88" y="32"/>
                  </a:lnTo>
                  <a:lnTo>
                    <a:pt x="105" y="48"/>
                  </a:lnTo>
                  <a:lnTo>
                    <a:pt x="88" y="48"/>
                  </a:lnTo>
                  <a:lnTo>
                    <a:pt x="88" y="63"/>
                  </a:lnTo>
                  <a:lnTo>
                    <a:pt x="36" y="63"/>
                  </a:lnTo>
                  <a:lnTo>
                    <a:pt x="19" y="63"/>
                  </a:lnTo>
                  <a:lnTo>
                    <a:pt x="19" y="96"/>
                  </a:lnTo>
                  <a:lnTo>
                    <a:pt x="36" y="80"/>
                  </a:lnTo>
                  <a:lnTo>
                    <a:pt x="36" y="111"/>
                  </a:lnTo>
                  <a:lnTo>
                    <a:pt x="19" y="111"/>
                  </a:lnTo>
                  <a:lnTo>
                    <a:pt x="19" y="128"/>
                  </a:lnTo>
                  <a:lnTo>
                    <a:pt x="36" y="128"/>
                  </a:lnTo>
                  <a:lnTo>
                    <a:pt x="36" y="143"/>
                  </a:lnTo>
                  <a:lnTo>
                    <a:pt x="54" y="159"/>
                  </a:lnTo>
                  <a:lnTo>
                    <a:pt x="36" y="159"/>
                  </a:lnTo>
                  <a:lnTo>
                    <a:pt x="71" y="159"/>
                  </a:lnTo>
                  <a:lnTo>
                    <a:pt x="71" y="176"/>
                  </a:lnTo>
                  <a:lnTo>
                    <a:pt x="105" y="191"/>
                  </a:lnTo>
                  <a:lnTo>
                    <a:pt x="140" y="176"/>
                  </a:lnTo>
                  <a:lnTo>
                    <a:pt x="157" y="176"/>
                  </a:lnTo>
                  <a:lnTo>
                    <a:pt x="192" y="191"/>
                  </a:lnTo>
                  <a:lnTo>
                    <a:pt x="209" y="191"/>
                  </a:lnTo>
                  <a:lnTo>
                    <a:pt x="244" y="176"/>
                  </a:lnTo>
                  <a:lnTo>
                    <a:pt x="278" y="176"/>
                  </a:lnTo>
                  <a:lnTo>
                    <a:pt x="278" y="159"/>
                  </a:lnTo>
                  <a:lnTo>
                    <a:pt x="278" y="191"/>
                  </a:lnTo>
                  <a:lnTo>
                    <a:pt x="295" y="191"/>
                  </a:lnTo>
                  <a:lnTo>
                    <a:pt x="295" y="176"/>
                  </a:lnTo>
                  <a:lnTo>
                    <a:pt x="347" y="159"/>
                  </a:lnTo>
                  <a:lnTo>
                    <a:pt x="365" y="176"/>
                  </a:lnTo>
                  <a:lnTo>
                    <a:pt x="416" y="159"/>
                  </a:lnTo>
                  <a:lnTo>
                    <a:pt x="468" y="159"/>
                  </a:lnTo>
                  <a:lnTo>
                    <a:pt x="468" y="143"/>
                  </a:lnTo>
                  <a:lnTo>
                    <a:pt x="520" y="159"/>
                  </a:lnTo>
                  <a:lnTo>
                    <a:pt x="503" y="80"/>
                  </a:lnTo>
                  <a:lnTo>
                    <a:pt x="520" y="63"/>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70" name="Freeform 377">
              <a:extLst>
                <a:ext uri="{FF2B5EF4-FFF2-40B4-BE49-F238E27FC236}">
                  <a16:creationId xmlns:a16="http://schemas.microsoft.com/office/drawing/2014/main" id="{D3600137-2FAB-D8EB-966B-FBD76D189919}"/>
                </a:ext>
              </a:extLst>
            </p:cNvPr>
            <p:cNvSpPr>
              <a:spLocks/>
            </p:cNvSpPr>
            <p:nvPr>
              <p:custDataLst>
                <p:tags r:id="rId132"/>
              </p:custDataLst>
            </p:nvPr>
          </p:nvSpPr>
          <p:spPr bwMode="auto">
            <a:xfrm>
              <a:off x="5090872" y="3805488"/>
              <a:ext cx="67264" cy="87718"/>
            </a:xfrm>
            <a:custGeom>
              <a:avLst/>
              <a:gdLst>
                <a:gd name="T0" fmla="*/ 22825 w 119"/>
                <a:gd name="T1" fmla="*/ 5513 h 127"/>
                <a:gd name="T2" fmla="*/ 22825 w 119"/>
                <a:gd name="T3" fmla="*/ 5513 h 127"/>
                <a:gd name="T4" fmla="*/ 22825 w 119"/>
                <a:gd name="T5" fmla="*/ 0 h 127"/>
                <a:gd name="T6" fmla="*/ 19677 w 119"/>
                <a:gd name="T7" fmla="*/ 0 h 127"/>
                <a:gd name="T8" fmla="*/ 9445 w 119"/>
                <a:gd name="T9" fmla="*/ 5513 h 127"/>
                <a:gd name="T10" fmla="*/ 2361 w 119"/>
                <a:gd name="T11" fmla="*/ 5513 h 127"/>
                <a:gd name="T12" fmla="*/ 2361 w 119"/>
                <a:gd name="T13" fmla="*/ 9450 h 127"/>
                <a:gd name="T14" fmla="*/ 2361 w 119"/>
                <a:gd name="T15" fmla="*/ 14963 h 127"/>
                <a:gd name="T16" fmla="*/ 0 w 119"/>
                <a:gd name="T17" fmla="*/ 24413 h 127"/>
                <a:gd name="T18" fmla="*/ 6297 w 119"/>
                <a:gd name="T19" fmla="*/ 24413 h 127"/>
                <a:gd name="T20" fmla="*/ 9445 w 119"/>
                <a:gd name="T21" fmla="*/ 21263 h 127"/>
                <a:gd name="T22" fmla="*/ 12593 w 119"/>
                <a:gd name="T23" fmla="*/ 21263 h 127"/>
                <a:gd name="T24" fmla="*/ 16529 w 119"/>
                <a:gd name="T25" fmla="*/ 14963 h 127"/>
                <a:gd name="T26" fmla="*/ 12593 w 119"/>
                <a:gd name="T27" fmla="*/ 11813 h 127"/>
                <a:gd name="T28" fmla="*/ 22825 w 119"/>
                <a:gd name="T29" fmla="*/ 5513 h 1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127"/>
                <a:gd name="T47" fmla="*/ 119 w 119"/>
                <a:gd name="T48" fmla="*/ 127 h 1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127">
                  <a:moveTo>
                    <a:pt x="119" y="31"/>
                  </a:moveTo>
                  <a:lnTo>
                    <a:pt x="119" y="31"/>
                  </a:lnTo>
                  <a:lnTo>
                    <a:pt x="119" y="0"/>
                  </a:lnTo>
                  <a:lnTo>
                    <a:pt x="101" y="0"/>
                  </a:lnTo>
                  <a:lnTo>
                    <a:pt x="49" y="31"/>
                  </a:lnTo>
                  <a:lnTo>
                    <a:pt x="15" y="31"/>
                  </a:lnTo>
                  <a:lnTo>
                    <a:pt x="15" y="48"/>
                  </a:lnTo>
                  <a:lnTo>
                    <a:pt x="15" y="79"/>
                  </a:lnTo>
                  <a:lnTo>
                    <a:pt x="0" y="127"/>
                  </a:lnTo>
                  <a:lnTo>
                    <a:pt x="32" y="127"/>
                  </a:lnTo>
                  <a:lnTo>
                    <a:pt x="49" y="111"/>
                  </a:lnTo>
                  <a:lnTo>
                    <a:pt x="67" y="111"/>
                  </a:lnTo>
                  <a:lnTo>
                    <a:pt x="84" y="79"/>
                  </a:lnTo>
                  <a:lnTo>
                    <a:pt x="67" y="63"/>
                  </a:lnTo>
                  <a:lnTo>
                    <a:pt x="119" y="31"/>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71" name="Freeform 378">
              <a:extLst>
                <a:ext uri="{FF2B5EF4-FFF2-40B4-BE49-F238E27FC236}">
                  <a16:creationId xmlns:a16="http://schemas.microsoft.com/office/drawing/2014/main" id="{11F708B0-1F57-DEDE-3D08-36DC3F33D571}"/>
                </a:ext>
              </a:extLst>
            </p:cNvPr>
            <p:cNvSpPr>
              <a:spLocks/>
            </p:cNvSpPr>
            <p:nvPr>
              <p:custDataLst>
                <p:tags r:id="rId133"/>
              </p:custDataLst>
            </p:nvPr>
          </p:nvSpPr>
          <p:spPr bwMode="auto">
            <a:xfrm>
              <a:off x="5337124" y="3960035"/>
              <a:ext cx="98045" cy="55693"/>
            </a:xfrm>
            <a:custGeom>
              <a:avLst/>
              <a:gdLst>
                <a:gd name="T0" fmla="*/ 26832 w 173"/>
                <a:gd name="T1" fmla="*/ 13494 h 80"/>
                <a:gd name="T2" fmla="*/ 26832 w 173"/>
                <a:gd name="T3" fmla="*/ 13494 h 80"/>
                <a:gd name="T4" fmla="*/ 33934 w 173"/>
                <a:gd name="T5" fmla="*/ 6350 h 80"/>
                <a:gd name="T6" fmla="*/ 33934 w 173"/>
                <a:gd name="T7" fmla="*/ 3969 h 80"/>
                <a:gd name="T8" fmla="*/ 30777 w 173"/>
                <a:gd name="T9" fmla="*/ 0 h 80"/>
                <a:gd name="T10" fmla="*/ 20518 w 173"/>
                <a:gd name="T11" fmla="*/ 9525 h 80"/>
                <a:gd name="T12" fmla="*/ 10259 w 173"/>
                <a:gd name="T13" fmla="*/ 9525 h 80"/>
                <a:gd name="T14" fmla="*/ 3157 w 173"/>
                <a:gd name="T15" fmla="*/ 9525 h 80"/>
                <a:gd name="T16" fmla="*/ 0 w 173"/>
                <a:gd name="T17" fmla="*/ 13494 h 80"/>
                <a:gd name="T18" fmla="*/ 3157 w 173"/>
                <a:gd name="T19" fmla="*/ 15875 h 80"/>
                <a:gd name="T20" fmla="*/ 6313 w 173"/>
                <a:gd name="T21" fmla="*/ 15875 h 80"/>
                <a:gd name="T22" fmla="*/ 10259 w 173"/>
                <a:gd name="T23" fmla="*/ 15875 h 80"/>
                <a:gd name="T24" fmla="*/ 13416 w 173"/>
                <a:gd name="T25" fmla="*/ 15875 h 80"/>
                <a:gd name="T26" fmla="*/ 16572 w 173"/>
                <a:gd name="T27" fmla="*/ 15875 h 80"/>
                <a:gd name="T28" fmla="*/ 20518 w 173"/>
                <a:gd name="T29" fmla="*/ 15875 h 80"/>
                <a:gd name="T30" fmla="*/ 20518 w 173"/>
                <a:gd name="T31" fmla="*/ 13494 h 80"/>
                <a:gd name="T32" fmla="*/ 23675 w 173"/>
                <a:gd name="T33" fmla="*/ 13494 h 80"/>
                <a:gd name="T34" fmla="*/ 26832 w 173"/>
                <a:gd name="T35" fmla="*/ 13494 h 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3"/>
                <a:gd name="T55" fmla="*/ 0 h 80"/>
                <a:gd name="T56" fmla="*/ 173 w 173"/>
                <a:gd name="T57" fmla="*/ 80 h 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3" h="80">
                  <a:moveTo>
                    <a:pt x="139" y="65"/>
                  </a:moveTo>
                  <a:lnTo>
                    <a:pt x="139" y="65"/>
                  </a:lnTo>
                  <a:lnTo>
                    <a:pt x="173" y="32"/>
                  </a:lnTo>
                  <a:lnTo>
                    <a:pt x="173" y="17"/>
                  </a:lnTo>
                  <a:lnTo>
                    <a:pt x="156" y="0"/>
                  </a:lnTo>
                  <a:lnTo>
                    <a:pt x="104" y="48"/>
                  </a:lnTo>
                  <a:lnTo>
                    <a:pt x="52" y="48"/>
                  </a:lnTo>
                  <a:lnTo>
                    <a:pt x="18" y="48"/>
                  </a:lnTo>
                  <a:lnTo>
                    <a:pt x="0" y="65"/>
                  </a:lnTo>
                  <a:lnTo>
                    <a:pt x="18" y="80"/>
                  </a:lnTo>
                  <a:lnTo>
                    <a:pt x="35" y="80"/>
                  </a:lnTo>
                  <a:lnTo>
                    <a:pt x="52" y="80"/>
                  </a:lnTo>
                  <a:lnTo>
                    <a:pt x="70" y="80"/>
                  </a:lnTo>
                  <a:lnTo>
                    <a:pt x="87" y="80"/>
                  </a:lnTo>
                  <a:lnTo>
                    <a:pt x="104" y="80"/>
                  </a:lnTo>
                  <a:lnTo>
                    <a:pt x="104" y="65"/>
                  </a:lnTo>
                  <a:lnTo>
                    <a:pt x="121" y="65"/>
                  </a:lnTo>
                  <a:lnTo>
                    <a:pt x="139" y="65"/>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72" name="Freeform 379">
              <a:extLst>
                <a:ext uri="{FF2B5EF4-FFF2-40B4-BE49-F238E27FC236}">
                  <a16:creationId xmlns:a16="http://schemas.microsoft.com/office/drawing/2014/main" id="{096A97A7-E917-04C9-0CD7-EF20C217589D}"/>
                </a:ext>
              </a:extLst>
            </p:cNvPr>
            <p:cNvSpPr>
              <a:spLocks/>
            </p:cNvSpPr>
            <p:nvPr>
              <p:custDataLst>
                <p:tags r:id="rId134"/>
              </p:custDataLst>
            </p:nvPr>
          </p:nvSpPr>
          <p:spPr bwMode="auto">
            <a:xfrm>
              <a:off x="5424910" y="3948898"/>
              <a:ext cx="10261" cy="22277"/>
            </a:xfrm>
            <a:custGeom>
              <a:avLst/>
              <a:gdLst>
                <a:gd name="T0" fmla="*/ 4202 w 17"/>
                <a:gd name="T1" fmla="*/ 6158 h 33"/>
                <a:gd name="T2" fmla="*/ 4202 w 17"/>
                <a:gd name="T3" fmla="*/ 6158 h 33"/>
                <a:gd name="T4" fmla="*/ 0 w 17"/>
                <a:gd name="T5" fmla="*/ 3079 h 33"/>
                <a:gd name="T6" fmla="*/ 0 w 17"/>
                <a:gd name="T7" fmla="*/ 0 h 33"/>
                <a:gd name="T8" fmla="*/ 4202 w 17"/>
                <a:gd name="T9" fmla="*/ 0 h 33"/>
                <a:gd name="T10" fmla="*/ 4202 w 17"/>
                <a:gd name="T11" fmla="*/ 6158 h 33"/>
                <a:gd name="T12" fmla="*/ 0 60000 65536"/>
                <a:gd name="T13" fmla="*/ 0 60000 65536"/>
                <a:gd name="T14" fmla="*/ 0 60000 65536"/>
                <a:gd name="T15" fmla="*/ 0 60000 65536"/>
                <a:gd name="T16" fmla="*/ 0 60000 65536"/>
                <a:gd name="T17" fmla="*/ 0 60000 65536"/>
                <a:gd name="T18" fmla="*/ 0 w 17"/>
                <a:gd name="T19" fmla="*/ 0 h 33"/>
                <a:gd name="T20" fmla="*/ 17 w 17"/>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7" h="33">
                  <a:moveTo>
                    <a:pt x="17" y="33"/>
                  </a:moveTo>
                  <a:lnTo>
                    <a:pt x="17" y="33"/>
                  </a:lnTo>
                  <a:lnTo>
                    <a:pt x="0" y="16"/>
                  </a:lnTo>
                  <a:lnTo>
                    <a:pt x="0" y="0"/>
                  </a:lnTo>
                  <a:lnTo>
                    <a:pt x="17" y="0"/>
                  </a:lnTo>
                  <a:lnTo>
                    <a:pt x="17" y="33"/>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73" name="Freeform 380">
              <a:extLst>
                <a:ext uri="{FF2B5EF4-FFF2-40B4-BE49-F238E27FC236}">
                  <a16:creationId xmlns:a16="http://schemas.microsoft.com/office/drawing/2014/main" id="{9A083EBC-851F-3870-A446-D6B279F15198}"/>
                </a:ext>
              </a:extLst>
            </p:cNvPr>
            <p:cNvSpPr>
              <a:spLocks/>
            </p:cNvSpPr>
            <p:nvPr>
              <p:custDataLst>
                <p:tags r:id="rId135"/>
              </p:custDataLst>
            </p:nvPr>
          </p:nvSpPr>
          <p:spPr bwMode="auto">
            <a:xfrm>
              <a:off x="5217420" y="4115976"/>
              <a:ext cx="158468" cy="89109"/>
            </a:xfrm>
            <a:custGeom>
              <a:avLst/>
              <a:gdLst>
                <a:gd name="T0" fmla="*/ 0 w 279"/>
                <a:gd name="T1" fmla="*/ 6301 h 129"/>
                <a:gd name="T2" fmla="*/ 0 w 279"/>
                <a:gd name="T3" fmla="*/ 6301 h 129"/>
                <a:gd name="T4" fmla="*/ 3164 w 279"/>
                <a:gd name="T5" fmla="*/ 3150 h 129"/>
                <a:gd name="T6" fmla="*/ 13445 w 279"/>
                <a:gd name="T7" fmla="*/ 11814 h 129"/>
                <a:gd name="T8" fmla="*/ 16609 w 279"/>
                <a:gd name="T9" fmla="*/ 18902 h 129"/>
                <a:gd name="T10" fmla="*/ 41127 w 279"/>
                <a:gd name="T11" fmla="*/ 3150 h 129"/>
                <a:gd name="T12" fmla="*/ 54573 w 279"/>
                <a:gd name="T13" fmla="*/ 0 h 129"/>
                <a:gd name="T14" fmla="*/ 54573 w 279"/>
                <a:gd name="T15" fmla="*/ 3150 h 129"/>
                <a:gd name="T16" fmla="*/ 51409 w 279"/>
                <a:gd name="T17" fmla="*/ 6301 h 129"/>
                <a:gd name="T18" fmla="*/ 51409 w 279"/>
                <a:gd name="T19" fmla="*/ 9451 h 129"/>
                <a:gd name="T20" fmla="*/ 37964 w 279"/>
                <a:gd name="T21" fmla="*/ 11814 h 129"/>
                <a:gd name="T22" fmla="*/ 23727 w 279"/>
                <a:gd name="T23" fmla="*/ 21265 h 129"/>
                <a:gd name="T24" fmla="*/ 16609 w 279"/>
                <a:gd name="T25" fmla="*/ 21265 h 129"/>
                <a:gd name="T26" fmla="*/ 10282 w 279"/>
                <a:gd name="T27" fmla="*/ 25203 h 129"/>
                <a:gd name="T28" fmla="*/ 3164 w 279"/>
                <a:gd name="T29" fmla="*/ 25203 h 129"/>
                <a:gd name="T30" fmla="*/ 0 w 279"/>
                <a:gd name="T31" fmla="*/ 6301 h 1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9"/>
                <a:gd name="T49" fmla="*/ 0 h 129"/>
                <a:gd name="T50" fmla="*/ 279 w 279"/>
                <a:gd name="T51" fmla="*/ 129 h 1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9" h="129">
                  <a:moveTo>
                    <a:pt x="0" y="33"/>
                  </a:moveTo>
                  <a:lnTo>
                    <a:pt x="0" y="33"/>
                  </a:lnTo>
                  <a:lnTo>
                    <a:pt x="17" y="16"/>
                  </a:lnTo>
                  <a:lnTo>
                    <a:pt x="69" y="63"/>
                  </a:lnTo>
                  <a:lnTo>
                    <a:pt x="87" y="96"/>
                  </a:lnTo>
                  <a:lnTo>
                    <a:pt x="209" y="16"/>
                  </a:lnTo>
                  <a:lnTo>
                    <a:pt x="279" y="0"/>
                  </a:lnTo>
                  <a:lnTo>
                    <a:pt x="279" y="16"/>
                  </a:lnTo>
                  <a:lnTo>
                    <a:pt x="261" y="33"/>
                  </a:lnTo>
                  <a:lnTo>
                    <a:pt x="261" y="48"/>
                  </a:lnTo>
                  <a:lnTo>
                    <a:pt x="192" y="63"/>
                  </a:lnTo>
                  <a:lnTo>
                    <a:pt x="123" y="111"/>
                  </a:lnTo>
                  <a:lnTo>
                    <a:pt x="87" y="111"/>
                  </a:lnTo>
                  <a:lnTo>
                    <a:pt x="52" y="129"/>
                  </a:lnTo>
                  <a:lnTo>
                    <a:pt x="17" y="129"/>
                  </a:lnTo>
                  <a:lnTo>
                    <a:pt x="0" y="33"/>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74" name="Freeform 381">
              <a:extLst>
                <a:ext uri="{FF2B5EF4-FFF2-40B4-BE49-F238E27FC236}">
                  <a16:creationId xmlns:a16="http://schemas.microsoft.com/office/drawing/2014/main" id="{A533F855-E255-23B1-2300-3F2AAFD81D15}"/>
                </a:ext>
              </a:extLst>
            </p:cNvPr>
            <p:cNvSpPr>
              <a:spLocks/>
            </p:cNvSpPr>
            <p:nvPr>
              <p:custDataLst>
                <p:tags r:id="rId136"/>
              </p:custDataLst>
            </p:nvPr>
          </p:nvSpPr>
          <p:spPr bwMode="auto">
            <a:xfrm>
              <a:off x="4683875" y="3592460"/>
              <a:ext cx="9121" cy="45948"/>
            </a:xfrm>
            <a:custGeom>
              <a:avLst/>
              <a:gdLst>
                <a:gd name="T0" fmla="*/ 0 w 18"/>
                <a:gd name="T1" fmla="*/ 4030 h 65"/>
                <a:gd name="T2" fmla="*/ 0 w 18"/>
                <a:gd name="T3" fmla="*/ 4030 h 65"/>
                <a:gd name="T4" fmla="*/ 0 w 18"/>
                <a:gd name="T5" fmla="*/ 9672 h 65"/>
                <a:gd name="T6" fmla="*/ 2822 w 18"/>
                <a:gd name="T7" fmla="*/ 13701 h 65"/>
                <a:gd name="T8" fmla="*/ 2822 w 18"/>
                <a:gd name="T9" fmla="*/ 0 h 65"/>
                <a:gd name="T10" fmla="*/ 0 w 18"/>
                <a:gd name="T11" fmla="*/ 4030 h 65"/>
                <a:gd name="T12" fmla="*/ 0 60000 65536"/>
                <a:gd name="T13" fmla="*/ 0 60000 65536"/>
                <a:gd name="T14" fmla="*/ 0 60000 65536"/>
                <a:gd name="T15" fmla="*/ 0 60000 65536"/>
                <a:gd name="T16" fmla="*/ 0 60000 65536"/>
                <a:gd name="T17" fmla="*/ 0 60000 65536"/>
                <a:gd name="T18" fmla="*/ 0 w 18"/>
                <a:gd name="T19" fmla="*/ 0 h 65"/>
                <a:gd name="T20" fmla="*/ 18 w 18"/>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18" h="65">
                  <a:moveTo>
                    <a:pt x="0" y="17"/>
                  </a:moveTo>
                  <a:lnTo>
                    <a:pt x="0" y="17"/>
                  </a:lnTo>
                  <a:lnTo>
                    <a:pt x="0" y="48"/>
                  </a:lnTo>
                  <a:lnTo>
                    <a:pt x="18" y="65"/>
                  </a:lnTo>
                  <a:lnTo>
                    <a:pt x="18" y="0"/>
                  </a:lnTo>
                  <a:lnTo>
                    <a:pt x="0" y="17"/>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75" name="Freeform 382">
              <a:extLst>
                <a:ext uri="{FF2B5EF4-FFF2-40B4-BE49-F238E27FC236}">
                  <a16:creationId xmlns:a16="http://schemas.microsoft.com/office/drawing/2014/main" id="{E790EA21-B02C-2878-E486-02B6CD209A72}"/>
                </a:ext>
              </a:extLst>
            </p:cNvPr>
            <p:cNvSpPr>
              <a:spLocks/>
            </p:cNvSpPr>
            <p:nvPr>
              <p:custDataLst>
                <p:tags r:id="rId137"/>
              </p:custDataLst>
            </p:nvPr>
          </p:nvSpPr>
          <p:spPr bwMode="auto">
            <a:xfrm>
              <a:off x="4673613" y="3638408"/>
              <a:ext cx="29641" cy="54300"/>
            </a:xfrm>
            <a:custGeom>
              <a:avLst/>
              <a:gdLst>
                <a:gd name="T0" fmla="*/ 0 w 52"/>
                <a:gd name="T1" fmla="*/ 0 h 79"/>
                <a:gd name="T2" fmla="*/ 0 w 52"/>
                <a:gd name="T3" fmla="*/ 0 h 79"/>
                <a:gd name="T4" fmla="*/ 3969 w 52"/>
                <a:gd name="T5" fmla="*/ 12539 h 79"/>
                <a:gd name="T6" fmla="*/ 3969 w 52"/>
                <a:gd name="T7" fmla="*/ 14890 h 79"/>
                <a:gd name="T8" fmla="*/ 7144 w 52"/>
                <a:gd name="T9" fmla="*/ 12539 h 79"/>
                <a:gd name="T10" fmla="*/ 10319 w 52"/>
                <a:gd name="T11" fmla="*/ 3135 h 79"/>
                <a:gd name="T12" fmla="*/ 7144 w 52"/>
                <a:gd name="T13" fmla="*/ 0 h 79"/>
                <a:gd name="T14" fmla="*/ 0 w 52"/>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79"/>
                <a:gd name="T26" fmla="*/ 52 w 52"/>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79">
                  <a:moveTo>
                    <a:pt x="0" y="0"/>
                  </a:moveTo>
                  <a:lnTo>
                    <a:pt x="0" y="0"/>
                  </a:lnTo>
                  <a:lnTo>
                    <a:pt x="17" y="64"/>
                  </a:lnTo>
                  <a:lnTo>
                    <a:pt x="17" y="79"/>
                  </a:lnTo>
                  <a:lnTo>
                    <a:pt x="35" y="64"/>
                  </a:lnTo>
                  <a:lnTo>
                    <a:pt x="52" y="16"/>
                  </a:lnTo>
                  <a:lnTo>
                    <a:pt x="35" y="0"/>
                  </a:lnTo>
                  <a:lnTo>
                    <a:pt x="0" y="0"/>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76" name="Freeform 383">
              <a:extLst>
                <a:ext uri="{FF2B5EF4-FFF2-40B4-BE49-F238E27FC236}">
                  <a16:creationId xmlns:a16="http://schemas.microsoft.com/office/drawing/2014/main" id="{6695DB03-DB67-DB58-53BA-7B7C6D060561}"/>
                </a:ext>
              </a:extLst>
            </p:cNvPr>
            <p:cNvSpPr>
              <a:spLocks/>
            </p:cNvSpPr>
            <p:nvPr>
              <p:custDataLst>
                <p:tags r:id="rId138"/>
              </p:custDataLst>
            </p:nvPr>
          </p:nvSpPr>
          <p:spPr bwMode="auto">
            <a:xfrm>
              <a:off x="4743157" y="3705240"/>
              <a:ext cx="51303" cy="33416"/>
            </a:xfrm>
            <a:custGeom>
              <a:avLst/>
              <a:gdLst>
                <a:gd name="T0" fmla="*/ 0 w 88"/>
                <a:gd name="T1" fmla="*/ 0 h 48"/>
                <a:gd name="T2" fmla="*/ 0 w 88"/>
                <a:gd name="T3" fmla="*/ 0 h 48"/>
                <a:gd name="T4" fmla="*/ 0 w 88"/>
                <a:gd name="T5" fmla="*/ 2381 h 48"/>
                <a:gd name="T6" fmla="*/ 14612 w 88"/>
                <a:gd name="T7" fmla="*/ 9525 h 48"/>
                <a:gd name="T8" fmla="*/ 18671 w 88"/>
                <a:gd name="T9" fmla="*/ 0 h 48"/>
                <a:gd name="T10" fmla="*/ 11365 w 88"/>
                <a:gd name="T11" fmla="*/ 0 h 48"/>
                <a:gd name="T12" fmla="*/ 4059 w 88"/>
                <a:gd name="T13" fmla="*/ 0 h 48"/>
                <a:gd name="T14" fmla="*/ 0 w 88"/>
                <a:gd name="T15" fmla="*/ 0 h 48"/>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48"/>
                <a:gd name="T26" fmla="*/ 88 w 88"/>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48">
                  <a:moveTo>
                    <a:pt x="0" y="0"/>
                  </a:moveTo>
                  <a:lnTo>
                    <a:pt x="0" y="0"/>
                  </a:lnTo>
                  <a:lnTo>
                    <a:pt x="0" y="15"/>
                  </a:lnTo>
                  <a:lnTo>
                    <a:pt x="69" y="48"/>
                  </a:lnTo>
                  <a:lnTo>
                    <a:pt x="88" y="0"/>
                  </a:lnTo>
                  <a:lnTo>
                    <a:pt x="52" y="0"/>
                  </a:lnTo>
                  <a:lnTo>
                    <a:pt x="17" y="0"/>
                  </a:lnTo>
                  <a:lnTo>
                    <a:pt x="0" y="0"/>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77" name="Freeform 384">
              <a:extLst>
                <a:ext uri="{FF2B5EF4-FFF2-40B4-BE49-F238E27FC236}">
                  <a16:creationId xmlns:a16="http://schemas.microsoft.com/office/drawing/2014/main" id="{244788E4-02E6-ED08-DE67-73FCA1AB8DB7}"/>
                </a:ext>
              </a:extLst>
            </p:cNvPr>
            <p:cNvSpPr>
              <a:spLocks/>
            </p:cNvSpPr>
            <p:nvPr>
              <p:custDataLst>
                <p:tags r:id="rId139"/>
              </p:custDataLst>
            </p:nvPr>
          </p:nvSpPr>
          <p:spPr bwMode="auto">
            <a:xfrm>
              <a:off x="4882243" y="3705240"/>
              <a:ext cx="29641" cy="33416"/>
            </a:xfrm>
            <a:custGeom>
              <a:avLst/>
              <a:gdLst>
                <a:gd name="T0" fmla="*/ 0 w 52"/>
                <a:gd name="T1" fmla="*/ 2381 h 48"/>
                <a:gd name="T2" fmla="*/ 0 w 52"/>
                <a:gd name="T3" fmla="*/ 2381 h 48"/>
                <a:gd name="T4" fmla="*/ 3969 w 52"/>
                <a:gd name="T5" fmla="*/ 2381 h 48"/>
                <a:gd name="T6" fmla="*/ 3969 w 52"/>
                <a:gd name="T7" fmla="*/ 9525 h 48"/>
                <a:gd name="T8" fmla="*/ 7144 w 52"/>
                <a:gd name="T9" fmla="*/ 9525 h 48"/>
                <a:gd name="T10" fmla="*/ 10319 w 52"/>
                <a:gd name="T11" fmla="*/ 9525 h 48"/>
                <a:gd name="T12" fmla="*/ 7144 w 52"/>
                <a:gd name="T13" fmla="*/ 2381 h 48"/>
                <a:gd name="T14" fmla="*/ 10319 w 52"/>
                <a:gd name="T15" fmla="*/ 5556 h 48"/>
                <a:gd name="T16" fmla="*/ 10319 w 52"/>
                <a:gd name="T17" fmla="*/ 2381 h 48"/>
                <a:gd name="T18" fmla="*/ 3969 w 52"/>
                <a:gd name="T19" fmla="*/ 0 h 48"/>
                <a:gd name="T20" fmla="*/ 0 w 52"/>
                <a:gd name="T21" fmla="*/ 2381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48"/>
                <a:gd name="T35" fmla="*/ 52 w 52"/>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48">
                  <a:moveTo>
                    <a:pt x="0" y="15"/>
                  </a:moveTo>
                  <a:lnTo>
                    <a:pt x="0" y="15"/>
                  </a:lnTo>
                  <a:lnTo>
                    <a:pt x="17" y="15"/>
                  </a:lnTo>
                  <a:lnTo>
                    <a:pt x="17" y="48"/>
                  </a:lnTo>
                  <a:lnTo>
                    <a:pt x="34" y="48"/>
                  </a:lnTo>
                  <a:lnTo>
                    <a:pt x="52" y="48"/>
                  </a:lnTo>
                  <a:lnTo>
                    <a:pt x="34" y="15"/>
                  </a:lnTo>
                  <a:lnTo>
                    <a:pt x="52" y="31"/>
                  </a:lnTo>
                  <a:lnTo>
                    <a:pt x="52" y="15"/>
                  </a:lnTo>
                  <a:lnTo>
                    <a:pt x="17" y="0"/>
                  </a:lnTo>
                  <a:lnTo>
                    <a:pt x="0" y="15"/>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78" name="Freeform 385">
              <a:extLst>
                <a:ext uri="{FF2B5EF4-FFF2-40B4-BE49-F238E27FC236}">
                  <a16:creationId xmlns:a16="http://schemas.microsoft.com/office/drawing/2014/main" id="{E1FC12D5-0FAA-E358-8226-D5F38217DEA0}"/>
                </a:ext>
              </a:extLst>
            </p:cNvPr>
            <p:cNvSpPr>
              <a:spLocks/>
            </p:cNvSpPr>
            <p:nvPr>
              <p:custDataLst>
                <p:tags r:id="rId140"/>
              </p:custDataLst>
            </p:nvPr>
          </p:nvSpPr>
          <p:spPr bwMode="auto">
            <a:xfrm>
              <a:off x="4921005" y="3759540"/>
              <a:ext cx="39903" cy="12530"/>
            </a:xfrm>
            <a:custGeom>
              <a:avLst/>
              <a:gdLst>
                <a:gd name="T0" fmla="*/ 0 w 71"/>
                <a:gd name="T1" fmla="*/ 4202 h 17"/>
                <a:gd name="T2" fmla="*/ 0 w 71"/>
                <a:gd name="T3" fmla="*/ 4202 h 17"/>
                <a:gd name="T4" fmla="*/ 7043 w 71"/>
                <a:gd name="T5" fmla="*/ 4202 h 17"/>
                <a:gd name="T6" fmla="*/ 13304 w 71"/>
                <a:gd name="T7" fmla="*/ 4202 h 17"/>
                <a:gd name="T8" fmla="*/ 10174 w 71"/>
                <a:gd name="T9" fmla="*/ 4202 h 17"/>
                <a:gd name="T10" fmla="*/ 0 w 71"/>
                <a:gd name="T11" fmla="*/ 0 h 17"/>
                <a:gd name="T12" fmla="*/ 0 w 71"/>
                <a:gd name="T13" fmla="*/ 4202 h 17"/>
                <a:gd name="T14" fmla="*/ 0 60000 65536"/>
                <a:gd name="T15" fmla="*/ 0 60000 65536"/>
                <a:gd name="T16" fmla="*/ 0 60000 65536"/>
                <a:gd name="T17" fmla="*/ 0 60000 65536"/>
                <a:gd name="T18" fmla="*/ 0 60000 65536"/>
                <a:gd name="T19" fmla="*/ 0 60000 65536"/>
                <a:gd name="T20" fmla="*/ 0 60000 65536"/>
                <a:gd name="T21" fmla="*/ 0 w 71"/>
                <a:gd name="T22" fmla="*/ 0 h 17"/>
                <a:gd name="T23" fmla="*/ 71 w 71"/>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17">
                  <a:moveTo>
                    <a:pt x="0" y="17"/>
                  </a:moveTo>
                  <a:lnTo>
                    <a:pt x="0" y="17"/>
                  </a:lnTo>
                  <a:lnTo>
                    <a:pt x="36" y="17"/>
                  </a:lnTo>
                  <a:lnTo>
                    <a:pt x="71" y="17"/>
                  </a:lnTo>
                  <a:lnTo>
                    <a:pt x="54" y="17"/>
                  </a:lnTo>
                  <a:lnTo>
                    <a:pt x="0" y="0"/>
                  </a:lnTo>
                  <a:lnTo>
                    <a:pt x="0" y="17"/>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79" name="Freeform 386">
              <a:extLst>
                <a:ext uri="{FF2B5EF4-FFF2-40B4-BE49-F238E27FC236}">
                  <a16:creationId xmlns:a16="http://schemas.microsoft.com/office/drawing/2014/main" id="{EE92BD0B-5DE3-DF3E-4CF7-89BFDF4D82B9}"/>
                </a:ext>
              </a:extLst>
            </p:cNvPr>
            <p:cNvSpPr>
              <a:spLocks/>
            </p:cNvSpPr>
            <p:nvPr>
              <p:custDataLst>
                <p:tags r:id="rId141"/>
              </p:custDataLst>
            </p:nvPr>
          </p:nvSpPr>
          <p:spPr bwMode="auto">
            <a:xfrm>
              <a:off x="5049830" y="3759540"/>
              <a:ext cx="39903" cy="22277"/>
            </a:xfrm>
            <a:custGeom>
              <a:avLst/>
              <a:gdLst>
                <a:gd name="T0" fmla="*/ 0 w 70"/>
                <a:gd name="T1" fmla="*/ 3175 h 32"/>
                <a:gd name="T2" fmla="*/ 0 w 70"/>
                <a:gd name="T3" fmla="*/ 3175 h 32"/>
                <a:gd name="T4" fmla="*/ 3175 w 70"/>
                <a:gd name="T5" fmla="*/ 6350 h 32"/>
                <a:gd name="T6" fmla="*/ 7144 w 70"/>
                <a:gd name="T7" fmla="*/ 6350 h 32"/>
                <a:gd name="T8" fmla="*/ 10319 w 70"/>
                <a:gd name="T9" fmla="*/ 3175 h 32"/>
                <a:gd name="T10" fmla="*/ 14288 w 70"/>
                <a:gd name="T11" fmla="*/ 0 h 32"/>
                <a:gd name="T12" fmla="*/ 0 w 70"/>
                <a:gd name="T13" fmla="*/ 3175 h 32"/>
                <a:gd name="T14" fmla="*/ 0 60000 65536"/>
                <a:gd name="T15" fmla="*/ 0 60000 65536"/>
                <a:gd name="T16" fmla="*/ 0 60000 65536"/>
                <a:gd name="T17" fmla="*/ 0 60000 65536"/>
                <a:gd name="T18" fmla="*/ 0 60000 65536"/>
                <a:gd name="T19" fmla="*/ 0 60000 65536"/>
                <a:gd name="T20" fmla="*/ 0 60000 65536"/>
                <a:gd name="T21" fmla="*/ 0 w 70"/>
                <a:gd name="T22" fmla="*/ 0 h 32"/>
                <a:gd name="T23" fmla="*/ 70 w 7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32">
                  <a:moveTo>
                    <a:pt x="0" y="17"/>
                  </a:moveTo>
                  <a:lnTo>
                    <a:pt x="0" y="17"/>
                  </a:lnTo>
                  <a:lnTo>
                    <a:pt x="18" y="32"/>
                  </a:lnTo>
                  <a:lnTo>
                    <a:pt x="35" y="32"/>
                  </a:lnTo>
                  <a:lnTo>
                    <a:pt x="52" y="17"/>
                  </a:lnTo>
                  <a:lnTo>
                    <a:pt x="70" y="0"/>
                  </a:lnTo>
                  <a:lnTo>
                    <a:pt x="0" y="17"/>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80" name="Line 214">
              <a:extLst>
                <a:ext uri="{FF2B5EF4-FFF2-40B4-BE49-F238E27FC236}">
                  <a16:creationId xmlns:a16="http://schemas.microsoft.com/office/drawing/2014/main" id="{8A214773-BD01-E9AE-213F-D265544A4E07}"/>
                </a:ext>
              </a:extLst>
            </p:cNvPr>
            <p:cNvSpPr>
              <a:spLocks noChangeShapeType="1"/>
            </p:cNvSpPr>
            <p:nvPr>
              <p:custDataLst>
                <p:tags r:id="rId142"/>
              </p:custDataLst>
            </p:nvPr>
          </p:nvSpPr>
          <p:spPr bwMode="auto">
            <a:xfrm flipV="1">
              <a:off x="4987128" y="3742833"/>
              <a:ext cx="7981" cy="33416"/>
            </a:xfrm>
            <a:prstGeom prst="line">
              <a:avLst/>
            </a:pr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81" name="Freeform 388">
              <a:extLst>
                <a:ext uri="{FF2B5EF4-FFF2-40B4-BE49-F238E27FC236}">
                  <a16:creationId xmlns:a16="http://schemas.microsoft.com/office/drawing/2014/main" id="{AE23BBC3-3994-81EE-8E88-CAD370B978E7}"/>
                </a:ext>
              </a:extLst>
            </p:cNvPr>
            <p:cNvSpPr>
              <a:spLocks/>
            </p:cNvSpPr>
            <p:nvPr>
              <p:custDataLst>
                <p:tags r:id="rId143"/>
              </p:custDataLst>
            </p:nvPr>
          </p:nvSpPr>
          <p:spPr bwMode="auto">
            <a:xfrm>
              <a:off x="5248200" y="3659292"/>
              <a:ext cx="19380" cy="22277"/>
            </a:xfrm>
            <a:custGeom>
              <a:avLst/>
              <a:gdLst>
                <a:gd name="T0" fmla="*/ 6169 w 35"/>
                <a:gd name="T1" fmla="*/ 6158 h 33"/>
                <a:gd name="T2" fmla="*/ 6169 w 35"/>
                <a:gd name="T3" fmla="*/ 6158 h 33"/>
                <a:gd name="T4" fmla="*/ 3084 w 35"/>
                <a:gd name="T5" fmla="*/ 6158 h 33"/>
                <a:gd name="T6" fmla="*/ 0 w 35"/>
                <a:gd name="T7" fmla="*/ 0 h 33"/>
                <a:gd name="T8" fmla="*/ 6169 w 35"/>
                <a:gd name="T9" fmla="*/ 3079 h 33"/>
                <a:gd name="T10" fmla="*/ 6169 w 35"/>
                <a:gd name="T11" fmla="*/ 6158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35" y="33"/>
                  </a:lnTo>
                  <a:lnTo>
                    <a:pt x="17" y="33"/>
                  </a:lnTo>
                  <a:lnTo>
                    <a:pt x="0" y="0"/>
                  </a:lnTo>
                  <a:lnTo>
                    <a:pt x="35" y="17"/>
                  </a:lnTo>
                  <a:lnTo>
                    <a:pt x="35" y="33"/>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82" name="Freeform 389">
              <a:extLst>
                <a:ext uri="{FF2B5EF4-FFF2-40B4-BE49-F238E27FC236}">
                  <a16:creationId xmlns:a16="http://schemas.microsoft.com/office/drawing/2014/main" id="{A0E0BF3D-49DC-9606-B701-23F1C98EC6C8}"/>
                </a:ext>
              </a:extLst>
            </p:cNvPr>
            <p:cNvSpPr>
              <a:spLocks/>
            </p:cNvSpPr>
            <p:nvPr>
              <p:custDataLst>
                <p:tags r:id="rId144"/>
              </p:custDataLst>
            </p:nvPr>
          </p:nvSpPr>
          <p:spPr bwMode="auto">
            <a:xfrm>
              <a:off x="5098854" y="3726124"/>
              <a:ext cx="118566" cy="100248"/>
            </a:xfrm>
            <a:custGeom>
              <a:avLst/>
              <a:gdLst>
                <a:gd name="T0" fmla="*/ 0 w 207"/>
                <a:gd name="T1" fmla="*/ 28575 h 144"/>
                <a:gd name="T2" fmla="*/ 0 w 207"/>
                <a:gd name="T3" fmla="*/ 28575 h 144"/>
                <a:gd name="T4" fmla="*/ 3988 w 207"/>
                <a:gd name="T5" fmla="*/ 25400 h 144"/>
                <a:gd name="T6" fmla="*/ 7178 w 207"/>
                <a:gd name="T7" fmla="*/ 19050 h 144"/>
                <a:gd name="T8" fmla="*/ 3988 w 207"/>
                <a:gd name="T9" fmla="*/ 15875 h 144"/>
                <a:gd name="T10" fmla="*/ 3988 w 207"/>
                <a:gd name="T11" fmla="*/ 6350 h 144"/>
                <a:gd name="T12" fmla="*/ 7178 w 207"/>
                <a:gd name="T13" fmla="*/ 6350 h 144"/>
                <a:gd name="T14" fmla="*/ 7178 w 207"/>
                <a:gd name="T15" fmla="*/ 3969 h 144"/>
                <a:gd name="T16" fmla="*/ 17547 w 207"/>
                <a:gd name="T17" fmla="*/ 0 h 144"/>
                <a:gd name="T18" fmla="*/ 20737 w 207"/>
                <a:gd name="T19" fmla="*/ 3969 h 144"/>
                <a:gd name="T20" fmla="*/ 31106 w 207"/>
                <a:gd name="T21" fmla="*/ 0 h 144"/>
                <a:gd name="T22" fmla="*/ 41474 w 207"/>
                <a:gd name="T23" fmla="*/ 0 h 144"/>
                <a:gd name="T24" fmla="*/ 35094 w 207"/>
                <a:gd name="T25" fmla="*/ 3969 h 144"/>
                <a:gd name="T26" fmla="*/ 31106 w 207"/>
                <a:gd name="T27" fmla="*/ 15875 h 144"/>
                <a:gd name="T28" fmla="*/ 20737 w 207"/>
                <a:gd name="T29" fmla="*/ 22225 h 144"/>
                <a:gd name="T30" fmla="*/ 17547 w 207"/>
                <a:gd name="T31" fmla="*/ 22225 h 144"/>
                <a:gd name="T32" fmla="*/ 7178 w 207"/>
                <a:gd name="T33" fmla="*/ 28575 h 144"/>
                <a:gd name="T34" fmla="*/ 0 w 207"/>
                <a:gd name="T35" fmla="*/ 28575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7"/>
                <a:gd name="T55" fmla="*/ 0 h 144"/>
                <a:gd name="T56" fmla="*/ 207 w 20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7" h="144">
                  <a:moveTo>
                    <a:pt x="0" y="144"/>
                  </a:moveTo>
                  <a:lnTo>
                    <a:pt x="0" y="144"/>
                  </a:lnTo>
                  <a:lnTo>
                    <a:pt x="17" y="128"/>
                  </a:lnTo>
                  <a:lnTo>
                    <a:pt x="34" y="96"/>
                  </a:lnTo>
                  <a:lnTo>
                    <a:pt x="17" y="80"/>
                  </a:lnTo>
                  <a:lnTo>
                    <a:pt x="17" y="32"/>
                  </a:lnTo>
                  <a:lnTo>
                    <a:pt x="34" y="32"/>
                  </a:lnTo>
                  <a:lnTo>
                    <a:pt x="34" y="17"/>
                  </a:lnTo>
                  <a:lnTo>
                    <a:pt x="86" y="0"/>
                  </a:lnTo>
                  <a:lnTo>
                    <a:pt x="104" y="17"/>
                  </a:lnTo>
                  <a:lnTo>
                    <a:pt x="155" y="0"/>
                  </a:lnTo>
                  <a:lnTo>
                    <a:pt x="207" y="0"/>
                  </a:lnTo>
                  <a:lnTo>
                    <a:pt x="173" y="17"/>
                  </a:lnTo>
                  <a:lnTo>
                    <a:pt x="155" y="80"/>
                  </a:lnTo>
                  <a:lnTo>
                    <a:pt x="104" y="113"/>
                  </a:lnTo>
                  <a:lnTo>
                    <a:pt x="86" y="113"/>
                  </a:lnTo>
                  <a:lnTo>
                    <a:pt x="34" y="144"/>
                  </a:lnTo>
                  <a:lnTo>
                    <a:pt x="0" y="144"/>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83" name="Freeform 390">
              <a:extLst>
                <a:ext uri="{FF2B5EF4-FFF2-40B4-BE49-F238E27FC236}">
                  <a16:creationId xmlns:a16="http://schemas.microsoft.com/office/drawing/2014/main" id="{6A0E4FA8-5F28-D737-04AB-A30B1CB0DABC}"/>
                </a:ext>
              </a:extLst>
            </p:cNvPr>
            <p:cNvSpPr>
              <a:spLocks/>
            </p:cNvSpPr>
            <p:nvPr>
              <p:custDataLst>
                <p:tags r:id="rId145"/>
              </p:custDataLst>
            </p:nvPr>
          </p:nvSpPr>
          <p:spPr bwMode="auto">
            <a:xfrm>
              <a:off x="5079472" y="3815233"/>
              <a:ext cx="29641" cy="77971"/>
            </a:xfrm>
            <a:custGeom>
              <a:avLst/>
              <a:gdLst>
                <a:gd name="T0" fmla="*/ 7144 w 52"/>
                <a:gd name="T1" fmla="*/ 3175 h 112"/>
                <a:gd name="T2" fmla="*/ 7144 w 52"/>
                <a:gd name="T3" fmla="*/ 3175 h 112"/>
                <a:gd name="T4" fmla="*/ 7144 w 52"/>
                <a:gd name="T5" fmla="*/ 7144 h 112"/>
                <a:gd name="T6" fmla="*/ 7144 w 52"/>
                <a:gd name="T7" fmla="*/ 12700 h 112"/>
                <a:gd name="T8" fmla="*/ 3969 w 52"/>
                <a:gd name="T9" fmla="*/ 22225 h 112"/>
                <a:gd name="T10" fmla="*/ 0 w 52"/>
                <a:gd name="T11" fmla="*/ 9525 h 112"/>
                <a:gd name="T12" fmla="*/ 3969 w 52"/>
                <a:gd name="T13" fmla="*/ 7144 h 112"/>
                <a:gd name="T14" fmla="*/ 7144 w 52"/>
                <a:gd name="T15" fmla="*/ 0 h 112"/>
                <a:gd name="T16" fmla="*/ 10319 w 52"/>
                <a:gd name="T17" fmla="*/ 0 h 112"/>
                <a:gd name="T18" fmla="*/ 7144 w 52"/>
                <a:gd name="T19" fmla="*/ 3175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112"/>
                <a:gd name="T32" fmla="*/ 52 w 52"/>
                <a:gd name="T33" fmla="*/ 112 h 1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112">
                  <a:moveTo>
                    <a:pt x="35" y="16"/>
                  </a:moveTo>
                  <a:lnTo>
                    <a:pt x="35" y="16"/>
                  </a:lnTo>
                  <a:lnTo>
                    <a:pt x="35" y="33"/>
                  </a:lnTo>
                  <a:lnTo>
                    <a:pt x="35" y="64"/>
                  </a:lnTo>
                  <a:lnTo>
                    <a:pt x="18" y="112"/>
                  </a:lnTo>
                  <a:lnTo>
                    <a:pt x="0" y="48"/>
                  </a:lnTo>
                  <a:lnTo>
                    <a:pt x="18" y="33"/>
                  </a:lnTo>
                  <a:lnTo>
                    <a:pt x="35" y="0"/>
                  </a:lnTo>
                  <a:lnTo>
                    <a:pt x="52" y="0"/>
                  </a:lnTo>
                  <a:lnTo>
                    <a:pt x="35" y="16"/>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84" name="Freeform 391">
              <a:extLst>
                <a:ext uri="{FF2B5EF4-FFF2-40B4-BE49-F238E27FC236}">
                  <a16:creationId xmlns:a16="http://schemas.microsoft.com/office/drawing/2014/main" id="{A6B44E3F-EA29-DE23-73A4-050BCE4EC17E}"/>
                </a:ext>
              </a:extLst>
            </p:cNvPr>
            <p:cNvSpPr>
              <a:spLocks/>
            </p:cNvSpPr>
            <p:nvPr>
              <p:custDataLst>
                <p:tags r:id="rId146"/>
              </p:custDataLst>
            </p:nvPr>
          </p:nvSpPr>
          <p:spPr bwMode="auto">
            <a:xfrm>
              <a:off x="5158135" y="3714985"/>
              <a:ext cx="148207" cy="178217"/>
            </a:xfrm>
            <a:custGeom>
              <a:avLst/>
              <a:gdLst>
                <a:gd name="T0" fmla="*/ 31076 w 259"/>
                <a:gd name="T1" fmla="*/ 3175 h 256"/>
                <a:gd name="T2" fmla="*/ 31076 w 259"/>
                <a:gd name="T3" fmla="*/ 3175 h 256"/>
                <a:gd name="T4" fmla="*/ 34263 w 259"/>
                <a:gd name="T5" fmla="*/ 9525 h 256"/>
                <a:gd name="T6" fmla="*/ 38247 w 259"/>
                <a:gd name="T7" fmla="*/ 9525 h 256"/>
                <a:gd name="T8" fmla="*/ 38247 w 259"/>
                <a:gd name="T9" fmla="*/ 15875 h 256"/>
                <a:gd name="T10" fmla="*/ 34263 w 259"/>
                <a:gd name="T11" fmla="*/ 22225 h 256"/>
                <a:gd name="T12" fmla="*/ 38247 w 259"/>
                <a:gd name="T13" fmla="*/ 28575 h 256"/>
                <a:gd name="T14" fmla="*/ 44622 w 259"/>
                <a:gd name="T15" fmla="*/ 31750 h 256"/>
                <a:gd name="T16" fmla="*/ 48606 w 259"/>
                <a:gd name="T17" fmla="*/ 41275 h 256"/>
                <a:gd name="T18" fmla="*/ 51793 w 259"/>
                <a:gd name="T19" fmla="*/ 44450 h 256"/>
                <a:gd name="T20" fmla="*/ 51793 w 259"/>
                <a:gd name="T21" fmla="*/ 47625 h 256"/>
                <a:gd name="T22" fmla="*/ 44622 w 259"/>
                <a:gd name="T23" fmla="*/ 47625 h 256"/>
                <a:gd name="T24" fmla="*/ 41434 w 259"/>
                <a:gd name="T25" fmla="*/ 50800 h 256"/>
                <a:gd name="T26" fmla="*/ 34263 w 259"/>
                <a:gd name="T27" fmla="*/ 47625 h 256"/>
                <a:gd name="T28" fmla="*/ 31076 w 259"/>
                <a:gd name="T29" fmla="*/ 50800 h 256"/>
                <a:gd name="T30" fmla="*/ 23904 w 259"/>
                <a:gd name="T31" fmla="*/ 47625 h 256"/>
                <a:gd name="T32" fmla="*/ 23904 w 259"/>
                <a:gd name="T33" fmla="*/ 44450 h 256"/>
                <a:gd name="T34" fmla="*/ 20717 w 259"/>
                <a:gd name="T35" fmla="*/ 41275 h 256"/>
                <a:gd name="T36" fmla="*/ 10359 w 259"/>
                <a:gd name="T37" fmla="*/ 34925 h 256"/>
                <a:gd name="T38" fmla="*/ 0 w 259"/>
                <a:gd name="T39" fmla="*/ 31750 h 256"/>
                <a:gd name="T40" fmla="*/ 0 w 259"/>
                <a:gd name="T41" fmla="*/ 25400 h 256"/>
                <a:gd name="T42" fmla="*/ 10359 w 259"/>
                <a:gd name="T43" fmla="*/ 19050 h 256"/>
                <a:gd name="T44" fmla="*/ 14343 w 259"/>
                <a:gd name="T45" fmla="*/ 6350 h 256"/>
                <a:gd name="T46" fmla="*/ 20717 w 259"/>
                <a:gd name="T47" fmla="*/ 3175 h 256"/>
                <a:gd name="T48" fmla="*/ 20717 w 259"/>
                <a:gd name="T49" fmla="*/ 0 h 256"/>
                <a:gd name="T50" fmla="*/ 31076 w 259"/>
                <a:gd name="T51" fmla="*/ 3175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9"/>
                <a:gd name="T79" fmla="*/ 0 h 256"/>
                <a:gd name="T80" fmla="*/ 259 w 259"/>
                <a:gd name="T81" fmla="*/ 256 h 2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9" h="256">
                  <a:moveTo>
                    <a:pt x="155" y="16"/>
                  </a:moveTo>
                  <a:lnTo>
                    <a:pt x="155" y="16"/>
                  </a:lnTo>
                  <a:lnTo>
                    <a:pt x="172" y="48"/>
                  </a:lnTo>
                  <a:lnTo>
                    <a:pt x="190" y="48"/>
                  </a:lnTo>
                  <a:lnTo>
                    <a:pt x="190" y="81"/>
                  </a:lnTo>
                  <a:lnTo>
                    <a:pt x="172" y="112"/>
                  </a:lnTo>
                  <a:lnTo>
                    <a:pt x="190" y="144"/>
                  </a:lnTo>
                  <a:lnTo>
                    <a:pt x="224" y="160"/>
                  </a:lnTo>
                  <a:lnTo>
                    <a:pt x="241" y="208"/>
                  </a:lnTo>
                  <a:lnTo>
                    <a:pt x="259" y="225"/>
                  </a:lnTo>
                  <a:lnTo>
                    <a:pt x="259" y="240"/>
                  </a:lnTo>
                  <a:lnTo>
                    <a:pt x="224" y="240"/>
                  </a:lnTo>
                  <a:lnTo>
                    <a:pt x="207" y="256"/>
                  </a:lnTo>
                  <a:lnTo>
                    <a:pt x="172" y="240"/>
                  </a:lnTo>
                  <a:lnTo>
                    <a:pt x="155" y="256"/>
                  </a:lnTo>
                  <a:lnTo>
                    <a:pt x="120" y="240"/>
                  </a:lnTo>
                  <a:lnTo>
                    <a:pt x="120" y="225"/>
                  </a:lnTo>
                  <a:lnTo>
                    <a:pt x="103" y="208"/>
                  </a:lnTo>
                  <a:lnTo>
                    <a:pt x="51" y="177"/>
                  </a:lnTo>
                  <a:lnTo>
                    <a:pt x="0" y="160"/>
                  </a:lnTo>
                  <a:lnTo>
                    <a:pt x="0" y="129"/>
                  </a:lnTo>
                  <a:lnTo>
                    <a:pt x="51" y="96"/>
                  </a:lnTo>
                  <a:lnTo>
                    <a:pt x="69" y="33"/>
                  </a:lnTo>
                  <a:lnTo>
                    <a:pt x="103" y="16"/>
                  </a:lnTo>
                  <a:lnTo>
                    <a:pt x="103" y="0"/>
                  </a:lnTo>
                  <a:lnTo>
                    <a:pt x="155" y="16"/>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85" name="Freeform 392">
              <a:extLst>
                <a:ext uri="{FF2B5EF4-FFF2-40B4-BE49-F238E27FC236}">
                  <a16:creationId xmlns:a16="http://schemas.microsoft.com/office/drawing/2014/main" id="{4CD79314-F8F3-24D2-F334-26613330D534}"/>
                </a:ext>
              </a:extLst>
            </p:cNvPr>
            <p:cNvSpPr>
              <a:spLocks/>
            </p:cNvSpPr>
            <p:nvPr>
              <p:custDataLst>
                <p:tags r:id="rId147"/>
              </p:custDataLst>
            </p:nvPr>
          </p:nvSpPr>
          <p:spPr bwMode="auto">
            <a:xfrm>
              <a:off x="5098854" y="3781817"/>
              <a:ext cx="21662" cy="33416"/>
            </a:xfrm>
            <a:custGeom>
              <a:avLst/>
              <a:gdLst>
                <a:gd name="T0" fmla="*/ 4189 w 36"/>
                <a:gd name="T1" fmla="*/ 9525 h 48"/>
                <a:gd name="T2" fmla="*/ 4189 w 36"/>
                <a:gd name="T3" fmla="*/ 9525 h 48"/>
                <a:gd name="T4" fmla="*/ 0 w 36"/>
                <a:gd name="T5" fmla="*/ 9525 h 48"/>
                <a:gd name="T6" fmla="*/ 4189 w 36"/>
                <a:gd name="T7" fmla="*/ 0 h 48"/>
                <a:gd name="T8" fmla="*/ 8379 w 36"/>
                <a:gd name="T9" fmla="*/ 3175 h 48"/>
                <a:gd name="T10" fmla="*/ 4189 w 36"/>
                <a:gd name="T11" fmla="*/ 9525 h 48"/>
                <a:gd name="T12" fmla="*/ 0 60000 65536"/>
                <a:gd name="T13" fmla="*/ 0 60000 65536"/>
                <a:gd name="T14" fmla="*/ 0 60000 65536"/>
                <a:gd name="T15" fmla="*/ 0 60000 65536"/>
                <a:gd name="T16" fmla="*/ 0 60000 65536"/>
                <a:gd name="T17" fmla="*/ 0 60000 65536"/>
                <a:gd name="T18" fmla="*/ 0 w 36"/>
                <a:gd name="T19" fmla="*/ 0 h 48"/>
                <a:gd name="T20" fmla="*/ 36 w 36"/>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36" h="48">
                  <a:moveTo>
                    <a:pt x="17" y="48"/>
                  </a:moveTo>
                  <a:lnTo>
                    <a:pt x="17" y="48"/>
                  </a:lnTo>
                  <a:lnTo>
                    <a:pt x="0" y="48"/>
                  </a:lnTo>
                  <a:lnTo>
                    <a:pt x="17" y="0"/>
                  </a:lnTo>
                  <a:lnTo>
                    <a:pt x="36" y="16"/>
                  </a:lnTo>
                  <a:lnTo>
                    <a:pt x="17" y="48"/>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86" name="Freeform 393">
              <a:extLst>
                <a:ext uri="{FF2B5EF4-FFF2-40B4-BE49-F238E27FC236}">
                  <a16:creationId xmlns:a16="http://schemas.microsoft.com/office/drawing/2014/main" id="{951F6766-F6F1-E14E-E18A-B90ECE16D746}"/>
                </a:ext>
              </a:extLst>
            </p:cNvPr>
            <p:cNvSpPr>
              <a:spLocks/>
            </p:cNvSpPr>
            <p:nvPr>
              <p:custDataLst>
                <p:tags r:id="rId148"/>
              </p:custDataLst>
            </p:nvPr>
          </p:nvSpPr>
          <p:spPr bwMode="auto">
            <a:xfrm>
              <a:off x="5276701" y="3882066"/>
              <a:ext cx="29641" cy="22277"/>
            </a:xfrm>
            <a:custGeom>
              <a:avLst/>
              <a:gdLst>
                <a:gd name="T0" fmla="*/ 0 w 52"/>
                <a:gd name="T1" fmla="*/ 3079 h 33"/>
                <a:gd name="T2" fmla="*/ 0 w 52"/>
                <a:gd name="T3" fmla="*/ 3079 h 33"/>
                <a:gd name="T4" fmla="*/ 3969 w 52"/>
                <a:gd name="T5" fmla="*/ 0 h 33"/>
                <a:gd name="T6" fmla="*/ 10319 w 52"/>
                <a:gd name="T7" fmla="*/ 0 h 33"/>
                <a:gd name="T8" fmla="*/ 7144 w 52"/>
                <a:gd name="T9" fmla="*/ 3079 h 33"/>
                <a:gd name="T10" fmla="*/ 10319 w 52"/>
                <a:gd name="T11" fmla="*/ 6158 h 33"/>
                <a:gd name="T12" fmla="*/ 0 w 52"/>
                <a:gd name="T13" fmla="*/ 3079 h 33"/>
                <a:gd name="T14" fmla="*/ 0 60000 65536"/>
                <a:gd name="T15" fmla="*/ 0 60000 65536"/>
                <a:gd name="T16" fmla="*/ 0 60000 65536"/>
                <a:gd name="T17" fmla="*/ 0 60000 65536"/>
                <a:gd name="T18" fmla="*/ 0 60000 65536"/>
                <a:gd name="T19" fmla="*/ 0 60000 65536"/>
                <a:gd name="T20" fmla="*/ 0 60000 65536"/>
                <a:gd name="T21" fmla="*/ 0 w 52"/>
                <a:gd name="T22" fmla="*/ 0 h 33"/>
                <a:gd name="T23" fmla="*/ 52 w 5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33">
                  <a:moveTo>
                    <a:pt x="0" y="16"/>
                  </a:moveTo>
                  <a:lnTo>
                    <a:pt x="0" y="16"/>
                  </a:lnTo>
                  <a:lnTo>
                    <a:pt x="17" y="0"/>
                  </a:lnTo>
                  <a:lnTo>
                    <a:pt x="52" y="0"/>
                  </a:lnTo>
                  <a:lnTo>
                    <a:pt x="34" y="16"/>
                  </a:lnTo>
                  <a:lnTo>
                    <a:pt x="52" y="33"/>
                  </a:lnTo>
                  <a:lnTo>
                    <a:pt x="0" y="16"/>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87" name="Freeform 394">
              <a:extLst>
                <a:ext uri="{FF2B5EF4-FFF2-40B4-BE49-F238E27FC236}">
                  <a16:creationId xmlns:a16="http://schemas.microsoft.com/office/drawing/2014/main" id="{E3818048-1627-5FE9-D98F-F75D73A28A21}"/>
                </a:ext>
              </a:extLst>
            </p:cNvPr>
            <p:cNvSpPr>
              <a:spLocks/>
            </p:cNvSpPr>
            <p:nvPr>
              <p:custDataLst>
                <p:tags r:id="rId149"/>
              </p:custDataLst>
            </p:nvPr>
          </p:nvSpPr>
          <p:spPr bwMode="auto">
            <a:xfrm>
              <a:off x="4892503" y="3347410"/>
              <a:ext cx="287294" cy="211635"/>
            </a:xfrm>
            <a:custGeom>
              <a:avLst/>
              <a:gdLst>
                <a:gd name="T0" fmla="*/ 42152 w 503"/>
                <a:gd name="T1" fmla="*/ 54153 h 303"/>
                <a:gd name="T2" fmla="*/ 42152 w 503"/>
                <a:gd name="T3" fmla="*/ 54153 h 303"/>
                <a:gd name="T4" fmla="*/ 34994 w 503"/>
                <a:gd name="T5" fmla="*/ 54153 h 303"/>
                <a:gd name="T6" fmla="*/ 34994 w 503"/>
                <a:gd name="T7" fmla="*/ 50968 h 303"/>
                <a:gd name="T8" fmla="*/ 38176 w 503"/>
                <a:gd name="T9" fmla="*/ 44597 h 303"/>
                <a:gd name="T10" fmla="*/ 45334 w 503"/>
                <a:gd name="T11" fmla="*/ 44597 h 303"/>
                <a:gd name="T12" fmla="*/ 45334 w 503"/>
                <a:gd name="T13" fmla="*/ 41411 h 303"/>
                <a:gd name="T14" fmla="*/ 42152 w 503"/>
                <a:gd name="T15" fmla="*/ 35040 h 303"/>
                <a:gd name="T16" fmla="*/ 42152 w 503"/>
                <a:gd name="T17" fmla="*/ 31855 h 303"/>
                <a:gd name="T18" fmla="*/ 31018 w 503"/>
                <a:gd name="T19" fmla="*/ 28669 h 303"/>
                <a:gd name="T20" fmla="*/ 24655 w 503"/>
                <a:gd name="T21" fmla="*/ 31855 h 303"/>
                <a:gd name="T22" fmla="*/ 17497 w 503"/>
                <a:gd name="T23" fmla="*/ 35040 h 303"/>
                <a:gd name="T24" fmla="*/ 14316 w 503"/>
                <a:gd name="T25" fmla="*/ 35040 h 303"/>
                <a:gd name="T26" fmla="*/ 3977 w 503"/>
                <a:gd name="T27" fmla="*/ 35040 h 303"/>
                <a:gd name="T28" fmla="*/ 0 w 503"/>
                <a:gd name="T29" fmla="*/ 31855 h 303"/>
                <a:gd name="T30" fmla="*/ 3977 w 503"/>
                <a:gd name="T31" fmla="*/ 25484 h 303"/>
                <a:gd name="T32" fmla="*/ 7158 w 503"/>
                <a:gd name="T33" fmla="*/ 19113 h 303"/>
                <a:gd name="T34" fmla="*/ 10339 w 503"/>
                <a:gd name="T35" fmla="*/ 15927 h 303"/>
                <a:gd name="T36" fmla="*/ 7158 w 503"/>
                <a:gd name="T37" fmla="*/ 6371 h 303"/>
                <a:gd name="T38" fmla="*/ 14316 w 503"/>
                <a:gd name="T39" fmla="*/ 3185 h 303"/>
                <a:gd name="T40" fmla="*/ 20679 w 503"/>
                <a:gd name="T41" fmla="*/ 3185 h 303"/>
                <a:gd name="T42" fmla="*/ 31018 w 503"/>
                <a:gd name="T43" fmla="*/ 6371 h 303"/>
                <a:gd name="T44" fmla="*/ 34994 w 503"/>
                <a:gd name="T45" fmla="*/ 6371 h 303"/>
                <a:gd name="T46" fmla="*/ 38176 w 503"/>
                <a:gd name="T47" fmla="*/ 6371 h 303"/>
                <a:gd name="T48" fmla="*/ 42152 w 503"/>
                <a:gd name="T49" fmla="*/ 6371 h 303"/>
                <a:gd name="T50" fmla="*/ 48515 w 503"/>
                <a:gd name="T51" fmla="*/ 6371 h 303"/>
                <a:gd name="T52" fmla="*/ 52492 w 503"/>
                <a:gd name="T53" fmla="*/ 0 h 303"/>
                <a:gd name="T54" fmla="*/ 55673 w 503"/>
                <a:gd name="T55" fmla="*/ 0 h 303"/>
                <a:gd name="T56" fmla="*/ 66012 w 503"/>
                <a:gd name="T57" fmla="*/ 0 h 303"/>
                <a:gd name="T58" fmla="*/ 69194 w 503"/>
                <a:gd name="T59" fmla="*/ 3185 h 303"/>
                <a:gd name="T60" fmla="*/ 66012 w 503"/>
                <a:gd name="T61" fmla="*/ 3185 h 303"/>
                <a:gd name="T62" fmla="*/ 69194 w 503"/>
                <a:gd name="T63" fmla="*/ 6371 h 303"/>
                <a:gd name="T64" fmla="*/ 73170 w 503"/>
                <a:gd name="T65" fmla="*/ 6371 h 303"/>
                <a:gd name="T66" fmla="*/ 76351 w 503"/>
                <a:gd name="T67" fmla="*/ 12742 h 303"/>
                <a:gd name="T68" fmla="*/ 79533 w 503"/>
                <a:gd name="T69" fmla="*/ 15927 h 303"/>
                <a:gd name="T70" fmla="*/ 83509 w 503"/>
                <a:gd name="T71" fmla="*/ 12742 h 303"/>
                <a:gd name="T72" fmla="*/ 100211 w 503"/>
                <a:gd name="T73" fmla="*/ 22298 h 303"/>
                <a:gd name="T74" fmla="*/ 97030 w 503"/>
                <a:gd name="T75" fmla="*/ 35040 h 303"/>
                <a:gd name="T76" fmla="*/ 93053 w 503"/>
                <a:gd name="T77" fmla="*/ 31855 h 303"/>
                <a:gd name="T78" fmla="*/ 89872 w 503"/>
                <a:gd name="T79" fmla="*/ 35040 h 303"/>
                <a:gd name="T80" fmla="*/ 89872 w 503"/>
                <a:gd name="T81" fmla="*/ 41411 h 303"/>
                <a:gd name="T82" fmla="*/ 86691 w 503"/>
                <a:gd name="T83" fmla="*/ 41411 h 303"/>
                <a:gd name="T84" fmla="*/ 69194 w 503"/>
                <a:gd name="T85" fmla="*/ 50968 h 303"/>
                <a:gd name="T86" fmla="*/ 76351 w 503"/>
                <a:gd name="T87" fmla="*/ 54153 h 303"/>
                <a:gd name="T88" fmla="*/ 79533 w 503"/>
                <a:gd name="T89" fmla="*/ 54153 h 303"/>
                <a:gd name="T90" fmla="*/ 76351 w 503"/>
                <a:gd name="T91" fmla="*/ 54153 h 303"/>
                <a:gd name="T92" fmla="*/ 66012 w 503"/>
                <a:gd name="T93" fmla="*/ 60524 h 303"/>
                <a:gd name="T94" fmla="*/ 62831 w 503"/>
                <a:gd name="T95" fmla="*/ 60524 h 303"/>
                <a:gd name="T96" fmla="*/ 62831 w 503"/>
                <a:gd name="T97" fmla="*/ 57339 h 303"/>
                <a:gd name="T98" fmla="*/ 58854 w 503"/>
                <a:gd name="T99" fmla="*/ 54153 h 303"/>
                <a:gd name="T100" fmla="*/ 66012 w 503"/>
                <a:gd name="T101" fmla="*/ 50968 h 303"/>
                <a:gd name="T102" fmla="*/ 55673 w 503"/>
                <a:gd name="T103" fmla="*/ 47782 h 303"/>
                <a:gd name="T104" fmla="*/ 55673 w 503"/>
                <a:gd name="T105" fmla="*/ 44597 h 303"/>
                <a:gd name="T106" fmla="*/ 48515 w 503"/>
                <a:gd name="T107" fmla="*/ 44597 h 303"/>
                <a:gd name="T108" fmla="*/ 45334 w 503"/>
                <a:gd name="T109" fmla="*/ 50968 h 303"/>
                <a:gd name="T110" fmla="*/ 42152 w 503"/>
                <a:gd name="T111" fmla="*/ 50968 h 303"/>
                <a:gd name="T112" fmla="*/ 42152 w 503"/>
                <a:gd name="T113" fmla="*/ 54153 h 3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3"/>
                <a:gd name="T172" fmla="*/ 0 h 303"/>
                <a:gd name="T173" fmla="*/ 503 w 503"/>
                <a:gd name="T174" fmla="*/ 303 h 30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3" h="303">
                  <a:moveTo>
                    <a:pt x="209" y="272"/>
                  </a:moveTo>
                  <a:lnTo>
                    <a:pt x="209" y="272"/>
                  </a:lnTo>
                  <a:lnTo>
                    <a:pt x="173" y="272"/>
                  </a:lnTo>
                  <a:lnTo>
                    <a:pt x="173" y="255"/>
                  </a:lnTo>
                  <a:lnTo>
                    <a:pt x="192" y="224"/>
                  </a:lnTo>
                  <a:lnTo>
                    <a:pt x="227" y="224"/>
                  </a:lnTo>
                  <a:lnTo>
                    <a:pt x="227" y="207"/>
                  </a:lnTo>
                  <a:lnTo>
                    <a:pt x="209" y="176"/>
                  </a:lnTo>
                  <a:lnTo>
                    <a:pt x="209" y="159"/>
                  </a:lnTo>
                  <a:lnTo>
                    <a:pt x="156" y="144"/>
                  </a:lnTo>
                  <a:lnTo>
                    <a:pt x="121" y="159"/>
                  </a:lnTo>
                  <a:lnTo>
                    <a:pt x="86" y="176"/>
                  </a:lnTo>
                  <a:lnTo>
                    <a:pt x="69" y="176"/>
                  </a:lnTo>
                  <a:lnTo>
                    <a:pt x="17" y="176"/>
                  </a:lnTo>
                  <a:lnTo>
                    <a:pt x="0" y="159"/>
                  </a:lnTo>
                  <a:lnTo>
                    <a:pt x="17" y="128"/>
                  </a:lnTo>
                  <a:lnTo>
                    <a:pt x="35" y="96"/>
                  </a:lnTo>
                  <a:lnTo>
                    <a:pt x="52" y="80"/>
                  </a:lnTo>
                  <a:lnTo>
                    <a:pt x="35" y="32"/>
                  </a:lnTo>
                  <a:lnTo>
                    <a:pt x="69" y="15"/>
                  </a:lnTo>
                  <a:lnTo>
                    <a:pt x="104" y="15"/>
                  </a:lnTo>
                  <a:lnTo>
                    <a:pt x="156" y="32"/>
                  </a:lnTo>
                  <a:lnTo>
                    <a:pt x="173" y="32"/>
                  </a:lnTo>
                  <a:lnTo>
                    <a:pt x="192" y="32"/>
                  </a:lnTo>
                  <a:lnTo>
                    <a:pt x="209" y="32"/>
                  </a:lnTo>
                  <a:lnTo>
                    <a:pt x="244" y="32"/>
                  </a:lnTo>
                  <a:lnTo>
                    <a:pt x="261" y="0"/>
                  </a:lnTo>
                  <a:lnTo>
                    <a:pt x="278" y="0"/>
                  </a:lnTo>
                  <a:lnTo>
                    <a:pt x="330" y="0"/>
                  </a:lnTo>
                  <a:lnTo>
                    <a:pt x="348" y="15"/>
                  </a:lnTo>
                  <a:lnTo>
                    <a:pt x="330" y="15"/>
                  </a:lnTo>
                  <a:lnTo>
                    <a:pt x="348" y="32"/>
                  </a:lnTo>
                  <a:lnTo>
                    <a:pt x="365" y="32"/>
                  </a:lnTo>
                  <a:lnTo>
                    <a:pt x="382" y="63"/>
                  </a:lnTo>
                  <a:lnTo>
                    <a:pt x="399" y="80"/>
                  </a:lnTo>
                  <a:lnTo>
                    <a:pt x="417" y="63"/>
                  </a:lnTo>
                  <a:lnTo>
                    <a:pt x="503" y="111"/>
                  </a:lnTo>
                  <a:lnTo>
                    <a:pt x="486" y="176"/>
                  </a:lnTo>
                  <a:lnTo>
                    <a:pt x="468" y="159"/>
                  </a:lnTo>
                  <a:lnTo>
                    <a:pt x="451" y="176"/>
                  </a:lnTo>
                  <a:lnTo>
                    <a:pt x="451" y="207"/>
                  </a:lnTo>
                  <a:lnTo>
                    <a:pt x="434" y="207"/>
                  </a:lnTo>
                  <a:lnTo>
                    <a:pt x="348" y="255"/>
                  </a:lnTo>
                  <a:lnTo>
                    <a:pt x="382" y="272"/>
                  </a:lnTo>
                  <a:lnTo>
                    <a:pt x="399" y="272"/>
                  </a:lnTo>
                  <a:lnTo>
                    <a:pt x="382" y="272"/>
                  </a:lnTo>
                  <a:lnTo>
                    <a:pt x="330" y="303"/>
                  </a:lnTo>
                  <a:lnTo>
                    <a:pt x="313" y="303"/>
                  </a:lnTo>
                  <a:lnTo>
                    <a:pt x="313" y="288"/>
                  </a:lnTo>
                  <a:lnTo>
                    <a:pt x="296" y="272"/>
                  </a:lnTo>
                  <a:lnTo>
                    <a:pt x="330" y="255"/>
                  </a:lnTo>
                  <a:lnTo>
                    <a:pt x="278" y="240"/>
                  </a:lnTo>
                  <a:lnTo>
                    <a:pt x="278" y="224"/>
                  </a:lnTo>
                  <a:lnTo>
                    <a:pt x="244" y="224"/>
                  </a:lnTo>
                  <a:lnTo>
                    <a:pt x="227" y="255"/>
                  </a:lnTo>
                  <a:lnTo>
                    <a:pt x="209" y="255"/>
                  </a:lnTo>
                  <a:lnTo>
                    <a:pt x="209" y="272"/>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88" name="Freeform 395">
              <a:extLst>
                <a:ext uri="{FF2B5EF4-FFF2-40B4-BE49-F238E27FC236}">
                  <a16:creationId xmlns:a16="http://schemas.microsoft.com/office/drawing/2014/main" id="{7EC072DE-30FC-1916-DB4F-9B52F80B8E8B}"/>
                </a:ext>
              </a:extLst>
            </p:cNvPr>
            <p:cNvSpPr>
              <a:spLocks/>
            </p:cNvSpPr>
            <p:nvPr>
              <p:custDataLst>
                <p:tags r:id="rId150"/>
              </p:custDataLst>
            </p:nvPr>
          </p:nvSpPr>
          <p:spPr bwMode="auto">
            <a:xfrm>
              <a:off x="4960906" y="3447659"/>
              <a:ext cx="59283" cy="77971"/>
            </a:xfrm>
            <a:custGeom>
              <a:avLst/>
              <a:gdLst>
                <a:gd name="T0" fmla="*/ 0 w 104"/>
                <a:gd name="T1" fmla="*/ 3204 h 111"/>
                <a:gd name="T2" fmla="*/ 0 w 104"/>
                <a:gd name="T3" fmla="*/ 3204 h 111"/>
                <a:gd name="T4" fmla="*/ 3969 w 104"/>
                <a:gd name="T5" fmla="*/ 3204 h 111"/>
                <a:gd name="T6" fmla="*/ 10319 w 104"/>
                <a:gd name="T7" fmla="*/ 12814 h 111"/>
                <a:gd name="T8" fmla="*/ 10319 w 104"/>
                <a:gd name="T9" fmla="*/ 22425 h 111"/>
                <a:gd name="T10" fmla="*/ 14288 w 104"/>
                <a:gd name="T11" fmla="*/ 16018 h 111"/>
                <a:gd name="T12" fmla="*/ 20638 w 104"/>
                <a:gd name="T13" fmla="*/ 16018 h 111"/>
                <a:gd name="T14" fmla="*/ 20638 w 104"/>
                <a:gd name="T15" fmla="*/ 12814 h 111"/>
                <a:gd name="T16" fmla="*/ 17463 w 104"/>
                <a:gd name="T17" fmla="*/ 6407 h 111"/>
                <a:gd name="T18" fmla="*/ 17463 w 104"/>
                <a:gd name="T19" fmla="*/ 3204 h 111"/>
                <a:gd name="T20" fmla="*/ 7144 w 104"/>
                <a:gd name="T21" fmla="*/ 0 h 111"/>
                <a:gd name="T22" fmla="*/ 0 w 104"/>
                <a:gd name="T23" fmla="*/ 3204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111"/>
                <a:gd name="T38" fmla="*/ 104 w 104"/>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111">
                  <a:moveTo>
                    <a:pt x="0" y="15"/>
                  </a:moveTo>
                  <a:lnTo>
                    <a:pt x="0" y="15"/>
                  </a:lnTo>
                  <a:lnTo>
                    <a:pt x="17" y="15"/>
                  </a:lnTo>
                  <a:lnTo>
                    <a:pt x="52" y="63"/>
                  </a:lnTo>
                  <a:lnTo>
                    <a:pt x="52" y="111"/>
                  </a:lnTo>
                  <a:lnTo>
                    <a:pt x="69" y="80"/>
                  </a:lnTo>
                  <a:lnTo>
                    <a:pt x="104" y="80"/>
                  </a:lnTo>
                  <a:lnTo>
                    <a:pt x="104" y="63"/>
                  </a:lnTo>
                  <a:lnTo>
                    <a:pt x="86" y="32"/>
                  </a:lnTo>
                  <a:lnTo>
                    <a:pt x="86" y="15"/>
                  </a:lnTo>
                  <a:lnTo>
                    <a:pt x="35" y="0"/>
                  </a:lnTo>
                  <a:lnTo>
                    <a:pt x="0" y="15"/>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389" name="Freeform 396">
              <a:extLst>
                <a:ext uri="{FF2B5EF4-FFF2-40B4-BE49-F238E27FC236}">
                  <a16:creationId xmlns:a16="http://schemas.microsoft.com/office/drawing/2014/main" id="{235BD396-F61D-1629-9215-112BF1FBBA5C}"/>
                </a:ext>
              </a:extLst>
            </p:cNvPr>
            <p:cNvSpPr>
              <a:spLocks/>
            </p:cNvSpPr>
            <p:nvPr>
              <p:custDataLst>
                <p:tags r:id="rId151"/>
              </p:custDataLst>
            </p:nvPr>
          </p:nvSpPr>
          <p:spPr bwMode="auto">
            <a:xfrm>
              <a:off x="4861723" y="3458797"/>
              <a:ext cx="149348" cy="122525"/>
            </a:xfrm>
            <a:custGeom>
              <a:avLst/>
              <a:gdLst>
                <a:gd name="T0" fmla="*/ 7171 w 261"/>
                <a:gd name="T1" fmla="*/ 25257 h 177"/>
                <a:gd name="T2" fmla="*/ 7171 w 261"/>
                <a:gd name="T3" fmla="*/ 25257 h 177"/>
                <a:gd name="T4" fmla="*/ 14342 w 261"/>
                <a:gd name="T5" fmla="*/ 25257 h 177"/>
                <a:gd name="T6" fmla="*/ 14342 w 261"/>
                <a:gd name="T7" fmla="*/ 28414 h 177"/>
                <a:gd name="T8" fmla="*/ 17529 w 261"/>
                <a:gd name="T9" fmla="*/ 31571 h 177"/>
                <a:gd name="T10" fmla="*/ 20717 w 261"/>
                <a:gd name="T11" fmla="*/ 31571 h 177"/>
                <a:gd name="T12" fmla="*/ 31075 w 261"/>
                <a:gd name="T13" fmla="*/ 34728 h 177"/>
                <a:gd name="T14" fmla="*/ 38246 w 261"/>
                <a:gd name="T15" fmla="*/ 28414 h 177"/>
                <a:gd name="T16" fmla="*/ 48604 w 261"/>
                <a:gd name="T17" fmla="*/ 31571 h 177"/>
                <a:gd name="T18" fmla="*/ 48604 w 261"/>
                <a:gd name="T19" fmla="*/ 28414 h 177"/>
                <a:gd name="T20" fmla="*/ 52588 w 261"/>
                <a:gd name="T21" fmla="*/ 25257 h 177"/>
                <a:gd name="T22" fmla="*/ 52588 w 261"/>
                <a:gd name="T23" fmla="*/ 22099 h 177"/>
                <a:gd name="T24" fmla="*/ 45417 w 261"/>
                <a:gd name="T25" fmla="*/ 22099 h 177"/>
                <a:gd name="T26" fmla="*/ 45417 w 261"/>
                <a:gd name="T27" fmla="*/ 18942 h 177"/>
                <a:gd name="T28" fmla="*/ 45417 w 261"/>
                <a:gd name="T29" fmla="*/ 9471 h 177"/>
                <a:gd name="T30" fmla="*/ 38246 w 261"/>
                <a:gd name="T31" fmla="*/ 0 h 177"/>
                <a:gd name="T32" fmla="*/ 35059 w 261"/>
                <a:gd name="T33" fmla="*/ 0 h 177"/>
                <a:gd name="T34" fmla="*/ 27888 w 261"/>
                <a:gd name="T35" fmla="*/ 3157 h 177"/>
                <a:gd name="T36" fmla="*/ 24701 w 261"/>
                <a:gd name="T37" fmla="*/ 3157 h 177"/>
                <a:gd name="T38" fmla="*/ 14342 w 261"/>
                <a:gd name="T39" fmla="*/ 3157 h 177"/>
                <a:gd name="T40" fmla="*/ 10358 w 261"/>
                <a:gd name="T41" fmla="*/ 3157 h 177"/>
                <a:gd name="T42" fmla="*/ 7171 w 261"/>
                <a:gd name="T43" fmla="*/ 15785 h 177"/>
                <a:gd name="T44" fmla="*/ 0 w 261"/>
                <a:gd name="T45" fmla="*/ 15785 h 177"/>
                <a:gd name="T46" fmla="*/ 7171 w 261"/>
                <a:gd name="T47" fmla="*/ 25257 h 1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1"/>
                <a:gd name="T73" fmla="*/ 0 h 177"/>
                <a:gd name="T74" fmla="*/ 261 w 261"/>
                <a:gd name="T75" fmla="*/ 177 h 17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1" h="177">
                  <a:moveTo>
                    <a:pt x="35" y="129"/>
                  </a:moveTo>
                  <a:lnTo>
                    <a:pt x="35" y="129"/>
                  </a:lnTo>
                  <a:lnTo>
                    <a:pt x="69" y="129"/>
                  </a:lnTo>
                  <a:lnTo>
                    <a:pt x="69" y="144"/>
                  </a:lnTo>
                  <a:lnTo>
                    <a:pt x="87" y="161"/>
                  </a:lnTo>
                  <a:lnTo>
                    <a:pt x="104" y="161"/>
                  </a:lnTo>
                  <a:lnTo>
                    <a:pt x="156" y="177"/>
                  </a:lnTo>
                  <a:lnTo>
                    <a:pt x="190" y="144"/>
                  </a:lnTo>
                  <a:lnTo>
                    <a:pt x="244" y="161"/>
                  </a:lnTo>
                  <a:lnTo>
                    <a:pt x="244" y="144"/>
                  </a:lnTo>
                  <a:lnTo>
                    <a:pt x="261" y="129"/>
                  </a:lnTo>
                  <a:lnTo>
                    <a:pt x="261" y="113"/>
                  </a:lnTo>
                  <a:lnTo>
                    <a:pt x="227" y="113"/>
                  </a:lnTo>
                  <a:lnTo>
                    <a:pt x="227" y="96"/>
                  </a:lnTo>
                  <a:lnTo>
                    <a:pt x="227" y="48"/>
                  </a:lnTo>
                  <a:lnTo>
                    <a:pt x="190" y="0"/>
                  </a:lnTo>
                  <a:lnTo>
                    <a:pt x="173" y="0"/>
                  </a:lnTo>
                  <a:lnTo>
                    <a:pt x="139" y="17"/>
                  </a:lnTo>
                  <a:lnTo>
                    <a:pt x="121" y="17"/>
                  </a:lnTo>
                  <a:lnTo>
                    <a:pt x="69" y="17"/>
                  </a:lnTo>
                  <a:lnTo>
                    <a:pt x="52" y="17"/>
                  </a:lnTo>
                  <a:lnTo>
                    <a:pt x="35" y="81"/>
                  </a:lnTo>
                  <a:lnTo>
                    <a:pt x="0" y="81"/>
                  </a:lnTo>
                  <a:lnTo>
                    <a:pt x="35" y="129"/>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90" name="Freeform 397">
              <a:extLst>
                <a:ext uri="{FF2B5EF4-FFF2-40B4-BE49-F238E27FC236}">
                  <a16:creationId xmlns:a16="http://schemas.microsoft.com/office/drawing/2014/main" id="{2D6DE813-5335-B97E-96A8-C7DD984C1C6C}"/>
                </a:ext>
              </a:extLst>
            </p:cNvPr>
            <p:cNvSpPr>
              <a:spLocks/>
            </p:cNvSpPr>
            <p:nvPr>
              <p:custDataLst>
                <p:tags r:id="rId152"/>
              </p:custDataLst>
            </p:nvPr>
          </p:nvSpPr>
          <p:spPr bwMode="auto">
            <a:xfrm>
              <a:off x="4861723" y="3625876"/>
              <a:ext cx="99184" cy="89109"/>
            </a:xfrm>
            <a:custGeom>
              <a:avLst/>
              <a:gdLst>
                <a:gd name="T0" fmla="*/ 6314 w 175"/>
                <a:gd name="T1" fmla="*/ 3175 h 128"/>
                <a:gd name="T2" fmla="*/ 6314 w 175"/>
                <a:gd name="T3" fmla="*/ 3175 h 128"/>
                <a:gd name="T4" fmla="*/ 17363 w 175"/>
                <a:gd name="T5" fmla="*/ 0 h 128"/>
                <a:gd name="T6" fmla="*/ 23677 w 175"/>
                <a:gd name="T7" fmla="*/ 0 h 128"/>
                <a:gd name="T8" fmla="*/ 30779 w 175"/>
                <a:gd name="T9" fmla="*/ 3175 h 128"/>
                <a:gd name="T10" fmla="*/ 33936 w 175"/>
                <a:gd name="T11" fmla="*/ 0 h 128"/>
                <a:gd name="T12" fmla="*/ 30779 w 175"/>
                <a:gd name="T13" fmla="*/ 6350 h 128"/>
                <a:gd name="T14" fmla="*/ 23677 w 175"/>
                <a:gd name="T15" fmla="*/ 3175 h 128"/>
                <a:gd name="T16" fmla="*/ 20520 w 175"/>
                <a:gd name="T17" fmla="*/ 6350 h 128"/>
                <a:gd name="T18" fmla="*/ 20520 w 175"/>
                <a:gd name="T19" fmla="*/ 9525 h 128"/>
                <a:gd name="T20" fmla="*/ 17363 w 175"/>
                <a:gd name="T21" fmla="*/ 9525 h 128"/>
                <a:gd name="T22" fmla="*/ 13417 w 175"/>
                <a:gd name="T23" fmla="*/ 6350 h 128"/>
                <a:gd name="T24" fmla="*/ 13417 w 175"/>
                <a:gd name="T25" fmla="*/ 9525 h 128"/>
                <a:gd name="T26" fmla="*/ 17363 w 175"/>
                <a:gd name="T27" fmla="*/ 15875 h 128"/>
                <a:gd name="T28" fmla="*/ 23677 w 175"/>
                <a:gd name="T29" fmla="*/ 22225 h 128"/>
                <a:gd name="T30" fmla="*/ 20520 w 175"/>
                <a:gd name="T31" fmla="*/ 22225 h 128"/>
                <a:gd name="T32" fmla="*/ 20520 w 175"/>
                <a:gd name="T33" fmla="*/ 25400 h 128"/>
                <a:gd name="T34" fmla="*/ 13417 w 175"/>
                <a:gd name="T35" fmla="*/ 22225 h 128"/>
                <a:gd name="T36" fmla="*/ 6314 w 175"/>
                <a:gd name="T37" fmla="*/ 22225 h 128"/>
                <a:gd name="T38" fmla="*/ 0 w 175"/>
                <a:gd name="T39" fmla="*/ 12700 h 128"/>
                <a:gd name="T40" fmla="*/ 6314 w 175"/>
                <a:gd name="T41" fmla="*/ 6350 h 128"/>
                <a:gd name="T42" fmla="*/ 6314 w 175"/>
                <a:gd name="T43" fmla="*/ 3175 h 1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28"/>
                <a:gd name="T68" fmla="*/ 175 w 175"/>
                <a:gd name="T69" fmla="*/ 128 h 1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28">
                  <a:moveTo>
                    <a:pt x="35" y="17"/>
                  </a:moveTo>
                  <a:lnTo>
                    <a:pt x="35" y="17"/>
                  </a:lnTo>
                  <a:lnTo>
                    <a:pt x="89" y="0"/>
                  </a:lnTo>
                  <a:lnTo>
                    <a:pt x="123" y="0"/>
                  </a:lnTo>
                  <a:lnTo>
                    <a:pt x="158" y="17"/>
                  </a:lnTo>
                  <a:lnTo>
                    <a:pt x="175" y="0"/>
                  </a:lnTo>
                  <a:lnTo>
                    <a:pt x="158" y="33"/>
                  </a:lnTo>
                  <a:lnTo>
                    <a:pt x="123" y="17"/>
                  </a:lnTo>
                  <a:lnTo>
                    <a:pt x="106" y="33"/>
                  </a:lnTo>
                  <a:lnTo>
                    <a:pt x="106" y="48"/>
                  </a:lnTo>
                  <a:lnTo>
                    <a:pt x="89" y="48"/>
                  </a:lnTo>
                  <a:lnTo>
                    <a:pt x="69" y="33"/>
                  </a:lnTo>
                  <a:lnTo>
                    <a:pt x="69" y="48"/>
                  </a:lnTo>
                  <a:lnTo>
                    <a:pt x="89" y="81"/>
                  </a:lnTo>
                  <a:lnTo>
                    <a:pt x="123" y="113"/>
                  </a:lnTo>
                  <a:lnTo>
                    <a:pt x="106" y="113"/>
                  </a:lnTo>
                  <a:lnTo>
                    <a:pt x="106" y="128"/>
                  </a:lnTo>
                  <a:lnTo>
                    <a:pt x="69" y="113"/>
                  </a:lnTo>
                  <a:lnTo>
                    <a:pt x="35" y="113"/>
                  </a:lnTo>
                  <a:lnTo>
                    <a:pt x="0" y="65"/>
                  </a:lnTo>
                  <a:lnTo>
                    <a:pt x="35" y="33"/>
                  </a:lnTo>
                  <a:lnTo>
                    <a:pt x="35" y="17"/>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91" name="Freeform 398">
              <a:extLst>
                <a:ext uri="{FF2B5EF4-FFF2-40B4-BE49-F238E27FC236}">
                  <a16:creationId xmlns:a16="http://schemas.microsoft.com/office/drawing/2014/main" id="{B0256675-6E00-8C25-B0A6-6F2A7F6E6451}"/>
                </a:ext>
              </a:extLst>
            </p:cNvPr>
            <p:cNvSpPr>
              <a:spLocks/>
            </p:cNvSpPr>
            <p:nvPr>
              <p:custDataLst>
                <p:tags r:id="rId153"/>
              </p:custDataLst>
            </p:nvPr>
          </p:nvSpPr>
          <p:spPr bwMode="auto">
            <a:xfrm>
              <a:off x="4902764" y="3559045"/>
              <a:ext cx="98045" cy="79363"/>
            </a:xfrm>
            <a:custGeom>
              <a:avLst/>
              <a:gdLst>
                <a:gd name="T0" fmla="*/ 33934 w 173"/>
                <a:gd name="T1" fmla="*/ 4004 h 113"/>
                <a:gd name="T2" fmla="*/ 33934 w 173"/>
                <a:gd name="T3" fmla="*/ 4004 h 113"/>
                <a:gd name="T4" fmla="*/ 33934 w 173"/>
                <a:gd name="T5" fmla="*/ 7207 h 113"/>
                <a:gd name="T6" fmla="*/ 30777 w 173"/>
                <a:gd name="T7" fmla="*/ 7207 h 113"/>
                <a:gd name="T8" fmla="*/ 26832 w 173"/>
                <a:gd name="T9" fmla="*/ 13613 h 113"/>
                <a:gd name="T10" fmla="*/ 30777 w 173"/>
                <a:gd name="T11" fmla="*/ 16816 h 113"/>
                <a:gd name="T12" fmla="*/ 23675 w 173"/>
                <a:gd name="T13" fmla="*/ 16816 h 113"/>
                <a:gd name="T14" fmla="*/ 20518 w 173"/>
                <a:gd name="T15" fmla="*/ 19219 h 113"/>
                <a:gd name="T16" fmla="*/ 16572 w 173"/>
                <a:gd name="T17" fmla="*/ 23223 h 113"/>
                <a:gd name="T18" fmla="*/ 10259 w 173"/>
                <a:gd name="T19" fmla="*/ 19219 h 113"/>
                <a:gd name="T20" fmla="*/ 3157 w 173"/>
                <a:gd name="T21" fmla="*/ 19219 h 113"/>
                <a:gd name="T22" fmla="*/ 3157 w 173"/>
                <a:gd name="T23" fmla="*/ 16816 h 113"/>
                <a:gd name="T24" fmla="*/ 0 w 173"/>
                <a:gd name="T25" fmla="*/ 13613 h 113"/>
                <a:gd name="T26" fmla="*/ 3157 w 173"/>
                <a:gd name="T27" fmla="*/ 9609 h 113"/>
                <a:gd name="T28" fmla="*/ 0 w 173"/>
                <a:gd name="T29" fmla="*/ 4004 h 113"/>
                <a:gd name="T30" fmla="*/ 0 w 173"/>
                <a:gd name="T31" fmla="*/ 0 h 113"/>
                <a:gd name="T32" fmla="*/ 3157 w 173"/>
                <a:gd name="T33" fmla="*/ 4004 h 113"/>
                <a:gd name="T34" fmla="*/ 6313 w 173"/>
                <a:gd name="T35" fmla="*/ 4004 h 113"/>
                <a:gd name="T36" fmla="*/ 16572 w 173"/>
                <a:gd name="T37" fmla="*/ 7207 h 113"/>
                <a:gd name="T38" fmla="*/ 23675 w 173"/>
                <a:gd name="T39" fmla="*/ 0 h 113"/>
                <a:gd name="T40" fmla="*/ 33934 w 173"/>
                <a:gd name="T41" fmla="*/ 4004 h 1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3"/>
                <a:gd name="T64" fmla="*/ 0 h 113"/>
                <a:gd name="T65" fmla="*/ 173 w 173"/>
                <a:gd name="T66" fmla="*/ 113 h 1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3" h="113">
                  <a:moveTo>
                    <a:pt x="173" y="17"/>
                  </a:moveTo>
                  <a:lnTo>
                    <a:pt x="173" y="17"/>
                  </a:lnTo>
                  <a:lnTo>
                    <a:pt x="173" y="33"/>
                  </a:lnTo>
                  <a:lnTo>
                    <a:pt x="156" y="33"/>
                  </a:lnTo>
                  <a:lnTo>
                    <a:pt x="139" y="65"/>
                  </a:lnTo>
                  <a:lnTo>
                    <a:pt x="156" y="81"/>
                  </a:lnTo>
                  <a:lnTo>
                    <a:pt x="121" y="81"/>
                  </a:lnTo>
                  <a:lnTo>
                    <a:pt x="104" y="96"/>
                  </a:lnTo>
                  <a:lnTo>
                    <a:pt x="87" y="113"/>
                  </a:lnTo>
                  <a:lnTo>
                    <a:pt x="52" y="96"/>
                  </a:lnTo>
                  <a:lnTo>
                    <a:pt x="18" y="96"/>
                  </a:lnTo>
                  <a:lnTo>
                    <a:pt x="18" y="81"/>
                  </a:lnTo>
                  <a:lnTo>
                    <a:pt x="0" y="65"/>
                  </a:lnTo>
                  <a:lnTo>
                    <a:pt x="18" y="48"/>
                  </a:lnTo>
                  <a:lnTo>
                    <a:pt x="0" y="17"/>
                  </a:lnTo>
                  <a:lnTo>
                    <a:pt x="0" y="0"/>
                  </a:lnTo>
                  <a:lnTo>
                    <a:pt x="18" y="17"/>
                  </a:lnTo>
                  <a:lnTo>
                    <a:pt x="35" y="17"/>
                  </a:lnTo>
                  <a:lnTo>
                    <a:pt x="87" y="33"/>
                  </a:lnTo>
                  <a:lnTo>
                    <a:pt x="121" y="0"/>
                  </a:lnTo>
                  <a:lnTo>
                    <a:pt x="173" y="17"/>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92" name="Freeform 399">
              <a:extLst>
                <a:ext uri="{FF2B5EF4-FFF2-40B4-BE49-F238E27FC236}">
                  <a16:creationId xmlns:a16="http://schemas.microsoft.com/office/drawing/2014/main" id="{59A1C50E-8988-7B74-9C8E-83AF215DD5A0}"/>
                </a:ext>
              </a:extLst>
            </p:cNvPr>
            <p:cNvSpPr>
              <a:spLocks/>
            </p:cNvSpPr>
            <p:nvPr>
              <p:custDataLst>
                <p:tags r:id="rId154"/>
              </p:custDataLst>
            </p:nvPr>
          </p:nvSpPr>
          <p:spPr bwMode="auto">
            <a:xfrm>
              <a:off x="4852602" y="3604992"/>
              <a:ext cx="29641" cy="66832"/>
            </a:xfrm>
            <a:custGeom>
              <a:avLst/>
              <a:gdLst>
                <a:gd name="T0" fmla="*/ 0 w 52"/>
                <a:gd name="T1" fmla="*/ 0 h 96"/>
                <a:gd name="T2" fmla="*/ 0 w 52"/>
                <a:gd name="T3" fmla="*/ 0 h 96"/>
                <a:gd name="T4" fmla="*/ 3969 w 52"/>
                <a:gd name="T5" fmla="*/ 0 h 96"/>
                <a:gd name="T6" fmla="*/ 7144 w 52"/>
                <a:gd name="T7" fmla="*/ 3175 h 96"/>
                <a:gd name="T8" fmla="*/ 7144 w 52"/>
                <a:gd name="T9" fmla="*/ 5556 h 96"/>
                <a:gd name="T10" fmla="*/ 10319 w 52"/>
                <a:gd name="T11" fmla="*/ 9525 h 96"/>
                <a:gd name="T12" fmla="*/ 10319 w 52"/>
                <a:gd name="T13" fmla="*/ 12700 h 96"/>
                <a:gd name="T14" fmla="*/ 3969 w 52"/>
                <a:gd name="T15" fmla="*/ 19050 h 96"/>
                <a:gd name="T16" fmla="*/ 0 w 52"/>
                <a:gd name="T17" fmla="*/ 15875 h 96"/>
                <a:gd name="T18" fmla="*/ 0 w 52"/>
                <a:gd name="T19" fmla="*/ 5556 h 96"/>
                <a:gd name="T20" fmla="*/ 0 w 52"/>
                <a:gd name="T21" fmla="*/ 3175 h 96"/>
                <a:gd name="T22" fmla="*/ 0 w 52"/>
                <a:gd name="T23" fmla="*/ 0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
                <a:gd name="T37" fmla="*/ 0 h 96"/>
                <a:gd name="T38" fmla="*/ 52 w 5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 h="96">
                  <a:moveTo>
                    <a:pt x="0" y="0"/>
                  </a:moveTo>
                  <a:lnTo>
                    <a:pt x="0" y="0"/>
                  </a:lnTo>
                  <a:lnTo>
                    <a:pt x="17" y="0"/>
                  </a:lnTo>
                  <a:lnTo>
                    <a:pt x="34" y="16"/>
                  </a:lnTo>
                  <a:lnTo>
                    <a:pt x="34" y="31"/>
                  </a:lnTo>
                  <a:lnTo>
                    <a:pt x="52" y="48"/>
                  </a:lnTo>
                  <a:lnTo>
                    <a:pt x="52" y="64"/>
                  </a:lnTo>
                  <a:lnTo>
                    <a:pt x="17" y="96"/>
                  </a:lnTo>
                  <a:lnTo>
                    <a:pt x="0" y="79"/>
                  </a:lnTo>
                  <a:lnTo>
                    <a:pt x="0" y="31"/>
                  </a:lnTo>
                  <a:lnTo>
                    <a:pt x="0" y="16"/>
                  </a:lnTo>
                  <a:lnTo>
                    <a:pt x="0" y="0"/>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93" name="Freeform 400">
              <a:extLst>
                <a:ext uri="{FF2B5EF4-FFF2-40B4-BE49-F238E27FC236}">
                  <a16:creationId xmlns:a16="http://schemas.microsoft.com/office/drawing/2014/main" id="{ADD4D9B8-928A-3A10-1518-0D9A7990AB20}"/>
                </a:ext>
              </a:extLst>
            </p:cNvPr>
            <p:cNvSpPr>
              <a:spLocks/>
            </p:cNvSpPr>
            <p:nvPr>
              <p:custDataLst>
                <p:tags r:id="rId155"/>
              </p:custDataLst>
            </p:nvPr>
          </p:nvSpPr>
          <p:spPr bwMode="auto">
            <a:xfrm>
              <a:off x="4802439" y="3447659"/>
              <a:ext cx="100324" cy="77971"/>
            </a:xfrm>
            <a:custGeom>
              <a:avLst/>
              <a:gdLst>
                <a:gd name="T0" fmla="*/ 14452 w 174"/>
                <a:gd name="T1" fmla="*/ 22425 h 111"/>
                <a:gd name="T2" fmla="*/ 14452 w 174"/>
                <a:gd name="T3" fmla="*/ 22425 h 111"/>
                <a:gd name="T4" fmla="*/ 20875 w 174"/>
                <a:gd name="T5" fmla="*/ 19222 h 111"/>
                <a:gd name="T6" fmla="*/ 28903 w 174"/>
                <a:gd name="T7" fmla="*/ 19222 h 111"/>
                <a:gd name="T8" fmla="*/ 32115 w 174"/>
                <a:gd name="T9" fmla="*/ 6407 h 111"/>
                <a:gd name="T10" fmla="*/ 36129 w 174"/>
                <a:gd name="T11" fmla="*/ 6407 h 111"/>
                <a:gd name="T12" fmla="*/ 32115 w 174"/>
                <a:gd name="T13" fmla="*/ 3204 h 111"/>
                <a:gd name="T14" fmla="*/ 24889 w 174"/>
                <a:gd name="T15" fmla="*/ 0 h 111"/>
                <a:gd name="T16" fmla="*/ 10437 w 174"/>
                <a:gd name="T17" fmla="*/ 6407 h 111"/>
                <a:gd name="T18" fmla="*/ 4014 w 174"/>
                <a:gd name="T19" fmla="*/ 6407 h 111"/>
                <a:gd name="T20" fmla="*/ 0 w 174"/>
                <a:gd name="T21" fmla="*/ 12814 h 111"/>
                <a:gd name="T22" fmla="*/ 0 w 174"/>
                <a:gd name="T23" fmla="*/ 16018 h 111"/>
                <a:gd name="T24" fmla="*/ 10437 w 174"/>
                <a:gd name="T25" fmla="*/ 22425 h 111"/>
                <a:gd name="T26" fmla="*/ 14452 w 174"/>
                <a:gd name="T27" fmla="*/ 22425 h 1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4"/>
                <a:gd name="T43" fmla="*/ 0 h 111"/>
                <a:gd name="T44" fmla="*/ 174 w 174"/>
                <a:gd name="T45" fmla="*/ 111 h 1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4" h="111">
                  <a:moveTo>
                    <a:pt x="69" y="111"/>
                  </a:moveTo>
                  <a:lnTo>
                    <a:pt x="69" y="111"/>
                  </a:lnTo>
                  <a:lnTo>
                    <a:pt x="103" y="96"/>
                  </a:lnTo>
                  <a:lnTo>
                    <a:pt x="140" y="96"/>
                  </a:lnTo>
                  <a:lnTo>
                    <a:pt x="157" y="32"/>
                  </a:lnTo>
                  <a:lnTo>
                    <a:pt x="174" y="32"/>
                  </a:lnTo>
                  <a:lnTo>
                    <a:pt x="157" y="15"/>
                  </a:lnTo>
                  <a:lnTo>
                    <a:pt x="121" y="0"/>
                  </a:lnTo>
                  <a:lnTo>
                    <a:pt x="51" y="32"/>
                  </a:lnTo>
                  <a:lnTo>
                    <a:pt x="17" y="32"/>
                  </a:lnTo>
                  <a:lnTo>
                    <a:pt x="0" y="63"/>
                  </a:lnTo>
                  <a:lnTo>
                    <a:pt x="0" y="80"/>
                  </a:lnTo>
                  <a:lnTo>
                    <a:pt x="51" y="111"/>
                  </a:lnTo>
                  <a:lnTo>
                    <a:pt x="69" y="111"/>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94" name="Freeform 401">
              <a:extLst>
                <a:ext uri="{FF2B5EF4-FFF2-40B4-BE49-F238E27FC236}">
                  <a16:creationId xmlns:a16="http://schemas.microsoft.com/office/drawing/2014/main" id="{D5536C5F-8641-A0FA-0429-F5D922430220}"/>
                </a:ext>
              </a:extLst>
            </p:cNvPr>
            <p:cNvSpPr>
              <a:spLocks/>
            </p:cNvSpPr>
            <p:nvPr>
              <p:custDataLst>
                <p:tags r:id="rId156"/>
              </p:custDataLst>
            </p:nvPr>
          </p:nvSpPr>
          <p:spPr bwMode="auto">
            <a:xfrm>
              <a:off x="4794459" y="3525628"/>
              <a:ext cx="58143" cy="66832"/>
            </a:xfrm>
            <a:custGeom>
              <a:avLst/>
              <a:gdLst>
                <a:gd name="T0" fmla="*/ 16348 w 104"/>
                <a:gd name="T1" fmla="*/ 19050 h 96"/>
                <a:gd name="T2" fmla="*/ 16348 w 104"/>
                <a:gd name="T3" fmla="*/ 19050 h 96"/>
                <a:gd name="T4" fmla="*/ 13234 w 104"/>
                <a:gd name="T5" fmla="*/ 19050 h 96"/>
                <a:gd name="T6" fmla="*/ 16348 w 104"/>
                <a:gd name="T7" fmla="*/ 16669 h 96"/>
                <a:gd name="T8" fmla="*/ 19462 w 104"/>
                <a:gd name="T9" fmla="*/ 16669 h 96"/>
                <a:gd name="T10" fmla="*/ 19462 w 104"/>
                <a:gd name="T11" fmla="*/ 13494 h 96"/>
                <a:gd name="T12" fmla="*/ 19462 w 104"/>
                <a:gd name="T13" fmla="*/ 9525 h 96"/>
                <a:gd name="T14" fmla="*/ 19462 w 104"/>
                <a:gd name="T15" fmla="*/ 7144 h 96"/>
                <a:gd name="T16" fmla="*/ 16348 w 104"/>
                <a:gd name="T17" fmla="*/ 7144 h 96"/>
                <a:gd name="T18" fmla="*/ 16348 w 104"/>
                <a:gd name="T19" fmla="*/ 3969 h 96"/>
                <a:gd name="T20" fmla="*/ 6228 w 104"/>
                <a:gd name="T21" fmla="*/ 0 h 96"/>
                <a:gd name="T22" fmla="*/ 3114 w 104"/>
                <a:gd name="T23" fmla="*/ 3969 h 96"/>
                <a:gd name="T24" fmla="*/ 3114 w 104"/>
                <a:gd name="T25" fmla="*/ 0 h 96"/>
                <a:gd name="T26" fmla="*/ 0 w 104"/>
                <a:gd name="T27" fmla="*/ 3969 h 96"/>
                <a:gd name="T28" fmla="*/ 3114 w 104"/>
                <a:gd name="T29" fmla="*/ 7144 h 96"/>
                <a:gd name="T30" fmla="*/ 10120 w 104"/>
                <a:gd name="T31" fmla="*/ 16669 h 96"/>
                <a:gd name="T32" fmla="*/ 16348 w 104"/>
                <a:gd name="T33" fmla="*/ 19050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4"/>
                <a:gd name="T52" fmla="*/ 0 h 96"/>
                <a:gd name="T53" fmla="*/ 104 w 104"/>
                <a:gd name="T54" fmla="*/ 96 h 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4" h="96">
                  <a:moveTo>
                    <a:pt x="87" y="96"/>
                  </a:moveTo>
                  <a:lnTo>
                    <a:pt x="87" y="96"/>
                  </a:lnTo>
                  <a:lnTo>
                    <a:pt x="69" y="96"/>
                  </a:lnTo>
                  <a:lnTo>
                    <a:pt x="87" y="81"/>
                  </a:lnTo>
                  <a:lnTo>
                    <a:pt x="104" y="81"/>
                  </a:lnTo>
                  <a:lnTo>
                    <a:pt x="104" y="65"/>
                  </a:lnTo>
                  <a:lnTo>
                    <a:pt x="104" y="48"/>
                  </a:lnTo>
                  <a:lnTo>
                    <a:pt x="104" y="33"/>
                  </a:lnTo>
                  <a:lnTo>
                    <a:pt x="87" y="33"/>
                  </a:lnTo>
                  <a:lnTo>
                    <a:pt x="87" y="17"/>
                  </a:lnTo>
                  <a:lnTo>
                    <a:pt x="35" y="0"/>
                  </a:lnTo>
                  <a:lnTo>
                    <a:pt x="18" y="17"/>
                  </a:lnTo>
                  <a:lnTo>
                    <a:pt x="18" y="0"/>
                  </a:lnTo>
                  <a:lnTo>
                    <a:pt x="0" y="17"/>
                  </a:lnTo>
                  <a:lnTo>
                    <a:pt x="18" y="33"/>
                  </a:lnTo>
                  <a:lnTo>
                    <a:pt x="52" y="81"/>
                  </a:lnTo>
                  <a:lnTo>
                    <a:pt x="87" y="96"/>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95" name="Freeform 402">
              <a:extLst>
                <a:ext uri="{FF2B5EF4-FFF2-40B4-BE49-F238E27FC236}">
                  <a16:creationId xmlns:a16="http://schemas.microsoft.com/office/drawing/2014/main" id="{F0B75ED5-39E2-D3EB-7158-9A65720CB0B9}"/>
                </a:ext>
              </a:extLst>
            </p:cNvPr>
            <p:cNvSpPr>
              <a:spLocks/>
            </p:cNvSpPr>
            <p:nvPr>
              <p:custDataLst>
                <p:tags r:id="rId157"/>
              </p:custDataLst>
            </p:nvPr>
          </p:nvSpPr>
          <p:spPr bwMode="auto">
            <a:xfrm>
              <a:off x="4843481" y="3514491"/>
              <a:ext cx="68403" cy="100248"/>
            </a:xfrm>
            <a:custGeom>
              <a:avLst/>
              <a:gdLst>
                <a:gd name="T0" fmla="*/ 3149 w 121"/>
                <a:gd name="T1" fmla="*/ 9525 h 144"/>
                <a:gd name="T2" fmla="*/ 3149 w 121"/>
                <a:gd name="T3" fmla="*/ 9525 h 144"/>
                <a:gd name="T4" fmla="*/ 3149 w 121"/>
                <a:gd name="T5" fmla="*/ 6350 h 144"/>
                <a:gd name="T6" fmla="*/ 0 w 121"/>
                <a:gd name="T7" fmla="*/ 2381 h 144"/>
                <a:gd name="T8" fmla="*/ 6298 w 121"/>
                <a:gd name="T9" fmla="*/ 0 h 144"/>
                <a:gd name="T10" fmla="*/ 13382 w 121"/>
                <a:gd name="T11" fmla="*/ 9525 h 144"/>
                <a:gd name="T12" fmla="*/ 19680 w 121"/>
                <a:gd name="T13" fmla="*/ 9525 h 144"/>
                <a:gd name="T14" fmla="*/ 19680 w 121"/>
                <a:gd name="T15" fmla="*/ 11906 h 144"/>
                <a:gd name="T16" fmla="*/ 19680 w 121"/>
                <a:gd name="T17" fmla="*/ 15875 h 144"/>
                <a:gd name="T18" fmla="*/ 23616 w 121"/>
                <a:gd name="T19" fmla="*/ 21431 h 144"/>
                <a:gd name="T20" fmla="*/ 19680 w 121"/>
                <a:gd name="T21" fmla="*/ 25400 h 144"/>
                <a:gd name="T22" fmla="*/ 13382 w 121"/>
                <a:gd name="T23" fmla="*/ 25400 h 144"/>
                <a:gd name="T24" fmla="*/ 9446 w 121"/>
                <a:gd name="T25" fmla="*/ 28575 h 144"/>
                <a:gd name="T26" fmla="*/ 6298 w 121"/>
                <a:gd name="T27" fmla="*/ 25400 h 144"/>
                <a:gd name="T28" fmla="*/ 6298 w 121"/>
                <a:gd name="T29" fmla="*/ 21431 h 144"/>
                <a:gd name="T30" fmla="*/ 3149 w 121"/>
                <a:gd name="T31" fmla="*/ 19050 h 144"/>
                <a:gd name="T32" fmla="*/ 3149 w 121"/>
                <a:gd name="T33" fmla="*/ 15875 h 144"/>
                <a:gd name="T34" fmla="*/ 3149 w 121"/>
                <a:gd name="T35" fmla="*/ 11906 h 144"/>
                <a:gd name="T36" fmla="*/ 3149 w 121"/>
                <a:gd name="T37" fmla="*/ 9525 h 1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144"/>
                <a:gd name="T59" fmla="*/ 121 w 121"/>
                <a:gd name="T60" fmla="*/ 144 h 1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144">
                  <a:moveTo>
                    <a:pt x="17" y="48"/>
                  </a:moveTo>
                  <a:lnTo>
                    <a:pt x="17" y="48"/>
                  </a:lnTo>
                  <a:lnTo>
                    <a:pt x="17" y="32"/>
                  </a:lnTo>
                  <a:lnTo>
                    <a:pt x="0" y="15"/>
                  </a:lnTo>
                  <a:lnTo>
                    <a:pt x="34" y="0"/>
                  </a:lnTo>
                  <a:lnTo>
                    <a:pt x="69" y="48"/>
                  </a:lnTo>
                  <a:lnTo>
                    <a:pt x="103" y="48"/>
                  </a:lnTo>
                  <a:lnTo>
                    <a:pt x="103" y="63"/>
                  </a:lnTo>
                  <a:lnTo>
                    <a:pt x="103" y="80"/>
                  </a:lnTo>
                  <a:lnTo>
                    <a:pt x="121" y="111"/>
                  </a:lnTo>
                  <a:lnTo>
                    <a:pt x="103" y="128"/>
                  </a:lnTo>
                  <a:lnTo>
                    <a:pt x="69" y="128"/>
                  </a:lnTo>
                  <a:lnTo>
                    <a:pt x="51" y="144"/>
                  </a:lnTo>
                  <a:lnTo>
                    <a:pt x="34" y="128"/>
                  </a:lnTo>
                  <a:lnTo>
                    <a:pt x="34" y="111"/>
                  </a:lnTo>
                  <a:lnTo>
                    <a:pt x="17" y="96"/>
                  </a:lnTo>
                  <a:lnTo>
                    <a:pt x="17" y="80"/>
                  </a:lnTo>
                  <a:lnTo>
                    <a:pt x="17" y="63"/>
                  </a:lnTo>
                  <a:lnTo>
                    <a:pt x="17" y="48"/>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96" name="Freeform 403">
              <a:extLst>
                <a:ext uri="{FF2B5EF4-FFF2-40B4-BE49-F238E27FC236}">
                  <a16:creationId xmlns:a16="http://schemas.microsoft.com/office/drawing/2014/main" id="{4DD23B20-71B0-CF8F-9483-801BD80DF379}"/>
                </a:ext>
              </a:extLst>
            </p:cNvPr>
            <p:cNvSpPr>
              <a:spLocks/>
            </p:cNvSpPr>
            <p:nvPr>
              <p:custDataLst>
                <p:tags r:id="rId158"/>
              </p:custDataLst>
            </p:nvPr>
          </p:nvSpPr>
          <p:spPr bwMode="auto">
            <a:xfrm>
              <a:off x="4873123" y="3604992"/>
              <a:ext cx="38762" cy="33416"/>
            </a:xfrm>
            <a:custGeom>
              <a:avLst/>
              <a:gdLst>
                <a:gd name="T0" fmla="*/ 3084 w 70"/>
                <a:gd name="T1" fmla="*/ 9525 h 48"/>
                <a:gd name="T2" fmla="*/ 3084 w 70"/>
                <a:gd name="T3" fmla="*/ 9525 h 48"/>
                <a:gd name="T4" fmla="*/ 0 w 70"/>
                <a:gd name="T5" fmla="*/ 5556 h 48"/>
                <a:gd name="T6" fmla="*/ 0 w 70"/>
                <a:gd name="T7" fmla="*/ 3175 h 48"/>
                <a:gd name="T8" fmla="*/ 3084 w 70"/>
                <a:gd name="T9" fmla="*/ 0 h 48"/>
                <a:gd name="T10" fmla="*/ 9253 w 70"/>
                <a:gd name="T11" fmla="*/ 0 h 48"/>
                <a:gd name="T12" fmla="*/ 13108 w 70"/>
                <a:gd name="T13" fmla="*/ 3175 h 48"/>
                <a:gd name="T14" fmla="*/ 13108 w 70"/>
                <a:gd name="T15" fmla="*/ 5556 h 48"/>
                <a:gd name="T16" fmla="*/ 3084 w 70"/>
                <a:gd name="T17" fmla="*/ 9525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48"/>
                <a:gd name="T29" fmla="*/ 70 w 70"/>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48">
                  <a:moveTo>
                    <a:pt x="18" y="48"/>
                  </a:moveTo>
                  <a:lnTo>
                    <a:pt x="18" y="48"/>
                  </a:lnTo>
                  <a:lnTo>
                    <a:pt x="0" y="31"/>
                  </a:lnTo>
                  <a:lnTo>
                    <a:pt x="0" y="16"/>
                  </a:lnTo>
                  <a:lnTo>
                    <a:pt x="18" y="0"/>
                  </a:lnTo>
                  <a:lnTo>
                    <a:pt x="52" y="0"/>
                  </a:lnTo>
                  <a:lnTo>
                    <a:pt x="70" y="16"/>
                  </a:lnTo>
                  <a:lnTo>
                    <a:pt x="70" y="31"/>
                  </a:lnTo>
                  <a:lnTo>
                    <a:pt x="18" y="48"/>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397" name="Freeform 404">
              <a:extLst>
                <a:ext uri="{FF2B5EF4-FFF2-40B4-BE49-F238E27FC236}">
                  <a16:creationId xmlns:a16="http://schemas.microsoft.com/office/drawing/2014/main" id="{27BD0BC5-C6A4-CA9D-9CDA-84031BAE6428}"/>
                </a:ext>
              </a:extLst>
            </p:cNvPr>
            <p:cNvSpPr>
              <a:spLocks/>
            </p:cNvSpPr>
            <p:nvPr>
              <p:custDataLst>
                <p:tags r:id="rId159"/>
              </p:custDataLst>
            </p:nvPr>
          </p:nvSpPr>
          <p:spPr bwMode="auto">
            <a:xfrm>
              <a:off x="4735177" y="3380826"/>
              <a:ext cx="107166" cy="66832"/>
            </a:xfrm>
            <a:custGeom>
              <a:avLst/>
              <a:gdLst>
                <a:gd name="T0" fmla="*/ 37306 w 188"/>
                <a:gd name="T1" fmla="*/ 11906 h 96"/>
                <a:gd name="T2" fmla="*/ 37306 w 188"/>
                <a:gd name="T3" fmla="*/ 11906 h 96"/>
                <a:gd name="T4" fmla="*/ 30956 w 188"/>
                <a:gd name="T5" fmla="*/ 6350 h 96"/>
                <a:gd name="T6" fmla="*/ 26988 w 188"/>
                <a:gd name="T7" fmla="*/ 6350 h 96"/>
                <a:gd name="T8" fmla="*/ 19844 w 188"/>
                <a:gd name="T9" fmla="*/ 2381 h 96"/>
                <a:gd name="T10" fmla="*/ 17463 w 188"/>
                <a:gd name="T11" fmla="*/ 0 h 96"/>
                <a:gd name="T12" fmla="*/ 17463 w 188"/>
                <a:gd name="T13" fmla="*/ 2381 h 96"/>
                <a:gd name="T14" fmla="*/ 14288 w 188"/>
                <a:gd name="T15" fmla="*/ 0 h 96"/>
                <a:gd name="T16" fmla="*/ 7144 w 188"/>
                <a:gd name="T17" fmla="*/ 2381 h 96"/>
                <a:gd name="T18" fmla="*/ 0 w 188"/>
                <a:gd name="T19" fmla="*/ 6350 h 96"/>
                <a:gd name="T20" fmla="*/ 3969 w 188"/>
                <a:gd name="T21" fmla="*/ 11906 h 96"/>
                <a:gd name="T22" fmla="*/ 9525 w 188"/>
                <a:gd name="T23" fmla="*/ 19050 h 96"/>
                <a:gd name="T24" fmla="*/ 17463 w 188"/>
                <a:gd name="T25" fmla="*/ 19050 h 96"/>
                <a:gd name="T26" fmla="*/ 17463 w 188"/>
                <a:gd name="T27" fmla="*/ 15875 h 96"/>
                <a:gd name="T28" fmla="*/ 26988 w 188"/>
                <a:gd name="T29" fmla="*/ 19050 h 96"/>
                <a:gd name="T30" fmla="*/ 37306 w 188"/>
                <a:gd name="T31" fmla="*/ 11906 h 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8"/>
                <a:gd name="T49" fmla="*/ 0 h 96"/>
                <a:gd name="T50" fmla="*/ 188 w 188"/>
                <a:gd name="T51" fmla="*/ 96 h 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8" h="96">
                  <a:moveTo>
                    <a:pt x="188" y="63"/>
                  </a:moveTo>
                  <a:lnTo>
                    <a:pt x="188" y="63"/>
                  </a:lnTo>
                  <a:lnTo>
                    <a:pt x="153" y="32"/>
                  </a:lnTo>
                  <a:lnTo>
                    <a:pt x="136" y="32"/>
                  </a:lnTo>
                  <a:lnTo>
                    <a:pt x="103" y="15"/>
                  </a:lnTo>
                  <a:lnTo>
                    <a:pt x="86" y="0"/>
                  </a:lnTo>
                  <a:lnTo>
                    <a:pt x="86" y="15"/>
                  </a:lnTo>
                  <a:lnTo>
                    <a:pt x="69" y="0"/>
                  </a:lnTo>
                  <a:lnTo>
                    <a:pt x="34" y="15"/>
                  </a:lnTo>
                  <a:lnTo>
                    <a:pt x="0" y="32"/>
                  </a:lnTo>
                  <a:lnTo>
                    <a:pt x="17" y="63"/>
                  </a:lnTo>
                  <a:lnTo>
                    <a:pt x="51" y="96"/>
                  </a:lnTo>
                  <a:lnTo>
                    <a:pt x="86" y="96"/>
                  </a:lnTo>
                  <a:lnTo>
                    <a:pt x="86" y="80"/>
                  </a:lnTo>
                  <a:lnTo>
                    <a:pt x="136" y="96"/>
                  </a:lnTo>
                  <a:lnTo>
                    <a:pt x="188" y="63"/>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98" name="Freeform 405">
              <a:extLst>
                <a:ext uri="{FF2B5EF4-FFF2-40B4-BE49-F238E27FC236}">
                  <a16:creationId xmlns:a16="http://schemas.microsoft.com/office/drawing/2014/main" id="{0A6B1AC0-414E-D54B-0FE3-9E6F0E08038D}"/>
                </a:ext>
              </a:extLst>
            </p:cNvPr>
            <p:cNvSpPr>
              <a:spLocks/>
            </p:cNvSpPr>
            <p:nvPr>
              <p:custDataLst>
                <p:tags r:id="rId160"/>
              </p:custDataLst>
            </p:nvPr>
          </p:nvSpPr>
          <p:spPr bwMode="auto">
            <a:xfrm>
              <a:off x="4812699" y="3425381"/>
              <a:ext cx="90065" cy="45948"/>
            </a:xfrm>
            <a:custGeom>
              <a:avLst/>
              <a:gdLst>
                <a:gd name="T0" fmla="*/ 0 w 157"/>
                <a:gd name="T1" fmla="*/ 7254 h 65"/>
                <a:gd name="T2" fmla="*/ 0 w 157"/>
                <a:gd name="T3" fmla="*/ 7254 h 65"/>
                <a:gd name="T4" fmla="*/ 0 w 157"/>
                <a:gd name="T5" fmla="*/ 13701 h 65"/>
                <a:gd name="T6" fmla="*/ 7189 w 157"/>
                <a:gd name="T7" fmla="*/ 13701 h 65"/>
                <a:gd name="T8" fmla="*/ 21568 w 157"/>
                <a:gd name="T9" fmla="*/ 7254 h 65"/>
                <a:gd name="T10" fmla="*/ 27958 w 157"/>
                <a:gd name="T11" fmla="*/ 9672 h 65"/>
                <a:gd name="T12" fmla="*/ 31952 w 157"/>
                <a:gd name="T13" fmla="*/ 4030 h 65"/>
                <a:gd name="T14" fmla="*/ 24763 w 157"/>
                <a:gd name="T15" fmla="*/ 0 h 65"/>
                <a:gd name="T16" fmla="*/ 17574 w 157"/>
                <a:gd name="T17" fmla="*/ 4030 h 65"/>
                <a:gd name="T18" fmla="*/ 14379 w 157"/>
                <a:gd name="T19" fmla="*/ 0 h 65"/>
                <a:gd name="T20" fmla="*/ 11183 w 157"/>
                <a:gd name="T21" fmla="*/ 0 h 65"/>
                <a:gd name="T22" fmla="*/ 0 w 157"/>
                <a:gd name="T23" fmla="*/ 7254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7"/>
                <a:gd name="T37" fmla="*/ 0 h 65"/>
                <a:gd name="T38" fmla="*/ 157 w 157"/>
                <a:gd name="T39" fmla="*/ 65 h 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7" h="65">
                  <a:moveTo>
                    <a:pt x="0" y="33"/>
                  </a:moveTo>
                  <a:lnTo>
                    <a:pt x="0" y="33"/>
                  </a:lnTo>
                  <a:lnTo>
                    <a:pt x="0" y="65"/>
                  </a:lnTo>
                  <a:lnTo>
                    <a:pt x="34" y="65"/>
                  </a:lnTo>
                  <a:lnTo>
                    <a:pt x="105" y="33"/>
                  </a:lnTo>
                  <a:lnTo>
                    <a:pt x="140" y="48"/>
                  </a:lnTo>
                  <a:lnTo>
                    <a:pt x="157" y="17"/>
                  </a:lnTo>
                  <a:lnTo>
                    <a:pt x="123" y="0"/>
                  </a:lnTo>
                  <a:lnTo>
                    <a:pt x="88" y="17"/>
                  </a:lnTo>
                  <a:lnTo>
                    <a:pt x="71" y="0"/>
                  </a:lnTo>
                  <a:lnTo>
                    <a:pt x="54" y="0"/>
                  </a:lnTo>
                  <a:lnTo>
                    <a:pt x="0" y="33"/>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399" name="Freeform 406">
              <a:extLst>
                <a:ext uri="{FF2B5EF4-FFF2-40B4-BE49-F238E27FC236}">
                  <a16:creationId xmlns:a16="http://schemas.microsoft.com/office/drawing/2014/main" id="{68EE69A5-27AF-9F4D-EA0D-6299A0B9C0D0}"/>
                </a:ext>
              </a:extLst>
            </p:cNvPr>
            <p:cNvSpPr>
              <a:spLocks/>
            </p:cNvSpPr>
            <p:nvPr>
              <p:custDataLst>
                <p:tags r:id="rId161"/>
              </p:custDataLst>
            </p:nvPr>
          </p:nvSpPr>
          <p:spPr bwMode="auto">
            <a:xfrm>
              <a:off x="4764818" y="3504744"/>
              <a:ext cx="87784" cy="100248"/>
            </a:xfrm>
            <a:custGeom>
              <a:avLst/>
              <a:gdLst>
                <a:gd name="T0" fmla="*/ 13321 w 156"/>
                <a:gd name="T1" fmla="*/ 0 h 144"/>
                <a:gd name="T2" fmla="*/ 13321 w 156"/>
                <a:gd name="T3" fmla="*/ 0 h 144"/>
                <a:gd name="T4" fmla="*/ 23507 w 156"/>
                <a:gd name="T5" fmla="*/ 5556 h 144"/>
                <a:gd name="T6" fmla="*/ 26642 w 156"/>
                <a:gd name="T7" fmla="*/ 5556 h 144"/>
                <a:gd name="T8" fmla="*/ 29776 w 156"/>
                <a:gd name="T9" fmla="*/ 9525 h 144"/>
                <a:gd name="T10" fmla="*/ 29776 w 156"/>
                <a:gd name="T11" fmla="*/ 12700 h 144"/>
                <a:gd name="T12" fmla="*/ 26642 w 156"/>
                <a:gd name="T13" fmla="*/ 12700 h 144"/>
                <a:gd name="T14" fmla="*/ 26642 w 156"/>
                <a:gd name="T15" fmla="*/ 9525 h 144"/>
                <a:gd name="T16" fmla="*/ 16455 w 156"/>
                <a:gd name="T17" fmla="*/ 5556 h 144"/>
                <a:gd name="T18" fmla="*/ 13321 w 156"/>
                <a:gd name="T19" fmla="*/ 9525 h 144"/>
                <a:gd name="T20" fmla="*/ 13321 w 156"/>
                <a:gd name="T21" fmla="*/ 5556 h 144"/>
                <a:gd name="T22" fmla="*/ 10186 w 156"/>
                <a:gd name="T23" fmla="*/ 9525 h 144"/>
                <a:gd name="T24" fmla="*/ 13321 w 156"/>
                <a:gd name="T25" fmla="*/ 12700 h 144"/>
                <a:gd name="T26" fmla="*/ 19589 w 156"/>
                <a:gd name="T27" fmla="*/ 22225 h 144"/>
                <a:gd name="T28" fmla="*/ 26642 w 156"/>
                <a:gd name="T29" fmla="*/ 24606 h 144"/>
                <a:gd name="T30" fmla="*/ 23507 w 156"/>
                <a:gd name="T31" fmla="*/ 28575 h 144"/>
                <a:gd name="T32" fmla="*/ 16455 w 156"/>
                <a:gd name="T33" fmla="*/ 22225 h 144"/>
                <a:gd name="T34" fmla="*/ 13321 w 156"/>
                <a:gd name="T35" fmla="*/ 22225 h 144"/>
                <a:gd name="T36" fmla="*/ 6269 w 156"/>
                <a:gd name="T37" fmla="*/ 15081 h 144"/>
                <a:gd name="T38" fmla="*/ 10186 w 156"/>
                <a:gd name="T39" fmla="*/ 15081 h 144"/>
                <a:gd name="T40" fmla="*/ 6269 w 156"/>
                <a:gd name="T41" fmla="*/ 15081 h 144"/>
                <a:gd name="T42" fmla="*/ 6269 w 156"/>
                <a:gd name="T43" fmla="*/ 9525 h 144"/>
                <a:gd name="T44" fmla="*/ 3134 w 156"/>
                <a:gd name="T45" fmla="*/ 9525 h 144"/>
                <a:gd name="T46" fmla="*/ 0 w 156"/>
                <a:gd name="T47" fmla="*/ 12700 h 144"/>
                <a:gd name="T48" fmla="*/ 0 w 156"/>
                <a:gd name="T49" fmla="*/ 9525 h 144"/>
                <a:gd name="T50" fmla="*/ 0 w 156"/>
                <a:gd name="T51" fmla="*/ 5556 h 144"/>
                <a:gd name="T52" fmla="*/ 3134 w 156"/>
                <a:gd name="T53" fmla="*/ 5556 h 144"/>
                <a:gd name="T54" fmla="*/ 6269 w 156"/>
                <a:gd name="T55" fmla="*/ 5556 h 144"/>
                <a:gd name="T56" fmla="*/ 10186 w 156"/>
                <a:gd name="T57" fmla="*/ 0 h 144"/>
                <a:gd name="T58" fmla="*/ 13321 w 156"/>
                <a:gd name="T59" fmla="*/ 0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6"/>
                <a:gd name="T91" fmla="*/ 0 h 144"/>
                <a:gd name="T92" fmla="*/ 156 w 156"/>
                <a:gd name="T93" fmla="*/ 144 h 1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6" h="144">
                  <a:moveTo>
                    <a:pt x="70" y="0"/>
                  </a:moveTo>
                  <a:lnTo>
                    <a:pt x="70" y="0"/>
                  </a:lnTo>
                  <a:lnTo>
                    <a:pt x="121" y="31"/>
                  </a:lnTo>
                  <a:lnTo>
                    <a:pt x="139" y="31"/>
                  </a:lnTo>
                  <a:lnTo>
                    <a:pt x="156" y="48"/>
                  </a:lnTo>
                  <a:lnTo>
                    <a:pt x="156" y="64"/>
                  </a:lnTo>
                  <a:lnTo>
                    <a:pt x="139" y="64"/>
                  </a:lnTo>
                  <a:lnTo>
                    <a:pt x="139" y="48"/>
                  </a:lnTo>
                  <a:lnTo>
                    <a:pt x="87" y="31"/>
                  </a:lnTo>
                  <a:lnTo>
                    <a:pt x="70" y="48"/>
                  </a:lnTo>
                  <a:lnTo>
                    <a:pt x="70" y="31"/>
                  </a:lnTo>
                  <a:lnTo>
                    <a:pt x="52" y="48"/>
                  </a:lnTo>
                  <a:lnTo>
                    <a:pt x="70" y="64"/>
                  </a:lnTo>
                  <a:lnTo>
                    <a:pt x="104" y="112"/>
                  </a:lnTo>
                  <a:lnTo>
                    <a:pt x="139" y="127"/>
                  </a:lnTo>
                  <a:lnTo>
                    <a:pt x="121" y="144"/>
                  </a:lnTo>
                  <a:lnTo>
                    <a:pt x="87" y="112"/>
                  </a:lnTo>
                  <a:lnTo>
                    <a:pt x="70" y="112"/>
                  </a:lnTo>
                  <a:lnTo>
                    <a:pt x="35" y="79"/>
                  </a:lnTo>
                  <a:lnTo>
                    <a:pt x="52" y="79"/>
                  </a:lnTo>
                  <a:lnTo>
                    <a:pt x="35" y="79"/>
                  </a:lnTo>
                  <a:lnTo>
                    <a:pt x="35" y="48"/>
                  </a:lnTo>
                  <a:lnTo>
                    <a:pt x="18" y="48"/>
                  </a:lnTo>
                  <a:lnTo>
                    <a:pt x="0" y="64"/>
                  </a:lnTo>
                  <a:lnTo>
                    <a:pt x="0" y="48"/>
                  </a:lnTo>
                  <a:lnTo>
                    <a:pt x="0" y="31"/>
                  </a:lnTo>
                  <a:lnTo>
                    <a:pt x="18" y="31"/>
                  </a:lnTo>
                  <a:lnTo>
                    <a:pt x="35" y="31"/>
                  </a:lnTo>
                  <a:lnTo>
                    <a:pt x="52" y="0"/>
                  </a:lnTo>
                  <a:lnTo>
                    <a:pt x="70" y="0"/>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400" name="Freeform 407">
              <a:extLst>
                <a:ext uri="{FF2B5EF4-FFF2-40B4-BE49-F238E27FC236}">
                  <a16:creationId xmlns:a16="http://schemas.microsoft.com/office/drawing/2014/main" id="{E81EC425-8CAA-46DC-2800-F3DBD7AC0710}"/>
                </a:ext>
              </a:extLst>
            </p:cNvPr>
            <p:cNvSpPr>
              <a:spLocks/>
            </p:cNvSpPr>
            <p:nvPr>
              <p:custDataLst>
                <p:tags r:id="rId162"/>
              </p:custDataLst>
            </p:nvPr>
          </p:nvSpPr>
          <p:spPr bwMode="auto">
            <a:xfrm>
              <a:off x="4832082" y="3581323"/>
              <a:ext cx="29641" cy="33416"/>
            </a:xfrm>
            <a:custGeom>
              <a:avLst/>
              <a:gdLst>
                <a:gd name="T0" fmla="*/ 0 w 52"/>
                <a:gd name="T1" fmla="*/ 6350 h 48"/>
                <a:gd name="T2" fmla="*/ 0 w 52"/>
                <a:gd name="T3" fmla="*/ 6350 h 48"/>
                <a:gd name="T4" fmla="*/ 7144 w 52"/>
                <a:gd name="T5" fmla="*/ 9525 h 48"/>
                <a:gd name="T6" fmla="*/ 7144 w 52"/>
                <a:gd name="T7" fmla="*/ 6350 h 48"/>
                <a:gd name="T8" fmla="*/ 10319 w 52"/>
                <a:gd name="T9" fmla="*/ 6350 h 48"/>
                <a:gd name="T10" fmla="*/ 10319 w 52"/>
                <a:gd name="T11" fmla="*/ 2381 h 48"/>
                <a:gd name="T12" fmla="*/ 7144 w 52"/>
                <a:gd name="T13" fmla="*/ 0 h 48"/>
                <a:gd name="T14" fmla="*/ 3969 w 52"/>
                <a:gd name="T15" fmla="*/ 0 h 48"/>
                <a:gd name="T16" fmla="*/ 0 w 52"/>
                <a:gd name="T17" fmla="*/ 2381 h 48"/>
                <a:gd name="T18" fmla="*/ 3969 w 52"/>
                <a:gd name="T19" fmla="*/ 2381 h 48"/>
                <a:gd name="T20" fmla="*/ 0 w 52"/>
                <a:gd name="T21" fmla="*/ 635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48"/>
                <a:gd name="T35" fmla="*/ 52 w 52"/>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48">
                  <a:moveTo>
                    <a:pt x="0" y="32"/>
                  </a:moveTo>
                  <a:lnTo>
                    <a:pt x="0" y="32"/>
                  </a:lnTo>
                  <a:lnTo>
                    <a:pt x="35" y="48"/>
                  </a:lnTo>
                  <a:lnTo>
                    <a:pt x="35" y="32"/>
                  </a:lnTo>
                  <a:lnTo>
                    <a:pt x="52" y="32"/>
                  </a:lnTo>
                  <a:lnTo>
                    <a:pt x="52" y="15"/>
                  </a:lnTo>
                  <a:lnTo>
                    <a:pt x="35" y="0"/>
                  </a:lnTo>
                  <a:lnTo>
                    <a:pt x="18" y="0"/>
                  </a:lnTo>
                  <a:lnTo>
                    <a:pt x="0" y="15"/>
                  </a:lnTo>
                  <a:lnTo>
                    <a:pt x="18" y="15"/>
                  </a:lnTo>
                  <a:lnTo>
                    <a:pt x="0" y="32"/>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401" name="Freeform 408">
              <a:extLst>
                <a:ext uri="{FF2B5EF4-FFF2-40B4-BE49-F238E27FC236}">
                  <a16:creationId xmlns:a16="http://schemas.microsoft.com/office/drawing/2014/main" id="{890488CB-572A-118F-C38B-42D9AD5D7BC0}"/>
                </a:ext>
              </a:extLst>
            </p:cNvPr>
            <p:cNvSpPr>
              <a:spLocks/>
            </p:cNvSpPr>
            <p:nvPr>
              <p:custDataLst>
                <p:tags r:id="rId163"/>
              </p:custDataLst>
            </p:nvPr>
          </p:nvSpPr>
          <p:spPr bwMode="auto">
            <a:xfrm>
              <a:off x="4407982" y="3571576"/>
              <a:ext cx="186969" cy="176826"/>
            </a:xfrm>
            <a:custGeom>
              <a:avLst/>
              <a:gdLst>
                <a:gd name="T0" fmla="*/ 3969 w 328"/>
                <a:gd name="T1" fmla="*/ 12650 h 255"/>
                <a:gd name="T2" fmla="*/ 3969 w 328"/>
                <a:gd name="T3" fmla="*/ 12650 h 255"/>
                <a:gd name="T4" fmla="*/ 16669 w 328"/>
                <a:gd name="T5" fmla="*/ 12650 h 255"/>
                <a:gd name="T6" fmla="*/ 16669 w 328"/>
                <a:gd name="T7" fmla="*/ 15022 h 255"/>
                <a:gd name="T8" fmla="*/ 14288 w 328"/>
                <a:gd name="T9" fmla="*/ 18975 h 255"/>
                <a:gd name="T10" fmla="*/ 14288 w 328"/>
                <a:gd name="T11" fmla="*/ 24510 h 255"/>
                <a:gd name="T12" fmla="*/ 9525 w 328"/>
                <a:gd name="T13" fmla="*/ 28463 h 255"/>
                <a:gd name="T14" fmla="*/ 14288 w 328"/>
                <a:gd name="T15" fmla="*/ 37951 h 255"/>
                <a:gd name="T16" fmla="*/ 9525 w 328"/>
                <a:gd name="T17" fmla="*/ 43485 h 255"/>
                <a:gd name="T18" fmla="*/ 19844 w 328"/>
                <a:gd name="T19" fmla="*/ 49810 h 255"/>
                <a:gd name="T20" fmla="*/ 23812 w 328"/>
                <a:gd name="T21" fmla="*/ 47438 h 255"/>
                <a:gd name="T22" fmla="*/ 37306 w 328"/>
                <a:gd name="T23" fmla="*/ 47438 h 255"/>
                <a:gd name="T24" fmla="*/ 51594 w 328"/>
                <a:gd name="T25" fmla="*/ 33997 h 255"/>
                <a:gd name="T26" fmla="*/ 47625 w 328"/>
                <a:gd name="T27" fmla="*/ 28463 h 255"/>
                <a:gd name="T28" fmla="*/ 54769 w 328"/>
                <a:gd name="T29" fmla="*/ 18975 h 255"/>
                <a:gd name="T30" fmla="*/ 65088 w 328"/>
                <a:gd name="T31" fmla="*/ 12650 h 255"/>
                <a:gd name="T32" fmla="*/ 65088 w 328"/>
                <a:gd name="T33" fmla="*/ 9488 h 255"/>
                <a:gd name="T34" fmla="*/ 47625 w 328"/>
                <a:gd name="T35" fmla="*/ 5534 h 255"/>
                <a:gd name="T36" fmla="*/ 40481 w 328"/>
                <a:gd name="T37" fmla="*/ 3163 h 255"/>
                <a:gd name="T38" fmla="*/ 37306 w 328"/>
                <a:gd name="T39" fmla="*/ 3163 h 255"/>
                <a:gd name="T40" fmla="*/ 30956 w 328"/>
                <a:gd name="T41" fmla="*/ 3163 h 255"/>
                <a:gd name="T42" fmla="*/ 27781 w 328"/>
                <a:gd name="T43" fmla="*/ 3163 h 255"/>
                <a:gd name="T44" fmla="*/ 7144 w 328"/>
                <a:gd name="T45" fmla="*/ 0 h 255"/>
                <a:gd name="T46" fmla="*/ 3969 w 328"/>
                <a:gd name="T47" fmla="*/ 3163 h 255"/>
                <a:gd name="T48" fmla="*/ 0 w 328"/>
                <a:gd name="T49" fmla="*/ 3163 h 255"/>
                <a:gd name="T50" fmla="*/ 0 w 328"/>
                <a:gd name="T51" fmla="*/ 5534 h 255"/>
                <a:gd name="T52" fmla="*/ 3969 w 328"/>
                <a:gd name="T53" fmla="*/ 12650 h 2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28"/>
                <a:gd name="T82" fmla="*/ 0 h 255"/>
                <a:gd name="T83" fmla="*/ 328 w 328"/>
                <a:gd name="T84" fmla="*/ 255 h 2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28" h="255">
                  <a:moveTo>
                    <a:pt x="17" y="64"/>
                  </a:moveTo>
                  <a:lnTo>
                    <a:pt x="17" y="64"/>
                  </a:lnTo>
                  <a:lnTo>
                    <a:pt x="86" y="64"/>
                  </a:lnTo>
                  <a:lnTo>
                    <a:pt x="86" y="79"/>
                  </a:lnTo>
                  <a:lnTo>
                    <a:pt x="69" y="96"/>
                  </a:lnTo>
                  <a:lnTo>
                    <a:pt x="69" y="127"/>
                  </a:lnTo>
                  <a:lnTo>
                    <a:pt x="51" y="144"/>
                  </a:lnTo>
                  <a:lnTo>
                    <a:pt x="69" y="192"/>
                  </a:lnTo>
                  <a:lnTo>
                    <a:pt x="51" y="223"/>
                  </a:lnTo>
                  <a:lnTo>
                    <a:pt x="103" y="255"/>
                  </a:lnTo>
                  <a:lnTo>
                    <a:pt x="121" y="240"/>
                  </a:lnTo>
                  <a:lnTo>
                    <a:pt x="190" y="240"/>
                  </a:lnTo>
                  <a:lnTo>
                    <a:pt x="259" y="175"/>
                  </a:lnTo>
                  <a:lnTo>
                    <a:pt x="241" y="144"/>
                  </a:lnTo>
                  <a:lnTo>
                    <a:pt x="276" y="96"/>
                  </a:lnTo>
                  <a:lnTo>
                    <a:pt x="328" y="64"/>
                  </a:lnTo>
                  <a:lnTo>
                    <a:pt x="328" y="48"/>
                  </a:lnTo>
                  <a:lnTo>
                    <a:pt x="241" y="31"/>
                  </a:lnTo>
                  <a:lnTo>
                    <a:pt x="207" y="16"/>
                  </a:lnTo>
                  <a:lnTo>
                    <a:pt x="190" y="16"/>
                  </a:lnTo>
                  <a:lnTo>
                    <a:pt x="155" y="16"/>
                  </a:lnTo>
                  <a:lnTo>
                    <a:pt x="138" y="16"/>
                  </a:lnTo>
                  <a:lnTo>
                    <a:pt x="34" y="0"/>
                  </a:lnTo>
                  <a:lnTo>
                    <a:pt x="17" y="16"/>
                  </a:lnTo>
                  <a:lnTo>
                    <a:pt x="0" y="16"/>
                  </a:lnTo>
                  <a:lnTo>
                    <a:pt x="0" y="31"/>
                  </a:lnTo>
                  <a:lnTo>
                    <a:pt x="17" y="64"/>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402" name="Freeform 409">
              <a:extLst>
                <a:ext uri="{FF2B5EF4-FFF2-40B4-BE49-F238E27FC236}">
                  <a16:creationId xmlns:a16="http://schemas.microsoft.com/office/drawing/2014/main" id="{1F7415A3-76A2-68BB-CAC0-50A17CCA871F}"/>
                </a:ext>
              </a:extLst>
            </p:cNvPr>
            <p:cNvSpPr>
              <a:spLocks/>
            </p:cNvSpPr>
            <p:nvPr>
              <p:custDataLst>
                <p:tags r:id="rId164"/>
              </p:custDataLst>
            </p:nvPr>
          </p:nvSpPr>
          <p:spPr bwMode="auto">
            <a:xfrm>
              <a:off x="4407982" y="3614737"/>
              <a:ext cx="47882" cy="111387"/>
            </a:xfrm>
            <a:custGeom>
              <a:avLst/>
              <a:gdLst>
                <a:gd name="T0" fmla="*/ 9525 w 84"/>
                <a:gd name="T1" fmla="*/ 31950 h 159"/>
                <a:gd name="T2" fmla="*/ 9525 w 84"/>
                <a:gd name="T3" fmla="*/ 31950 h 159"/>
                <a:gd name="T4" fmla="*/ 13494 w 84"/>
                <a:gd name="T5" fmla="*/ 25560 h 159"/>
                <a:gd name="T6" fmla="*/ 9525 w 84"/>
                <a:gd name="T7" fmla="*/ 15975 h 159"/>
                <a:gd name="T8" fmla="*/ 13494 w 84"/>
                <a:gd name="T9" fmla="*/ 12780 h 159"/>
                <a:gd name="T10" fmla="*/ 13494 w 84"/>
                <a:gd name="T11" fmla="*/ 6390 h 159"/>
                <a:gd name="T12" fmla="*/ 16669 w 84"/>
                <a:gd name="T13" fmla="*/ 3195 h 159"/>
                <a:gd name="T14" fmla="*/ 16669 w 84"/>
                <a:gd name="T15" fmla="*/ 0 h 159"/>
                <a:gd name="T16" fmla="*/ 3969 w 84"/>
                <a:gd name="T17" fmla="*/ 0 h 159"/>
                <a:gd name="T18" fmla="*/ 3969 w 84"/>
                <a:gd name="T19" fmla="*/ 6390 h 159"/>
                <a:gd name="T20" fmla="*/ 0 w 84"/>
                <a:gd name="T21" fmla="*/ 22365 h 159"/>
                <a:gd name="T22" fmla="*/ 3969 w 84"/>
                <a:gd name="T23" fmla="*/ 22365 h 159"/>
                <a:gd name="T24" fmla="*/ 0 w 84"/>
                <a:gd name="T25" fmla="*/ 31950 h 159"/>
                <a:gd name="T26" fmla="*/ 9525 w 84"/>
                <a:gd name="T27" fmla="*/ 31950 h 1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
                <a:gd name="T43" fmla="*/ 0 h 159"/>
                <a:gd name="T44" fmla="*/ 84 w 84"/>
                <a:gd name="T45" fmla="*/ 159 h 1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 h="159">
                  <a:moveTo>
                    <a:pt x="50" y="159"/>
                  </a:moveTo>
                  <a:lnTo>
                    <a:pt x="50" y="159"/>
                  </a:lnTo>
                  <a:lnTo>
                    <a:pt x="67" y="128"/>
                  </a:lnTo>
                  <a:lnTo>
                    <a:pt x="50" y="80"/>
                  </a:lnTo>
                  <a:lnTo>
                    <a:pt x="67" y="63"/>
                  </a:lnTo>
                  <a:lnTo>
                    <a:pt x="67" y="32"/>
                  </a:lnTo>
                  <a:lnTo>
                    <a:pt x="84" y="15"/>
                  </a:lnTo>
                  <a:lnTo>
                    <a:pt x="84" y="0"/>
                  </a:lnTo>
                  <a:lnTo>
                    <a:pt x="17" y="0"/>
                  </a:lnTo>
                  <a:lnTo>
                    <a:pt x="17" y="32"/>
                  </a:lnTo>
                  <a:lnTo>
                    <a:pt x="0" y="111"/>
                  </a:lnTo>
                  <a:lnTo>
                    <a:pt x="17" y="111"/>
                  </a:lnTo>
                  <a:lnTo>
                    <a:pt x="0" y="159"/>
                  </a:lnTo>
                  <a:lnTo>
                    <a:pt x="50" y="159"/>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403" name="Freeform 410">
              <a:extLst>
                <a:ext uri="{FF2B5EF4-FFF2-40B4-BE49-F238E27FC236}">
                  <a16:creationId xmlns:a16="http://schemas.microsoft.com/office/drawing/2014/main" id="{6FF526AE-2D55-CC31-A645-FBCEFE6A1B20}"/>
                </a:ext>
              </a:extLst>
            </p:cNvPr>
            <p:cNvSpPr>
              <a:spLocks/>
            </p:cNvSpPr>
            <p:nvPr>
              <p:custDataLst>
                <p:tags r:id="rId165"/>
              </p:custDataLst>
            </p:nvPr>
          </p:nvSpPr>
          <p:spPr bwMode="auto">
            <a:xfrm>
              <a:off x="4584691" y="3659292"/>
              <a:ext cx="20521" cy="22277"/>
            </a:xfrm>
            <a:custGeom>
              <a:avLst/>
              <a:gdLst>
                <a:gd name="T0" fmla="*/ 0 w 34"/>
                <a:gd name="T1" fmla="*/ 3079 h 33"/>
                <a:gd name="T2" fmla="*/ 0 w 34"/>
                <a:gd name="T3" fmla="*/ 3079 h 33"/>
                <a:gd name="T4" fmla="*/ 4202 w 34"/>
                <a:gd name="T5" fmla="*/ 6158 h 33"/>
                <a:gd name="T6" fmla="*/ 8404 w 34"/>
                <a:gd name="T7" fmla="*/ 3079 h 33"/>
                <a:gd name="T8" fmla="*/ 4202 w 34"/>
                <a:gd name="T9" fmla="*/ 0 h 33"/>
                <a:gd name="T10" fmla="*/ 0 w 34"/>
                <a:gd name="T11" fmla="*/ 3079 h 33"/>
                <a:gd name="T12" fmla="*/ 0 60000 65536"/>
                <a:gd name="T13" fmla="*/ 0 60000 65536"/>
                <a:gd name="T14" fmla="*/ 0 60000 65536"/>
                <a:gd name="T15" fmla="*/ 0 60000 65536"/>
                <a:gd name="T16" fmla="*/ 0 60000 65536"/>
                <a:gd name="T17" fmla="*/ 0 60000 65536"/>
                <a:gd name="T18" fmla="*/ 0 w 34"/>
                <a:gd name="T19" fmla="*/ 0 h 33"/>
                <a:gd name="T20" fmla="*/ 34 w 34"/>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4" h="33">
                  <a:moveTo>
                    <a:pt x="0" y="17"/>
                  </a:moveTo>
                  <a:lnTo>
                    <a:pt x="0" y="17"/>
                  </a:lnTo>
                  <a:lnTo>
                    <a:pt x="17" y="33"/>
                  </a:lnTo>
                  <a:lnTo>
                    <a:pt x="34" y="17"/>
                  </a:lnTo>
                  <a:lnTo>
                    <a:pt x="17" y="0"/>
                  </a:lnTo>
                  <a:lnTo>
                    <a:pt x="0" y="17"/>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404" name="Freeform 411">
              <a:extLst>
                <a:ext uri="{FF2B5EF4-FFF2-40B4-BE49-F238E27FC236}">
                  <a16:creationId xmlns:a16="http://schemas.microsoft.com/office/drawing/2014/main" id="{5A2A729E-2253-D452-5398-E31769BA7265}"/>
                </a:ext>
              </a:extLst>
            </p:cNvPr>
            <p:cNvSpPr>
              <a:spLocks/>
            </p:cNvSpPr>
            <p:nvPr>
              <p:custDataLst>
                <p:tags r:id="rId166"/>
              </p:custDataLst>
            </p:nvPr>
          </p:nvSpPr>
          <p:spPr bwMode="auto">
            <a:xfrm>
              <a:off x="4288275" y="3904343"/>
              <a:ext cx="11400" cy="11139"/>
            </a:xfrm>
            <a:custGeom>
              <a:avLst/>
              <a:gdLst>
                <a:gd name="T0" fmla="*/ 0 w 20"/>
                <a:gd name="T1" fmla="*/ 0 h 15"/>
                <a:gd name="T2" fmla="*/ 0 w 20"/>
                <a:gd name="T3" fmla="*/ 0 h 15"/>
                <a:gd name="T4" fmla="*/ 0 w 20"/>
                <a:gd name="T5" fmla="*/ 3387 h 15"/>
                <a:gd name="T6" fmla="*/ 3969 w 20"/>
                <a:gd name="T7" fmla="*/ 0 h 15"/>
                <a:gd name="T8" fmla="*/ 0 w 20"/>
                <a:gd name="T9" fmla="*/ 0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0" y="0"/>
                  </a:moveTo>
                  <a:lnTo>
                    <a:pt x="0" y="0"/>
                  </a:lnTo>
                  <a:lnTo>
                    <a:pt x="0" y="15"/>
                  </a:lnTo>
                  <a:lnTo>
                    <a:pt x="20" y="0"/>
                  </a:lnTo>
                  <a:lnTo>
                    <a:pt x="0" y="0"/>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405" name="Freeform 412">
              <a:extLst>
                <a:ext uri="{FF2B5EF4-FFF2-40B4-BE49-F238E27FC236}">
                  <a16:creationId xmlns:a16="http://schemas.microsoft.com/office/drawing/2014/main" id="{8157CB0A-BEE5-831E-9305-EBD5FFA757FF}"/>
                </a:ext>
              </a:extLst>
            </p:cNvPr>
            <p:cNvSpPr>
              <a:spLocks/>
            </p:cNvSpPr>
            <p:nvPr>
              <p:custDataLst>
                <p:tags r:id="rId167"/>
              </p:custDataLst>
            </p:nvPr>
          </p:nvSpPr>
          <p:spPr bwMode="auto">
            <a:xfrm>
              <a:off x="4476385" y="3380826"/>
              <a:ext cx="197229" cy="224165"/>
            </a:xfrm>
            <a:custGeom>
              <a:avLst/>
              <a:gdLst>
                <a:gd name="T0" fmla="*/ 41395 w 345"/>
                <a:gd name="T1" fmla="*/ 0 h 320"/>
                <a:gd name="T2" fmla="*/ 41395 w 345"/>
                <a:gd name="T3" fmla="*/ 0 h 320"/>
                <a:gd name="T4" fmla="*/ 34230 w 345"/>
                <a:gd name="T5" fmla="*/ 3195 h 320"/>
                <a:gd name="T6" fmla="*/ 34230 w 345"/>
                <a:gd name="T7" fmla="*/ 9585 h 320"/>
                <a:gd name="T8" fmla="*/ 27862 w 345"/>
                <a:gd name="T9" fmla="*/ 12779 h 320"/>
                <a:gd name="T10" fmla="*/ 23882 w 345"/>
                <a:gd name="T11" fmla="*/ 15974 h 320"/>
                <a:gd name="T12" fmla="*/ 20697 w 345"/>
                <a:gd name="T13" fmla="*/ 15974 h 320"/>
                <a:gd name="T14" fmla="*/ 17513 w 345"/>
                <a:gd name="T15" fmla="*/ 12779 h 320"/>
                <a:gd name="T16" fmla="*/ 14329 w 345"/>
                <a:gd name="T17" fmla="*/ 12779 h 320"/>
                <a:gd name="T18" fmla="*/ 17513 w 345"/>
                <a:gd name="T19" fmla="*/ 19169 h 320"/>
                <a:gd name="T20" fmla="*/ 10349 w 345"/>
                <a:gd name="T21" fmla="*/ 22364 h 320"/>
                <a:gd name="T22" fmla="*/ 10349 w 345"/>
                <a:gd name="T23" fmla="*/ 19169 h 320"/>
                <a:gd name="T24" fmla="*/ 0 w 345"/>
                <a:gd name="T25" fmla="*/ 22364 h 320"/>
                <a:gd name="T26" fmla="*/ 0 w 345"/>
                <a:gd name="T27" fmla="*/ 25559 h 320"/>
                <a:gd name="T28" fmla="*/ 14329 w 345"/>
                <a:gd name="T29" fmla="*/ 28754 h 320"/>
                <a:gd name="T30" fmla="*/ 20697 w 345"/>
                <a:gd name="T31" fmla="*/ 39137 h 320"/>
                <a:gd name="T32" fmla="*/ 20697 w 345"/>
                <a:gd name="T33" fmla="*/ 41533 h 320"/>
                <a:gd name="T34" fmla="*/ 17513 w 345"/>
                <a:gd name="T35" fmla="*/ 58306 h 320"/>
                <a:gd name="T36" fmla="*/ 23882 w 345"/>
                <a:gd name="T37" fmla="*/ 60702 h 320"/>
                <a:gd name="T38" fmla="*/ 41395 w 345"/>
                <a:gd name="T39" fmla="*/ 64696 h 320"/>
                <a:gd name="T40" fmla="*/ 41395 w 345"/>
                <a:gd name="T41" fmla="*/ 60702 h 320"/>
                <a:gd name="T42" fmla="*/ 48559 w 345"/>
                <a:gd name="T43" fmla="*/ 58306 h 320"/>
                <a:gd name="T44" fmla="*/ 58908 w 345"/>
                <a:gd name="T45" fmla="*/ 60702 h 320"/>
                <a:gd name="T46" fmla="*/ 62092 w 345"/>
                <a:gd name="T47" fmla="*/ 60702 h 320"/>
                <a:gd name="T48" fmla="*/ 65276 w 345"/>
                <a:gd name="T49" fmla="*/ 55111 h 320"/>
                <a:gd name="T50" fmla="*/ 62092 w 345"/>
                <a:gd name="T51" fmla="*/ 48721 h 320"/>
                <a:gd name="T52" fmla="*/ 62092 w 345"/>
                <a:gd name="T53" fmla="*/ 41533 h 320"/>
                <a:gd name="T54" fmla="*/ 62092 w 345"/>
                <a:gd name="T55" fmla="*/ 35942 h 320"/>
                <a:gd name="T56" fmla="*/ 58908 w 345"/>
                <a:gd name="T57" fmla="*/ 39137 h 320"/>
                <a:gd name="T58" fmla="*/ 58908 w 345"/>
                <a:gd name="T59" fmla="*/ 35942 h 320"/>
                <a:gd name="T60" fmla="*/ 62092 w 345"/>
                <a:gd name="T61" fmla="*/ 28754 h 320"/>
                <a:gd name="T62" fmla="*/ 65276 w 345"/>
                <a:gd name="T63" fmla="*/ 28754 h 320"/>
                <a:gd name="T64" fmla="*/ 69257 w 345"/>
                <a:gd name="T65" fmla="*/ 19169 h 320"/>
                <a:gd name="T66" fmla="*/ 58908 w 345"/>
                <a:gd name="T67" fmla="*/ 12779 h 320"/>
                <a:gd name="T68" fmla="*/ 54928 w 345"/>
                <a:gd name="T69" fmla="*/ 12779 h 320"/>
                <a:gd name="T70" fmla="*/ 51743 w 345"/>
                <a:gd name="T71" fmla="*/ 12779 h 320"/>
                <a:gd name="T72" fmla="*/ 51743 w 345"/>
                <a:gd name="T73" fmla="*/ 9585 h 320"/>
                <a:gd name="T74" fmla="*/ 48559 w 345"/>
                <a:gd name="T75" fmla="*/ 9585 h 320"/>
                <a:gd name="T76" fmla="*/ 48559 w 345"/>
                <a:gd name="T77" fmla="*/ 6390 h 320"/>
                <a:gd name="T78" fmla="*/ 41395 w 345"/>
                <a:gd name="T79" fmla="*/ 3195 h 320"/>
                <a:gd name="T80" fmla="*/ 41395 w 345"/>
                <a:gd name="T81" fmla="*/ 0 h 3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5"/>
                <a:gd name="T124" fmla="*/ 0 h 320"/>
                <a:gd name="T125" fmla="*/ 345 w 345"/>
                <a:gd name="T126" fmla="*/ 320 h 3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5" h="320">
                  <a:moveTo>
                    <a:pt x="207" y="0"/>
                  </a:moveTo>
                  <a:lnTo>
                    <a:pt x="207" y="0"/>
                  </a:lnTo>
                  <a:lnTo>
                    <a:pt x="172" y="15"/>
                  </a:lnTo>
                  <a:lnTo>
                    <a:pt x="172" y="48"/>
                  </a:lnTo>
                  <a:lnTo>
                    <a:pt x="138" y="63"/>
                  </a:lnTo>
                  <a:lnTo>
                    <a:pt x="120" y="80"/>
                  </a:lnTo>
                  <a:lnTo>
                    <a:pt x="103" y="80"/>
                  </a:lnTo>
                  <a:lnTo>
                    <a:pt x="86" y="63"/>
                  </a:lnTo>
                  <a:lnTo>
                    <a:pt x="69" y="63"/>
                  </a:lnTo>
                  <a:lnTo>
                    <a:pt x="86" y="96"/>
                  </a:lnTo>
                  <a:lnTo>
                    <a:pt x="51" y="111"/>
                  </a:lnTo>
                  <a:lnTo>
                    <a:pt x="51" y="96"/>
                  </a:lnTo>
                  <a:lnTo>
                    <a:pt x="0" y="111"/>
                  </a:lnTo>
                  <a:lnTo>
                    <a:pt x="0" y="128"/>
                  </a:lnTo>
                  <a:lnTo>
                    <a:pt x="69" y="144"/>
                  </a:lnTo>
                  <a:lnTo>
                    <a:pt x="103" y="192"/>
                  </a:lnTo>
                  <a:lnTo>
                    <a:pt x="103" y="207"/>
                  </a:lnTo>
                  <a:lnTo>
                    <a:pt x="86" y="288"/>
                  </a:lnTo>
                  <a:lnTo>
                    <a:pt x="120" y="303"/>
                  </a:lnTo>
                  <a:lnTo>
                    <a:pt x="207" y="320"/>
                  </a:lnTo>
                  <a:lnTo>
                    <a:pt x="207" y="303"/>
                  </a:lnTo>
                  <a:lnTo>
                    <a:pt x="241" y="288"/>
                  </a:lnTo>
                  <a:lnTo>
                    <a:pt x="293" y="303"/>
                  </a:lnTo>
                  <a:lnTo>
                    <a:pt x="311" y="303"/>
                  </a:lnTo>
                  <a:lnTo>
                    <a:pt x="328" y="272"/>
                  </a:lnTo>
                  <a:lnTo>
                    <a:pt x="311" y="240"/>
                  </a:lnTo>
                  <a:lnTo>
                    <a:pt x="311" y="207"/>
                  </a:lnTo>
                  <a:lnTo>
                    <a:pt x="311" y="176"/>
                  </a:lnTo>
                  <a:lnTo>
                    <a:pt x="293" y="192"/>
                  </a:lnTo>
                  <a:lnTo>
                    <a:pt x="293" y="176"/>
                  </a:lnTo>
                  <a:lnTo>
                    <a:pt x="311" y="144"/>
                  </a:lnTo>
                  <a:lnTo>
                    <a:pt x="328" y="144"/>
                  </a:lnTo>
                  <a:lnTo>
                    <a:pt x="345" y="96"/>
                  </a:lnTo>
                  <a:lnTo>
                    <a:pt x="293" y="63"/>
                  </a:lnTo>
                  <a:lnTo>
                    <a:pt x="276" y="63"/>
                  </a:lnTo>
                  <a:lnTo>
                    <a:pt x="259" y="63"/>
                  </a:lnTo>
                  <a:lnTo>
                    <a:pt x="259" y="48"/>
                  </a:lnTo>
                  <a:lnTo>
                    <a:pt x="241" y="48"/>
                  </a:lnTo>
                  <a:lnTo>
                    <a:pt x="241" y="32"/>
                  </a:lnTo>
                  <a:lnTo>
                    <a:pt x="207" y="15"/>
                  </a:lnTo>
                  <a:lnTo>
                    <a:pt x="207" y="0"/>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406" name="Freeform 413">
              <a:extLst>
                <a:ext uri="{FF2B5EF4-FFF2-40B4-BE49-F238E27FC236}">
                  <a16:creationId xmlns:a16="http://schemas.microsoft.com/office/drawing/2014/main" id="{B2AB07D1-0779-3339-C79C-9E0AE476570A}"/>
                </a:ext>
              </a:extLst>
            </p:cNvPr>
            <p:cNvSpPr>
              <a:spLocks/>
            </p:cNvSpPr>
            <p:nvPr>
              <p:custDataLst>
                <p:tags r:id="rId168"/>
              </p:custDataLst>
            </p:nvPr>
          </p:nvSpPr>
          <p:spPr bwMode="auto">
            <a:xfrm>
              <a:off x="4329318" y="3904343"/>
              <a:ext cx="7981" cy="11139"/>
            </a:xfrm>
            <a:custGeom>
              <a:avLst/>
              <a:gdLst>
                <a:gd name="T0" fmla="*/ 2084 w 16"/>
                <a:gd name="T1" fmla="*/ 0 h 15"/>
                <a:gd name="T2" fmla="*/ 2084 w 16"/>
                <a:gd name="T3" fmla="*/ 0 h 15"/>
                <a:gd name="T4" fmla="*/ 0 w 16"/>
                <a:gd name="T5" fmla="*/ 3387 h 15"/>
                <a:gd name="T6" fmla="*/ 2084 w 16"/>
                <a:gd name="T7" fmla="*/ 3387 h 15"/>
                <a:gd name="T8" fmla="*/ 2084 w 16"/>
                <a:gd name="T9" fmla="*/ 0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16" y="0"/>
                  </a:moveTo>
                  <a:lnTo>
                    <a:pt x="16" y="0"/>
                  </a:lnTo>
                  <a:lnTo>
                    <a:pt x="0" y="15"/>
                  </a:lnTo>
                  <a:lnTo>
                    <a:pt x="16" y="15"/>
                  </a:lnTo>
                  <a:lnTo>
                    <a:pt x="16" y="0"/>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407" name="Freeform 414">
              <a:extLst>
                <a:ext uri="{FF2B5EF4-FFF2-40B4-BE49-F238E27FC236}">
                  <a16:creationId xmlns:a16="http://schemas.microsoft.com/office/drawing/2014/main" id="{5772197E-5DED-86E1-9966-C1CA3C5DE22D}"/>
                </a:ext>
              </a:extLst>
            </p:cNvPr>
            <p:cNvSpPr>
              <a:spLocks/>
            </p:cNvSpPr>
            <p:nvPr>
              <p:custDataLst>
                <p:tags r:id="rId169"/>
              </p:custDataLst>
            </p:nvPr>
          </p:nvSpPr>
          <p:spPr bwMode="auto">
            <a:xfrm>
              <a:off x="4692995" y="3437913"/>
              <a:ext cx="119707" cy="66832"/>
            </a:xfrm>
            <a:custGeom>
              <a:avLst/>
              <a:gdLst>
                <a:gd name="T0" fmla="*/ 0 w 209"/>
                <a:gd name="T1" fmla="*/ 12700 h 96"/>
                <a:gd name="T2" fmla="*/ 0 w 209"/>
                <a:gd name="T3" fmla="*/ 12700 h 96"/>
                <a:gd name="T4" fmla="*/ 7178 w 209"/>
                <a:gd name="T5" fmla="*/ 12700 h 96"/>
                <a:gd name="T6" fmla="*/ 21534 w 209"/>
                <a:gd name="T7" fmla="*/ 9525 h 96"/>
                <a:gd name="T8" fmla="*/ 21534 w 209"/>
                <a:gd name="T9" fmla="*/ 5556 h 96"/>
                <a:gd name="T10" fmla="*/ 24724 w 209"/>
                <a:gd name="T11" fmla="*/ 3175 h 96"/>
                <a:gd name="T12" fmla="*/ 31902 w 209"/>
                <a:gd name="T13" fmla="*/ 3175 h 96"/>
                <a:gd name="T14" fmla="*/ 31902 w 209"/>
                <a:gd name="T15" fmla="*/ 0 h 96"/>
                <a:gd name="T16" fmla="*/ 42270 w 209"/>
                <a:gd name="T17" fmla="*/ 3175 h 96"/>
                <a:gd name="T18" fmla="*/ 42270 w 209"/>
                <a:gd name="T19" fmla="*/ 9525 h 96"/>
                <a:gd name="T20" fmla="*/ 38282 w 209"/>
                <a:gd name="T21" fmla="*/ 15875 h 96"/>
                <a:gd name="T22" fmla="*/ 24724 w 209"/>
                <a:gd name="T23" fmla="*/ 19050 h 96"/>
                <a:gd name="T24" fmla="*/ 17546 w 209"/>
                <a:gd name="T25" fmla="*/ 15875 h 96"/>
                <a:gd name="T26" fmla="*/ 7178 w 209"/>
                <a:gd name="T27" fmla="*/ 15875 h 96"/>
                <a:gd name="T28" fmla="*/ 3988 w 209"/>
                <a:gd name="T29" fmla="*/ 15875 h 96"/>
                <a:gd name="T30" fmla="*/ 0 w 209"/>
                <a:gd name="T31" fmla="*/ 12700 h 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9"/>
                <a:gd name="T49" fmla="*/ 0 h 96"/>
                <a:gd name="T50" fmla="*/ 209 w 209"/>
                <a:gd name="T51" fmla="*/ 96 h 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9" h="96">
                  <a:moveTo>
                    <a:pt x="0" y="64"/>
                  </a:moveTo>
                  <a:lnTo>
                    <a:pt x="0" y="64"/>
                  </a:lnTo>
                  <a:lnTo>
                    <a:pt x="34" y="64"/>
                  </a:lnTo>
                  <a:lnTo>
                    <a:pt x="105" y="48"/>
                  </a:lnTo>
                  <a:lnTo>
                    <a:pt x="105" y="31"/>
                  </a:lnTo>
                  <a:lnTo>
                    <a:pt x="123" y="16"/>
                  </a:lnTo>
                  <a:lnTo>
                    <a:pt x="157" y="16"/>
                  </a:lnTo>
                  <a:lnTo>
                    <a:pt x="157" y="0"/>
                  </a:lnTo>
                  <a:lnTo>
                    <a:pt x="209" y="16"/>
                  </a:lnTo>
                  <a:lnTo>
                    <a:pt x="209" y="48"/>
                  </a:lnTo>
                  <a:lnTo>
                    <a:pt x="192" y="79"/>
                  </a:lnTo>
                  <a:lnTo>
                    <a:pt x="123" y="96"/>
                  </a:lnTo>
                  <a:lnTo>
                    <a:pt x="88" y="79"/>
                  </a:lnTo>
                  <a:lnTo>
                    <a:pt x="34" y="79"/>
                  </a:lnTo>
                  <a:lnTo>
                    <a:pt x="17" y="79"/>
                  </a:lnTo>
                  <a:lnTo>
                    <a:pt x="0" y="64"/>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408" name="Freeform 415">
              <a:extLst>
                <a:ext uri="{FF2B5EF4-FFF2-40B4-BE49-F238E27FC236}">
                  <a16:creationId xmlns:a16="http://schemas.microsoft.com/office/drawing/2014/main" id="{C529FAEF-1A0D-45D2-1542-BA9D422275A9}"/>
                </a:ext>
              </a:extLst>
            </p:cNvPr>
            <p:cNvSpPr>
              <a:spLocks/>
            </p:cNvSpPr>
            <p:nvPr>
              <p:custDataLst>
                <p:tags r:id="rId170"/>
              </p:custDataLst>
            </p:nvPr>
          </p:nvSpPr>
          <p:spPr bwMode="auto">
            <a:xfrm>
              <a:off x="4643972" y="3481075"/>
              <a:ext cx="70683" cy="44555"/>
            </a:xfrm>
            <a:custGeom>
              <a:avLst/>
              <a:gdLst>
                <a:gd name="T0" fmla="*/ 7202 w 123"/>
                <a:gd name="T1" fmla="*/ 12902 h 63"/>
                <a:gd name="T2" fmla="*/ 7202 w 123"/>
                <a:gd name="T3" fmla="*/ 12902 h 63"/>
                <a:gd name="T4" fmla="*/ 14404 w 123"/>
                <a:gd name="T5" fmla="*/ 9676 h 63"/>
                <a:gd name="T6" fmla="*/ 18405 w 123"/>
                <a:gd name="T7" fmla="*/ 9676 h 63"/>
                <a:gd name="T8" fmla="*/ 18405 w 123"/>
                <a:gd name="T9" fmla="*/ 6451 h 63"/>
                <a:gd name="T10" fmla="*/ 21605 w 123"/>
                <a:gd name="T11" fmla="*/ 9676 h 63"/>
                <a:gd name="T12" fmla="*/ 24806 w 123"/>
                <a:gd name="T13" fmla="*/ 3225 h 63"/>
                <a:gd name="T14" fmla="*/ 21605 w 123"/>
                <a:gd name="T15" fmla="*/ 3225 h 63"/>
                <a:gd name="T16" fmla="*/ 18405 w 123"/>
                <a:gd name="T17" fmla="*/ 0 h 63"/>
                <a:gd name="T18" fmla="*/ 7202 w 123"/>
                <a:gd name="T19" fmla="*/ 0 h 63"/>
                <a:gd name="T20" fmla="*/ 4001 w 123"/>
                <a:gd name="T21" fmla="*/ 0 h 63"/>
                <a:gd name="T22" fmla="*/ 0 w 123"/>
                <a:gd name="T23" fmla="*/ 6451 h 63"/>
                <a:gd name="T24" fmla="*/ 0 w 123"/>
                <a:gd name="T25" fmla="*/ 9676 h 63"/>
                <a:gd name="T26" fmla="*/ 4001 w 123"/>
                <a:gd name="T27" fmla="*/ 6451 h 63"/>
                <a:gd name="T28" fmla="*/ 4001 w 123"/>
                <a:gd name="T29" fmla="*/ 12902 h 63"/>
                <a:gd name="T30" fmla="*/ 7202 w 123"/>
                <a:gd name="T31" fmla="*/ 12902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3"/>
                <a:gd name="T49" fmla="*/ 0 h 63"/>
                <a:gd name="T50" fmla="*/ 123 w 123"/>
                <a:gd name="T51" fmla="*/ 63 h 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3" h="63">
                  <a:moveTo>
                    <a:pt x="35" y="63"/>
                  </a:moveTo>
                  <a:lnTo>
                    <a:pt x="35" y="63"/>
                  </a:lnTo>
                  <a:lnTo>
                    <a:pt x="71" y="48"/>
                  </a:lnTo>
                  <a:lnTo>
                    <a:pt x="89" y="48"/>
                  </a:lnTo>
                  <a:lnTo>
                    <a:pt x="89" y="32"/>
                  </a:lnTo>
                  <a:lnTo>
                    <a:pt x="106" y="48"/>
                  </a:lnTo>
                  <a:lnTo>
                    <a:pt x="123" y="15"/>
                  </a:lnTo>
                  <a:lnTo>
                    <a:pt x="106" y="15"/>
                  </a:lnTo>
                  <a:lnTo>
                    <a:pt x="89" y="0"/>
                  </a:lnTo>
                  <a:lnTo>
                    <a:pt x="35" y="0"/>
                  </a:lnTo>
                  <a:lnTo>
                    <a:pt x="18" y="0"/>
                  </a:lnTo>
                  <a:lnTo>
                    <a:pt x="0" y="32"/>
                  </a:lnTo>
                  <a:lnTo>
                    <a:pt x="0" y="48"/>
                  </a:lnTo>
                  <a:lnTo>
                    <a:pt x="18" y="32"/>
                  </a:lnTo>
                  <a:lnTo>
                    <a:pt x="18" y="63"/>
                  </a:lnTo>
                  <a:lnTo>
                    <a:pt x="35" y="63"/>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409" name="Freeform 416">
              <a:extLst>
                <a:ext uri="{FF2B5EF4-FFF2-40B4-BE49-F238E27FC236}">
                  <a16:creationId xmlns:a16="http://schemas.microsoft.com/office/drawing/2014/main" id="{3DEA7185-7F02-DBB2-6358-86E98F1A6907}"/>
                </a:ext>
              </a:extLst>
            </p:cNvPr>
            <p:cNvSpPr>
              <a:spLocks/>
            </p:cNvSpPr>
            <p:nvPr>
              <p:custDataLst>
                <p:tags r:id="rId171"/>
              </p:custDataLst>
            </p:nvPr>
          </p:nvSpPr>
          <p:spPr bwMode="auto">
            <a:xfrm>
              <a:off x="4643972" y="3270834"/>
              <a:ext cx="139086" cy="210243"/>
            </a:xfrm>
            <a:custGeom>
              <a:avLst/>
              <a:gdLst>
                <a:gd name="T0" fmla="*/ 27781 w 244"/>
                <a:gd name="T1" fmla="*/ 8702 h 303"/>
                <a:gd name="T2" fmla="*/ 27781 w 244"/>
                <a:gd name="T3" fmla="*/ 8702 h 303"/>
                <a:gd name="T4" fmla="*/ 42069 w 244"/>
                <a:gd name="T5" fmla="*/ 2373 h 303"/>
                <a:gd name="T6" fmla="*/ 42069 w 244"/>
                <a:gd name="T7" fmla="*/ 5538 h 303"/>
                <a:gd name="T8" fmla="*/ 38100 w 244"/>
                <a:gd name="T9" fmla="*/ 5538 h 303"/>
                <a:gd name="T10" fmla="*/ 45244 w 244"/>
                <a:gd name="T11" fmla="*/ 8702 h 303"/>
                <a:gd name="T12" fmla="*/ 48419 w 244"/>
                <a:gd name="T13" fmla="*/ 34019 h 303"/>
                <a:gd name="T14" fmla="*/ 45244 w 244"/>
                <a:gd name="T15" fmla="*/ 30854 h 303"/>
                <a:gd name="T16" fmla="*/ 38100 w 244"/>
                <a:gd name="T17" fmla="*/ 34019 h 303"/>
                <a:gd name="T18" fmla="*/ 31750 w 244"/>
                <a:gd name="T19" fmla="*/ 37183 h 303"/>
                <a:gd name="T20" fmla="*/ 34925 w 244"/>
                <a:gd name="T21" fmla="*/ 43512 h 303"/>
                <a:gd name="T22" fmla="*/ 42069 w 244"/>
                <a:gd name="T23" fmla="*/ 49841 h 303"/>
                <a:gd name="T24" fmla="*/ 38100 w 244"/>
                <a:gd name="T25" fmla="*/ 53006 h 303"/>
                <a:gd name="T26" fmla="*/ 38100 w 244"/>
                <a:gd name="T27" fmla="*/ 56170 h 303"/>
                <a:gd name="T28" fmla="*/ 24606 w 244"/>
                <a:gd name="T29" fmla="*/ 59335 h 303"/>
                <a:gd name="T30" fmla="*/ 18256 w 244"/>
                <a:gd name="T31" fmla="*/ 59335 h 303"/>
                <a:gd name="T32" fmla="*/ 7144 w 244"/>
                <a:gd name="T33" fmla="*/ 59335 h 303"/>
                <a:gd name="T34" fmla="*/ 11113 w 244"/>
                <a:gd name="T35" fmla="*/ 49841 h 303"/>
                <a:gd name="T36" fmla="*/ 0 w 244"/>
                <a:gd name="T37" fmla="*/ 43512 h 303"/>
                <a:gd name="T38" fmla="*/ 0 w 244"/>
                <a:gd name="T39" fmla="*/ 40348 h 303"/>
                <a:gd name="T40" fmla="*/ 0 w 244"/>
                <a:gd name="T41" fmla="*/ 34019 h 303"/>
                <a:gd name="T42" fmla="*/ 0 w 244"/>
                <a:gd name="T43" fmla="*/ 24525 h 303"/>
                <a:gd name="T44" fmla="*/ 3969 w 244"/>
                <a:gd name="T45" fmla="*/ 21361 h 303"/>
                <a:gd name="T46" fmla="*/ 7144 w 244"/>
                <a:gd name="T47" fmla="*/ 11867 h 303"/>
                <a:gd name="T48" fmla="*/ 14288 w 244"/>
                <a:gd name="T49" fmla="*/ 11867 h 303"/>
                <a:gd name="T50" fmla="*/ 18256 w 244"/>
                <a:gd name="T51" fmla="*/ 5538 h 303"/>
                <a:gd name="T52" fmla="*/ 14288 w 244"/>
                <a:gd name="T53" fmla="*/ 5538 h 303"/>
                <a:gd name="T54" fmla="*/ 18256 w 244"/>
                <a:gd name="T55" fmla="*/ 2373 h 303"/>
                <a:gd name="T56" fmla="*/ 14288 w 244"/>
                <a:gd name="T57" fmla="*/ 0 h 303"/>
                <a:gd name="T58" fmla="*/ 18256 w 244"/>
                <a:gd name="T59" fmla="*/ 0 h 303"/>
                <a:gd name="T60" fmla="*/ 21431 w 244"/>
                <a:gd name="T61" fmla="*/ 0 h 303"/>
                <a:gd name="T62" fmla="*/ 21431 w 244"/>
                <a:gd name="T63" fmla="*/ 2373 h 303"/>
                <a:gd name="T64" fmla="*/ 27781 w 244"/>
                <a:gd name="T65" fmla="*/ 5538 h 303"/>
                <a:gd name="T66" fmla="*/ 24606 w 244"/>
                <a:gd name="T67" fmla="*/ 8702 h 303"/>
                <a:gd name="T68" fmla="*/ 27781 w 244"/>
                <a:gd name="T69" fmla="*/ 8702 h 3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4"/>
                <a:gd name="T106" fmla="*/ 0 h 303"/>
                <a:gd name="T107" fmla="*/ 244 w 244"/>
                <a:gd name="T108" fmla="*/ 303 h 30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4" h="303">
                  <a:moveTo>
                    <a:pt x="140" y="47"/>
                  </a:moveTo>
                  <a:lnTo>
                    <a:pt x="140" y="47"/>
                  </a:lnTo>
                  <a:lnTo>
                    <a:pt x="210" y="15"/>
                  </a:lnTo>
                  <a:lnTo>
                    <a:pt x="210" y="30"/>
                  </a:lnTo>
                  <a:lnTo>
                    <a:pt x="192" y="30"/>
                  </a:lnTo>
                  <a:lnTo>
                    <a:pt x="227" y="47"/>
                  </a:lnTo>
                  <a:lnTo>
                    <a:pt x="244" y="174"/>
                  </a:lnTo>
                  <a:lnTo>
                    <a:pt x="227" y="159"/>
                  </a:lnTo>
                  <a:lnTo>
                    <a:pt x="192" y="174"/>
                  </a:lnTo>
                  <a:lnTo>
                    <a:pt x="158" y="191"/>
                  </a:lnTo>
                  <a:lnTo>
                    <a:pt x="175" y="222"/>
                  </a:lnTo>
                  <a:lnTo>
                    <a:pt x="210" y="255"/>
                  </a:lnTo>
                  <a:lnTo>
                    <a:pt x="192" y="270"/>
                  </a:lnTo>
                  <a:lnTo>
                    <a:pt x="192" y="287"/>
                  </a:lnTo>
                  <a:lnTo>
                    <a:pt x="123" y="303"/>
                  </a:lnTo>
                  <a:lnTo>
                    <a:pt x="89" y="303"/>
                  </a:lnTo>
                  <a:lnTo>
                    <a:pt x="35" y="303"/>
                  </a:lnTo>
                  <a:lnTo>
                    <a:pt x="54" y="255"/>
                  </a:lnTo>
                  <a:lnTo>
                    <a:pt x="0" y="222"/>
                  </a:lnTo>
                  <a:lnTo>
                    <a:pt x="0" y="207"/>
                  </a:lnTo>
                  <a:lnTo>
                    <a:pt x="0" y="174"/>
                  </a:lnTo>
                  <a:lnTo>
                    <a:pt x="0" y="126"/>
                  </a:lnTo>
                  <a:lnTo>
                    <a:pt x="18" y="111"/>
                  </a:lnTo>
                  <a:lnTo>
                    <a:pt x="35" y="63"/>
                  </a:lnTo>
                  <a:lnTo>
                    <a:pt x="71" y="63"/>
                  </a:lnTo>
                  <a:lnTo>
                    <a:pt x="89" y="30"/>
                  </a:lnTo>
                  <a:lnTo>
                    <a:pt x="71" y="30"/>
                  </a:lnTo>
                  <a:lnTo>
                    <a:pt x="89" y="15"/>
                  </a:lnTo>
                  <a:lnTo>
                    <a:pt x="71" y="0"/>
                  </a:lnTo>
                  <a:lnTo>
                    <a:pt x="89" y="0"/>
                  </a:lnTo>
                  <a:lnTo>
                    <a:pt x="106" y="0"/>
                  </a:lnTo>
                  <a:lnTo>
                    <a:pt x="106" y="15"/>
                  </a:lnTo>
                  <a:lnTo>
                    <a:pt x="140" y="30"/>
                  </a:lnTo>
                  <a:lnTo>
                    <a:pt x="123" y="47"/>
                  </a:lnTo>
                  <a:lnTo>
                    <a:pt x="140" y="47"/>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410" name="Freeform 417">
              <a:extLst>
                <a:ext uri="{FF2B5EF4-FFF2-40B4-BE49-F238E27FC236}">
                  <a16:creationId xmlns:a16="http://schemas.microsoft.com/office/drawing/2014/main" id="{4E992A22-4E62-4594-34C7-83B865C47EA3}"/>
                </a:ext>
              </a:extLst>
            </p:cNvPr>
            <p:cNvSpPr>
              <a:spLocks/>
            </p:cNvSpPr>
            <p:nvPr>
              <p:custDataLst>
                <p:tags r:id="rId172"/>
              </p:custDataLst>
            </p:nvPr>
          </p:nvSpPr>
          <p:spPr bwMode="auto">
            <a:xfrm>
              <a:off x="4654234" y="3492213"/>
              <a:ext cx="188110" cy="213027"/>
            </a:xfrm>
            <a:custGeom>
              <a:avLst/>
              <a:gdLst>
                <a:gd name="T0" fmla="*/ 3969 w 330"/>
                <a:gd name="T1" fmla="*/ 23094 h 305"/>
                <a:gd name="T2" fmla="*/ 3969 w 330"/>
                <a:gd name="T3" fmla="*/ 23094 h 305"/>
                <a:gd name="T4" fmla="*/ 9525 w 330"/>
                <a:gd name="T5" fmla="*/ 19112 h 305"/>
                <a:gd name="T6" fmla="*/ 16669 w 330"/>
                <a:gd name="T7" fmla="*/ 23094 h 305"/>
                <a:gd name="T8" fmla="*/ 23813 w 330"/>
                <a:gd name="T9" fmla="*/ 32651 h 305"/>
                <a:gd name="T10" fmla="*/ 27781 w 330"/>
                <a:gd name="T11" fmla="*/ 32651 h 305"/>
                <a:gd name="T12" fmla="*/ 30956 w 330"/>
                <a:gd name="T13" fmla="*/ 38225 h 305"/>
                <a:gd name="T14" fmla="*/ 38100 w 330"/>
                <a:gd name="T15" fmla="*/ 42207 h 305"/>
                <a:gd name="T16" fmla="*/ 44450 w 330"/>
                <a:gd name="T17" fmla="*/ 47781 h 305"/>
                <a:gd name="T18" fmla="*/ 47625 w 330"/>
                <a:gd name="T19" fmla="*/ 47781 h 305"/>
                <a:gd name="T20" fmla="*/ 52388 w 330"/>
                <a:gd name="T21" fmla="*/ 57337 h 305"/>
                <a:gd name="T22" fmla="*/ 47625 w 330"/>
                <a:gd name="T23" fmla="*/ 61319 h 305"/>
                <a:gd name="T24" fmla="*/ 52388 w 330"/>
                <a:gd name="T25" fmla="*/ 61319 h 305"/>
                <a:gd name="T26" fmla="*/ 55563 w 330"/>
                <a:gd name="T27" fmla="*/ 57337 h 305"/>
                <a:gd name="T28" fmla="*/ 55563 w 330"/>
                <a:gd name="T29" fmla="*/ 54948 h 305"/>
                <a:gd name="T30" fmla="*/ 55563 w 330"/>
                <a:gd name="T31" fmla="*/ 51763 h 305"/>
                <a:gd name="T32" fmla="*/ 55563 w 330"/>
                <a:gd name="T33" fmla="*/ 45392 h 305"/>
                <a:gd name="T34" fmla="*/ 61913 w 330"/>
                <a:gd name="T35" fmla="*/ 51763 h 305"/>
                <a:gd name="T36" fmla="*/ 65881 w 330"/>
                <a:gd name="T37" fmla="*/ 47781 h 305"/>
                <a:gd name="T38" fmla="*/ 47625 w 330"/>
                <a:gd name="T39" fmla="*/ 38225 h 305"/>
                <a:gd name="T40" fmla="*/ 52388 w 330"/>
                <a:gd name="T41" fmla="*/ 35836 h 305"/>
                <a:gd name="T42" fmla="*/ 47625 w 330"/>
                <a:gd name="T43" fmla="*/ 35836 h 305"/>
                <a:gd name="T44" fmla="*/ 41275 w 330"/>
                <a:gd name="T45" fmla="*/ 32651 h 305"/>
                <a:gd name="T46" fmla="*/ 38100 w 330"/>
                <a:gd name="T47" fmla="*/ 26280 h 305"/>
                <a:gd name="T48" fmla="*/ 30956 w 330"/>
                <a:gd name="T49" fmla="*/ 19112 h 305"/>
                <a:gd name="T50" fmla="*/ 30956 w 330"/>
                <a:gd name="T51" fmla="*/ 9556 h 305"/>
                <a:gd name="T52" fmla="*/ 34131 w 330"/>
                <a:gd name="T53" fmla="*/ 9556 h 305"/>
                <a:gd name="T54" fmla="*/ 38100 w 330"/>
                <a:gd name="T55" fmla="*/ 9556 h 305"/>
                <a:gd name="T56" fmla="*/ 38100 w 330"/>
                <a:gd name="T57" fmla="*/ 7167 h 305"/>
                <a:gd name="T58" fmla="*/ 38100 w 330"/>
                <a:gd name="T59" fmla="*/ 3982 h 305"/>
                <a:gd name="T60" fmla="*/ 30956 w 330"/>
                <a:gd name="T61" fmla="*/ 0 h 305"/>
                <a:gd name="T62" fmla="*/ 19844 w 330"/>
                <a:gd name="T63" fmla="*/ 0 h 305"/>
                <a:gd name="T64" fmla="*/ 16669 w 330"/>
                <a:gd name="T65" fmla="*/ 7167 h 305"/>
                <a:gd name="T66" fmla="*/ 14288 w 330"/>
                <a:gd name="T67" fmla="*/ 3982 h 305"/>
                <a:gd name="T68" fmla="*/ 14288 w 330"/>
                <a:gd name="T69" fmla="*/ 7167 h 305"/>
                <a:gd name="T70" fmla="*/ 9525 w 330"/>
                <a:gd name="T71" fmla="*/ 7167 h 305"/>
                <a:gd name="T72" fmla="*/ 3969 w 330"/>
                <a:gd name="T73" fmla="*/ 9556 h 305"/>
                <a:gd name="T74" fmla="*/ 0 w 330"/>
                <a:gd name="T75" fmla="*/ 9556 h 305"/>
                <a:gd name="T76" fmla="*/ 0 w 330"/>
                <a:gd name="T77" fmla="*/ 16723 h 305"/>
                <a:gd name="T78" fmla="*/ 3969 w 330"/>
                <a:gd name="T79" fmla="*/ 23094 h 3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0"/>
                <a:gd name="T121" fmla="*/ 0 h 305"/>
                <a:gd name="T122" fmla="*/ 330 w 330"/>
                <a:gd name="T123" fmla="*/ 305 h 3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0" h="305">
                  <a:moveTo>
                    <a:pt x="17" y="113"/>
                  </a:moveTo>
                  <a:lnTo>
                    <a:pt x="17" y="113"/>
                  </a:lnTo>
                  <a:lnTo>
                    <a:pt x="51" y="96"/>
                  </a:lnTo>
                  <a:lnTo>
                    <a:pt x="86" y="113"/>
                  </a:lnTo>
                  <a:lnTo>
                    <a:pt x="120" y="161"/>
                  </a:lnTo>
                  <a:lnTo>
                    <a:pt x="138" y="161"/>
                  </a:lnTo>
                  <a:lnTo>
                    <a:pt x="155" y="192"/>
                  </a:lnTo>
                  <a:lnTo>
                    <a:pt x="192" y="209"/>
                  </a:lnTo>
                  <a:lnTo>
                    <a:pt x="226" y="240"/>
                  </a:lnTo>
                  <a:lnTo>
                    <a:pt x="243" y="240"/>
                  </a:lnTo>
                  <a:lnTo>
                    <a:pt x="261" y="288"/>
                  </a:lnTo>
                  <a:lnTo>
                    <a:pt x="243" y="305"/>
                  </a:lnTo>
                  <a:lnTo>
                    <a:pt x="261" y="305"/>
                  </a:lnTo>
                  <a:lnTo>
                    <a:pt x="278" y="288"/>
                  </a:lnTo>
                  <a:lnTo>
                    <a:pt x="278" y="273"/>
                  </a:lnTo>
                  <a:lnTo>
                    <a:pt x="278" y="257"/>
                  </a:lnTo>
                  <a:lnTo>
                    <a:pt x="278" y="225"/>
                  </a:lnTo>
                  <a:lnTo>
                    <a:pt x="312" y="257"/>
                  </a:lnTo>
                  <a:lnTo>
                    <a:pt x="330" y="240"/>
                  </a:lnTo>
                  <a:lnTo>
                    <a:pt x="243" y="192"/>
                  </a:lnTo>
                  <a:lnTo>
                    <a:pt x="261" y="177"/>
                  </a:lnTo>
                  <a:lnTo>
                    <a:pt x="243" y="177"/>
                  </a:lnTo>
                  <a:lnTo>
                    <a:pt x="209" y="161"/>
                  </a:lnTo>
                  <a:lnTo>
                    <a:pt x="192" y="129"/>
                  </a:lnTo>
                  <a:lnTo>
                    <a:pt x="155" y="96"/>
                  </a:lnTo>
                  <a:lnTo>
                    <a:pt x="155" y="48"/>
                  </a:lnTo>
                  <a:lnTo>
                    <a:pt x="174" y="48"/>
                  </a:lnTo>
                  <a:lnTo>
                    <a:pt x="192" y="48"/>
                  </a:lnTo>
                  <a:lnTo>
                    <a:pt x="192" y="33"/>
                  </a:lnTo>
                  <a:lnTo>
                    <a:pt x="192" y="17"/>
                  </a:lnTo>
                  <a:lnTo>
                    <a:pt x="155" y="0"/>
                  </a:lnTo>
                  <a:lnTo>
                    <a:pt x="103" y="0"/>
                  </a:lnTo>
                  <a:lnTo>
                    <a:pt x="86" y="33"/>
                  </a:lnTo>
                  <a:lnTo>
                    <a:pt x="69" y="17"/>
                  </a:lnTo>
                  <a:lnTo>
                    <a:pt x="69" y="33"/>
                  </a:lnTo>
                  <a:lnTo>
                    <a:pt x="51" y="33"/>
                  </a:lnTo>
                  <a:lnTo>
                    <a:pt x="17" y="48"/>
                  </a:lnTo>
                  <a:lnTo>
                    <a:pt x="0" y="48"/>
                  </a:lnTo>
                  <a:lnTo>
                    <a:pt x="0" y="81"/>
                  </a:lnTo>
                  <a:lnTo>
                    <a:pt x="17" y="113"/>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411" name="Freeform 418">
              <a:extLst>
                <a:ext uri="{FF2B5EF4-FFF2-40B4-BE49-F238E27FC236}">
                  <a16:creationId xmlns:a16="http://schemas.microsoft.com/office/drawing/2014/main" id="{6AD84AF8-E7FB-71A4-059D-CEC1213E7BD7}"/>
                </a:ext>
              </a:extLst>
            </p:cNvPr>
            <p:cNvSpPr>
              <a:spLocks/>
            </p:cNvSpPr>
            <p:nvPr>
              <p:custDataLst>
                <p:tags r:id="rId173"/>
              </p:custDataLst>
            </p:nvPr>
          </p:nvSpPr>
          <p:spPr bwMode="auto">
            <a:xfrm>
              <a:off x="4764818" y="3492213"/>
              <a:ext cx="38762" cy="33416"/>
            </a:xfrm>
            <a:custGeom>
              <a:avLst/>
              <a:gdLst>
                <a:gd name="T0" fmla="*/ 13108 w 70"/>
                <a:gd name="T1" fmla="*/ 3969 h 48"/>
                <a:gd name="T2" fmla="*/ 13108 w 70"/>
                <a:gd name="T3" fmla="*/ 3969 h 48"/>
                <a:gd name="T4" fmla="*/ 9253 w 70"/>
                <a:gd name="T5" fmla="*/ 3969 h 48"/>
                <a:gd name="T6" fmla="*/ 6169 w 70"/>
                <a:gd name="T7" fmla="*/ 9525 h 48"/>
                <a:gd name="T8" fmla="*/ 3084 w 70"/>
                <a:gd name="T9" fmla="*/ 9525 h 48"/>
                <a:gd name="T10" fmla="*/ 0 w 70"/>
                <a:gd name="T11" fmla="*/ 9525 h 48"/>
                <a:gd name="T12" fmla="*/ 0 w 70"/>
                <a:gd name="T13" fmla="*/ 7144 h 48"/>
                <a:gd name="T14" fmla="*/ 0 w 70"/>
                <a:gd name="T15" fmla="*/ 3969 h 48"/>
                <a:gd name="T16" fmla="*/ 13108 w 70"/>
                <a:gd name="T17" fmla="*/ 0 h 48"/>
                <a:gd name="T18" fmla="*/ 13108 w 70"/>
                <a:gd name="T19" fmla="*/ 3969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48"/>
                <a:gd name="T32" fmla="*/ 70 w 70"/>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48">
                  <a:moveTo>
                    <a:pt x="70" y="17"/>
                  </a:moveTo>
                  <a:lnTo>
                    <a:pt x="70" y="17"/>
                  </a:lnTo>
                  <a:lnTo>
                    <a:pt x="52" y="17"/>
                  </a:lnTo>
                  <a:lnTo>
                    <a:pt x="35" y="48"/>
                  </a:lnTo>
                  <a:lnTo>
                    <a:pt x="18" y="48"/>
                  </a:lnTo>
                  <a:lnTo>
                    <a:pt x="0" y="48"/>
                  </a:lnTo>
                  <a:lnTo>
                    <a:pt x="0" y="33"/>
                  </a:lnTo>
                  <a:lnTo>
                    <a:pt x="0" y="17"/>
                  </a:lnTo>
                  <a:lnTo>
                    <a:pt x="70" y="0"/>
                  </a:lnTo>
                  <a:lnTo>
                    <a:pt x="70" y="17"/>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412" name="Freeform 419">
              <a:extLst>
                <a:ext uri="{FF2B5EF4-FFF2-40B4-BE49-F238E27FC236}">
                  <a16:creationId xmlns:a16="http://schemas.microsoft.com/office/drawing/2014/main" id="{48028C3F-5B12-B57D-51F5-1E66E93E7BD5}"/>
                </a:ext>
              </a:extLst>
            </p:cNvPr>
            <p:cNvSpPr>
              <a:spLocks/>
            </p:cNvSpPr>
            <p:nvPr>
              <p:custDataLst>
                <p:tags r:id="rId174"/>
              </p:custDataLst>
            </p:nvPr>
          </p:nvSpPr>
          <p:spPr bwMode="auto">
            <a:xfrm>
              <a:off x="4735177" y="4728601"/>
              <a:ext cx="206350" cy="222772"/>
            </a:xfrm>
            <a:custGeom>
              <a:avLst/>
              <a:gdLst>
                <a:gd name="T0" fmla="*/ 23813 w 362"/>
                <a:gd name="T1" fmla="*/ 63500 h 320"/>
                <a:gd name="T2" fmla="*/ 23813 w 362"/>
                <a:gd name="T3" fmla="*/ 63500 h 320"/>
                <a:gd name="T4" fmla="*/ 19844 w 362"/>
                <a:gd name="T5" fmla="*/ 57150 h 320"/>
                <a:gd name="T6" fmla="*/ 14288 w 362"/>
                <a:gd name="T7" fmla="*/ 38100 h 320"/>
                <a:gd name="T8" fmla="*/ 14288 w 362"/>
                <a:gd name="T9" fmla="*/ 28575 h 320"/>
                <a:gd name="T10" fmla="*/ 0 w 362"/>
                <a:gd name="T11" fmla="*/ 3969 h 320"/>
                <a:gd name="T12" fmla="*/ 0 w 362"/>
                <a:gd name="T13" fmla="*/ 0 h 320"/>
                <a:gd name="T14" fmla="*/ 7144 w 362"/>
                <a:gd name="T15" fmla="*/ 0 h 320"/>
                <a:gd name="T16" fmla="*/ 14288 w 362"/>
                <a:gd name="T17" fmla="*/ 0 h 320"/>
                <a:gd name="T18" fmla="*/ 34131 w 362"/>
                <a:gd name="T19" fmla="*/ 3969 h 320"/>
                <a:gd name="T20" fmla="*/ 40481 w 362"/>
                <a:gd name="T21" fmla="*/ 3969 h 320"/>
                <a:gd name="T22" fmla="*/ 54769 w 362"/>
                <a:gd name="T23" fmla="*/ 7144 h 320"/>
                <a:gd name="T24" fmla="*/ 61913 w 362"/>
                <a:gd name="T25" fmla="*/ 3969 h 320"/>
                <a:gd name="T26" fmla="*/ 65088 w 362"/>
                <a:gd name="T27" fmla="*/ 0 h 320"/>
                <a:gd name="T28" fmla="*/ 72231 w 362"/>
                <a:gd name="T29" fmla="*/ 3969 h 320"/>
                <a:gd name="T30" fmla="*/ 65088 w 362"/>
                <a:gd name="T31" fmla="*/ 9525 h 320"/>
                <a:gd name="T32" fmla="*/ 61913 w 362"/>
                <a:gd name="T33" fmla="*/ 7144 h 320"/>
                <a:gd name="T34" fmla="*/ 51594 w 362"/>
                <a:gd name="T35" fmla="*/ 7144 h 320"/>
                <a:gd name="T36" fmla="*/ 47625 w 362"/>
                <a:gd name="T37" fmla="*/ 26194 h 320"/>
                <a:gd name="T38" fmla="*/ 44450 w 362"/>
                <a:gd name="T39" fmla="*/ 28575 h 320"/>
                <a:gd name="T40" fmla="*/ 44450 w 362"/>
                <a:gd name="T41" fmla="*/ 41275 h 320"/>
                <a:gd name="T42" fmla="*/ 44450 w 362"/>
                <a:gd name="T43" fmla="*/ 61119 h 320"/>
                <a:gd name="T44" fmla="*/ 37306 w 362"/>
                <a:gd name="T45" fmla="*/ 63500 h 320"/>
                <a:gd name="T46" fmla="*/ 30956 w 362"/>
                <a:gd name="T47" fmla="*/ 63500 h 320"/>
                <a:gd name="T48" fmla="*/ 27781 w 362"/>
                <a:gd name="T49" fmla="*/ 61119 h 320"/>
                <a:gd name="T50" fmla="*/ 23813 w 362"/>
                <a:gd name="T51" fmla="*/ 63500 h 3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2"/>
                <a:gd name="T79" fmla="*/ 0 h 320"/>
                <a:gd name="T80" fmla="*/ 362 w 362"/>
                <a:gd name="T81" fmla="*/ 320 h 3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2" h="320">
                  <a:moveTo>
                    <a:pt x="121" y="320"/>
                  </a:moveTo>
                  <a:lnTo>
                    <a:pt x="121" y="320"/>
                  </a:lnTo>
                  <a:lnTo>
                    <a:pt x="103" y="288"/>
                  </a:lnTo>
                  <a:lnTo>
                    <a:pt x="69" y="192"/>
                  </a:lnTo>
                  <a:lnTo>
                    <a:pt x="69" y="144"/>
                  </a:lnTo>
                  <a:lnTo>
                    <a:pt x="0" y="17"/>
                  </a:lnTo>
                  <a:lnTo>
                    <a:pt x="0" y="0"/>
                  </a:lnTo>
                  <a:lnTo>
                    <a:pt x="34" y="0"/>
                  </a:lnTo>
                  <a:lnTo>
                    <a:pt x="69" y="0"/>
                  </a:lnTo>
                  <a:lnTo>
                    <a:pt x="172" y="17"/>
                  </a:lnTo>
                  <a:lnTo>
                    <a:pt x="207" y="17"/>
                  </a:lnTo>
                  <a:lnTo>
                    <a:pt x="276" y="33"/>
                  </a:lnTo>
                  <a:lnTo>
                    <a:pt x="311" y="17"/>
                  </a:lnTo>
                  <a:lnTo>
                    <a:pt x="328" y="0"/>
                  </a:lnTo>
                  <a:lnTo>
                    <a:pt x="362" y="17"/>
                  </a:lnTo>
                  <a:lnTo>
                    <a:pt x="328" y="48"/>
                  </a:lnTo>
                  <a:lnTo>
                    <a:pt x="311" y="33"/>
                  </a:lnTo>
                  <a:lnTo>
                    <a:pt x="259" y="33"/>
                  </a:lnTo>
                  <a:lnTo>
                    <a:pt x="241" y="129"/>
                  </a:lnTo>
                  <a:lnTo>
                    <a:pt x="224" y="144"/>
                  </a:lnTo>
                  <a:lnTo>
                    <a:pt x="224" y="209"/>
                  </a:lnTo>
                  <a:lnTo>
                    <a:pt x="224" y="305"/>
                  </a:lnTo>
                  <a:lnTo>
                    <a:pt x="190" y="320"/>
                  </a:lnTo>
                  <a:lnTo>
                    <a:pt x="155" y="320"/>
                  </a:lnTo>
                  <a:lnTo>
                    <a:pt x="138" y="305"/>
                  </a:lnTo>
                  <a:lnTo>
                    <a:pt x="121" y="320"/>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413" name="Freeform 420">
              <a:extLst>
                <a:ext uri="{FF2B5EF4-FFF2-40B4-BE49-F238E27FC236}">
                  <a16:creationId xmlns:a16="http://schemas.microsoft.com/office/drawing/2014/main" id="{25491511-B2AD-5998-ADBA-6AAC8CC6D93F}"/>
                </a:ext>
              </a:extLst>
            </p:cNvPr>
            <p:cNvSpPr>
              <a:spLocks/>
            </p:cNvSpPr>
            <p:nvPr>
              <p:custDataLst>
                <p:tags r:id="rId175"/>
              </p:custDataLst>
            </p:nvPr>
          </p:nvSpPr>
          <p:spPr bwMode="auto">
            <a:xfrm>
              <a:off x="4802439" y="4817709"/>
              <a:ext cx="257652" cy="256188"/>
            </a:xfrm>
            <a:custGeom>
              <a:avLst/>
              <a:gdLst>
                <a:gd name="T0" fmla="*/ 82733 w 451"/>
                <a:gd name="T1" fmla="*/ 2381 h 368"/>
                <a:gd name="T2" fmla="*/ 86711 w 451"/>
                <a:gd name="T3" fmla="*/ 21431 h 368"/>
                <a:gd name="T4" fmla="*/ 82733 w 451"/>
                <a:gd name="T5" fmla="*/ 21431 h 368"/>
                <a:gd name="T6" fmla="*/ 79551 w 451"/>
                <a:gd name="T7" fmla="*/ 25400 h 368"/>
                <a:gd name="T8" fmla="*/ 82733 w 451"/>
                <a:gd name="T9" fmla="*/ 28575 h 368"/>
                <a:gd name="T10" fmla="*/ 86711 w 451"/>
                <a:gd name="T11" fmla="*/ 25400 h 368"/>
                <a:gd name="T12" fmla="*/ 89893 w 451"/>
                <a:gd name="T13" fmla="*/ 25400 h 368"/>
                <a:gd name="T14" fmla="*/ 89893 w 451"/>
                <a:gd name="T15" fmla="*/ 28575 h 368"/>
                <a:gd name="T16" fmla="*/ 89893 w 451"/>
                <a:gd name="T17" fmla="*/ 37306 h 368"/>
                <a:gd name="T18" fmla="*/ 82733 w 451"/>
                <a:gd name="T19" fmla="*/ 40481 h 368"/>
                <a:gd name="T20" fmla="*/ 76369 w 451"/>
                <a:gd name="T21" fmla="*/ 50006 h 368"/>
                <a:gd name="T22" fmla="*/ 66027 w 451"/>
                <a:gd name="T23" fmla="*/ 60325 h 368"/>
                <a:gd name="T24" fmla="*/ 58868 w 451"/>
                <a:gd name="T25" fmla="*/ 66675 h 368"/>
                <a:gd name="T26" fmla="*/ 48526 w 451"/>
                <a:gd name="T27" fmla="*/ 69850 h 368"/>
                <a:gd name="T28" fmla="*/ 42162 w 451"/>
                <a:gd name="T29" fmla="*/ 69850 h 368"/>
                <a:gd name="T30" fmla="*/ 31820 w 451"/>
                <a:gd name="T31" fmla="*/ 69850 h 368"/>
                <a:gd name="T32" fmla="*/ 20683 w 451"/>
                <a:gd name="T33" fmla="*/ 73025 h 368"/>
                <a:gd name="T34" fmla="*/ 17501 w 451"/>
                <a:gd name="T35" fmla="*/ 73025 h 368"/>
                <a:gd name="T36" fmla="*/ 14319 w 451"/>
                <a:gd name="T37" fmla="*/ 69850 h 368"/>
                <a:gd name="T38" fmla="*/ 10342 w 451"/>
                <a:gd name="T39" fmla="*/ 60325 h 368"/>
                <a:gd name="T40" fmla="*/ 10342 w 451"/>
                <a:gd name="T41" fmla="*/ 57150 h 368"/>
                <a:gd name="T42" fmla="*/ 3978 w 451"/>
                <a:gd name="T43" fmla="*/ 37306 h 368"/>
                <a:gd name="T44" fmla="*/ 0 w 451"/>
                <a:gd name="T45" fmla="*/ 37306 h 368"/>
                <a:gd name="T46" fmla="*/ 3978 w 451"/>
                <a:gd name="T47" fmla="*/ 34925 h 368"/>
                <a:gd name="T48" fmla="*/ 7160 w 451"/>
                <a:gd name="T49" fmla="*/ 37306 h 368"/>
                <a:gd name="T50" fmla="*/ 14319 w 451"/>
                <a:gd name="T51" fmla="*/ 37306 h 368"/>
                <a:gd name="T52" fmla="*/ 20683 w 451"/>
                <a:gd name="T53" fmla="*/ 34925 h 368"/>
                <a:gd name="T54" fmla="*/ 20683 w 451"/>
                <a:gd name="T55" fmla="*/ 15875 h 368"/>
                <a:gd name="T56" fmla="*/ 24661 w 451"/>
                <a:gd name="T57" fmla="*/ 19050 h 368"/>
                <a:gd name="T58" fmla="*/ 24661 w 451"/>
                <a:gd name="T59" fmla="*/ 25400 h 368"/>
                <a:gd name="T60" fmla="*/ 31820 w 451"/>
                <a:gd name="T61" fmla="*/ 25400 h 368"/>
                <a:gd name="T62" fmla="*/ 42162 w 451"/>
                <a:gd name="T63" fmla="*/ 19050 h 368"/>
                <a:gd name="T64" fmla="*/ 45344 w 451"/>
                <a:gd name="T65" fmla="*/ 21431 h 368"/>
                <a:gd name="T66" fmla="*/ 48526 w 451"/>
                <a:gd name="T67" fmla="*/ 19050 h 368"/>
                <a:gd name="T68" fmla="*/ 62845 w 451"/>
                <a:gd name="T69" fmla="*/ 6350 h 368"/>
                <a:gd name="T70" fmla="*/ 72391 w 451"/>
                <a:gd name="T71" fmla="*/ 0 h 368"/>
                <a:gd name="T72" fmla="*/ 79551 w 451"/>
                <a:gd name="T73" fmla="*/ 2381 h 368"/>
                <a:gd name="T74" fmla="*/ 82733 w 451"/>
                <a:gd name="T75" fmla="*/ 2381 h 3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51"/>
                <a:gd name="T115" fmla="*/ 0 h 368"/>
                <a:gd name="T116" fmla="*/ 451 w 451"/>
                <a:gd name="T117" fmla="*/ 368 h 3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51" h="368">
                  <a:moveTo>
                    <a:pt x="416" y="15"/>
                  </a:moveTo>
                  <a:lnTo>
                    <a:pt x="433" y="111"/>
                  </a:lnTo>
                  <a:lnTo>
                    <a:pt x="416" y="111"/>
                  </a:lnTo>
                  <a:lnTo>
                    <a:pt x="399" y="128"/>
                  </a:lnTo>
                  <a:lnTo>
                    <a:pt x="416" y="143"/>
                  </a:lnTo>
                  <a:lnTo>
                    <a:pt x="433" y="128"/>
                  </a:lnTo>
                  <a:lnTo>
                    <a:pt x="451" y="128"/>
                  </a:lnTo>
                  <a:lnTo>
                    <a:pt x="451" y="143"/>
                  </a:lnTo>
                  <a:lnTo>
                    <a:pt x="451" y="191"/>
                  </a:lnTo>
                  <a:lnTo>
                    <a:pt x="416" y="207"/>
                  </a:lnTo>
                  <a:lnTo>
                    <a:pt x="382" y="255"/>
                  </a:lnTo>
                  <a:lnTo>
                    <a:pt x="330" y="303"/>
                  </a:lnTo>
                  <a:lnTo>
                    <a:pt x="295" y="335"/>
                  </a:lnTo>
                  <a:lnTo>
                    <a:pt x="243" y="351"/>
                  </a:lnTo>
                  <a:lnTo>
                    <a:pt x="209" y="351"/>
                  </a:lnTo>
                  <a:lnTo>
                    <a:pt x="157" y="351"/>
                  </a:lnTo>
                  <a:lnTo>
                    <a:pt x="103" y="368"/>
                  </a:lnTo>
                  <a:lnTo>
                    <a:pt x="86" y="368"/>
                  </a:lnTo>
                  <a:lnTo>
                    <a:pt x="69" y="351"/>
                  </a:lnTo>
                  <a:lnTo>
                    <a:pt x="51" y="303"/>
                  </a:lnTo>
                  <a:lnTo>
                    <a:pt x="51" y="287"/>
                  </a:lnTo>
                  <a:lnTo>
                    <a:pt x="17" y="191"/>
                  </a:lnTo>
                  <a:lnTo>
                    <a:pt x="0" y="191"/>
                  </a:lnTo>
                  <a:lnTo>
                    <a:pt x="17" y="176"/>
                  </a:lnTo>
                  <a:lnTo>
                    <a:pt x="34" y="191"/>
                  </a:lnTo>
                  <a:lnTo>
                    <a:pt x="69" y="191"/>
                  </a:lnTo>
                  <a:lnTo>
                    <a:pt x="103" y="176"/>
                  </a:lnTo>
                  <a:lnTo>
                    <a:pt x="103" y="80"/>
                  </a:lnTo>
                  <a:lnTo>
                    <a:pt x="121" y="96"/>
                  </a:lnTo>
                  <a:lnTo>
                    <a:pt x="121" y="128"/>
                  </a:lnTo>
                  <a:lnTo>
                    <a:pt x="157" y="128"/>
                  </a:lnTo>
                  <a:lnTo>
                    <a:pt x="209" y="96"/>
                  </a:lnTo>
                  <a:lnTo>
                    <a:pt x="226" y="111"/>
                  </a:lnTo>
                  <a:lnTo>
                    <a:pt x="243" y="96"/>
                  </a:lnTo>
                  <a:lnTo>
                    <a:pt x="313" y="32"/>
                  </a:lnTo>
                  <a:lnTo>
                    <a:pt x="364" y="0"/>
                  </a:lnTo>
                  <a:lnTo>
                    <a:pt x="399" y="15"/>
                  </a:lnTo>
                  <a:lnTo>
                    <a:pt x="416" y="15"/>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414" name="Freeform 421">
              <a:extLst>
                <a:ext uri="{FF2B5EF4-FFF2-40B4-BE49-F238E27FC236}">
                  <a16:creationId xmlns:a16="http://schemas.microsoft.com/office/drawing/2014/main" id="{4B8C87B1-F26C-AF36-D032-605E567357CF}"/>
                </a:ext>
              </a:extLst>
            </p:cNvPr>
            <p:cNvSpPr>
              <a:spLocks/>
            </p:cNvSpPr>
            <p:nvPr>
              <p:custDataLst>
                <p:tags r:id="rId176"/>
              </p:custDataLst>
            </p:nvPr>
          </p:nvSpPr>
          <p:spPr bwMode="auto">
            <a:xfrm>
              <a:off x="4861723" y="4739739"/>
              <a:ext cx="149348" cy="167080"/>
            </a:xfrm>
            <a:custGeom>
              <a:avLst/>
              <a:gdLst>
                <a:gd name="T0" fmla="*/ 0 w 261"/>
                <a:gd name="T1" fmla="*/ 38100 h 240"/>
                <a:gd name="T2" fmla="*/ 0 w 261"/>
                <a:gd name="T3" fmla="*/ 38100 h 240"/>
                <a:gd name="T4" fmla="*/ 3984 w 261"/>
                <a:gd name="T5" fmla="*/ 41275 h 240"/>
                <a:gd name="T6" fmla="*/ 3984 w 261"/>
                <a:gd name="T7" fmla="*/ 47625 h 240"/>
                <a:gd name="T8" fmla="*/ 10358 w 261"/>
                <a:gd name="T9" fmla="*/ 47625 h 240"/>
                <a:gd name="T10" fmla="*/ 20717 w 261"/>
                <a:gd name="T11" fmla="*/ 41275 h 240"/>
                <a:gd name="T12" fmla="*/ 24701 w 261"/>
                <a:gd name="T13" fmla="*/ 44450 h 240"/>
                <a:gd name="T14" fmla="*/ 27888 w 261"/>
                <a:gd name="T15" fmla="*/ 41275 h 240"/>
                <a:gd name="T16" fmla="*/ 42230 w 261"/>
                <a:gd name="T17" fmla="*/ 28575 h 240"/>
                <a:gd name="T18" fmla="*/ 52588 w 261"/>
                <a:gd name="T19" fmla="*/ 22225 h 240"/>
                <a:gd name="T20" fmla="*/ 45417 w 261"/>
                <a:gd name="T21" fmla="*/ 22225 h 240"/>
                <a:gd name="T22" fmla="*/ 42230 w 261"/>
                <a:gd name="T23" fmla="*/ 15875 h 240"/>
                <a:gd name="T24" fmla="*/ 35059 w 261"/>
                <a:gd name="T25" fmla="*/ 9525 h 240"/>
                <a:gd name="T26" fmla="*/ 27888 w 261"/>
                <a:gd name="T27" fmla="*/ 0 h 240"/>
                <a:gd name="T28" fmla="*/ 20717 w 261"/>
                <a:gd name="T29" fmla="*/ 6350 h 240"/>
                <a:gd name="T30" fmla="*/ 17529 w 261"/>
                <a:gd name="T31" fmla="*/ 3175 h 240"/>
                <a:gd name="T32" fmla="*/ 7171 w 261"/>
                <a:gd name="T33" fmla="*/ 3175 h 240"/>
                <a:gd name="T34" fmla="*/ 3984 w 261"/>
                <a:gd name="T35" fmla="*/ 22225 h 240"/>
                <a:gd name="T36" fmla="*/ 0 w 261"/>
                <a:gd name="T37" fmla="*/ 24606 h 240"/>
                <a:gd name="T38" fmla="*/ 0 w 261"/>
                <a:gd name="T39" fmla="*/ 38100 h 2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1"/>
                <a:gd name="T61" fmla="*/ 0 h 240"/>
                <a:gd name="T62" fmla="*/ 261 w 261"/>
                <a:gd name="T63" fmla="*/ 240 h 2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1" h="240">
                  <a:moveTo>
                    <a:pt x="0" y="192"/>
                  </a:moveTo>
                  <a:lnTo>
                    <a:pt x="0" y="192"/>
                  </a:lnTo>
                  <a:lnTo>
                    <a:pt x="18" y="208"/>
                  </a:lnTo>
                  <a:lnTo>
                    <a:pt x="18" y="240"/>
                  </a:lnTo>
                  <a:lnTo>
                    <a:pt x="52" y="240"/>
                  </a:lnTo>
                  <a:lnTo>
                    <a:pt x="104" y="208"/>
                  </a:lnTo>
                  <a:lnTo>
                    <a:pt x="121" y="223"/>
                  </a:lnTo>
                  <a:lnTo>
                    <a:pt x="139" y="208"/>
                  </a:lnTo>
                  <a:lnTo>
                    <a:pt x="210" y="144"/>
                  </a:lnTo>
                  <a:lnTo>
                    <a:pt x="261" y="112"/>
                  </a:lnTo>
                  <a:lnTo>
                    <a:pt x="227" y="112"/>
                  </a:lnTo>
                  <a:lnTo>
                    <a:pt x="210" y="79"/>
                  </a:lnTo>
                  <a:lnTo>
                    <a:pt x="173" y="48"/>
                  </a:lnTo>
                  <a:lnTo>
                    <a:pt x="139" y="0"/>
                  </a:lnTo>
                  <a:lnTo>
                    <a:pt x="104" y="31"/>
                  </a:lnTo>
                  <a:lnTo>
                    <a:pt x="87" y="16"/>
                  </a:lnTo>
                  <a:lnTo>
                    <a:pt x="35" y="16"/>
                  </a:lnTo>
                  <a:lnTo>
                    <a:pt x="18" y="112"/>
                  </a:lnTo>
                  <a:lnTo>
                    <a:pt x="0" y="127"/>
                  </a:lnTo>
                  <a:lnTo>
                    <a:pt x="0" y="192"/>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415" name="Freeform 422">
              <a:extLst>
                <a:ext uri="{FF2B5EF4-FFF2-40B4-BE49-F238E27FC236}">
                  <a16:creationId xmlns:a16="http://schemas.microsoft.com/office/drawing/2014/main" id="{96CC9E03-F2FA-4836-2090-ED4157E60F43}"/>
                </a:ext>
              </a:extLst>
            </p:cNvPr>
            <p:cNvSpPr>
              <a:spLocks/>
            </p:cNvSpPr>
            <p:nvPr>
              <p:custDataLst>
                <p:tags r:id="rId177"/>
              </p:custDataLst>
            </p:nvPr>
          </p:nvSpPr>
          <p:spPr bwMode="auto">
            <a:xfrm>
              <a:off x="4941526" y="4706323"/>
              <a:ext cx="128827" cy="121132"/>
            </a:xfrm>
            <a:custGeom>
              <a:avLst/>
              <a:gdLst>
                <a:gd name="T0" fmla="*/ 27905 w 225"/>
                <a:gd name="T1" fmla="*/ 0 h 175"/>
                <a:gd name="T2" fmla="*/ 27905 w 225"/>
                <a:gd name="T3" fmla="*/ 0 h 175"/>
                <a:gd name="T4" fmla="*/ 20729 w 225"/>
                <a:gd name="T5" fmla="*/ 0 h 175"/>
                <a:gd name="T6" fmla="*/ 20729 w 225"/>
                <a:gd name="T7" fmla="*/ 3157 h 175"/>
                <a:gd name="T8" fmla="*/ 10365 w 225"/>
                <a:gd name="T9" fmla="*/ 9471 h 175"/>
                <a:gd name="T10" fmla="*/ 0 w 225"/>
                <a:gd name="T11" fmla="*/ 9471 h 175"/>
                <a:gd name="T12" fmla="*/ 7176 w 225"/>
                <a:gd name="T13" fmla="*/ 18941 h 175"/>
                <a:gd name="T14" fmla="*/ 14351 w 225"/>
                <a:gd name="T15" fmla="*/ 24466 h 175"/>
                <a:gd name="T16" fmla="*/ 17540 w 225"/>
                <a:gd name="T17" fmla="*/ 31569 h 175"/>
                <a:gd name="T18" fmla="*/ 24716 w 225"/>
                <a:gd name="T19" fmla="*/ 31569 h 175"/>
                <a:gd name="T20" fmla="*/ 31094 w 225"/>
                <a:gd name="T21" fmla="*/ 33936 h 175"/>
                <a:gd name="T22" fmla="*/ 35080 w 225"/>
                <a:gd name="T23" fmla="*/ 33936 h 175"/>
                <a:gd name="T24" fmla="*/ 41459 w 225"/>
                <a:gd name="T25" fmla="*/ 22098 h 175"/>
                <a:gd name="T26" fmla="*/ 45445 w 225"/>
                <a:gd name="T27" fmla="*/ 9471 h 175"/>
                <a:gd name="T28" fmla="*/ 41459 w 225"/>
                <a:gd name="T29" fmla="*/ 3157 h 175"/>
                <a:gd name="T30" fmla="*/ 35080 w 225"/>
                <a:gd name="T31" fmla="*/ 0 h 175"/>
                <a:gd name="T32" fmla="*/ 27905 w 225"/>
                <a:gd name="T33" fmla="*/ 0 h 1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5"/>
                <a:gd name="T52" fmla="*/ 0 h 175"/>
                <a:gd name="T53" fmla="*/ 225 w 225"/>
                <a:gd name="T54" fmla="*/ 175 h 1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5" h="175">
                  <a:moveTo>
                    <a:pt x="139" y="0"/>
                  </a:moveTo>
                  <a:lnTo>
                    <a:pt x="139" y="0"/>
                  </a:lnTo>
                  <a:lnTo>
                    <a:pt x="104" y="0"/>
                  </a:lnTo>
                  <a:lnTo>
                    <a:pt x="104" y="16"/>
                  </a:lnTo>
                  <a:lnTo>
                    <a:pt x="52" y="48"/>
                  </a:lnTo>
                  <a:lnTo>
                    <a:pt x="0" y="48"/>
                  </a:lnTo>
                  <a:lnTo>
                    <a:pt x="35" y="96"/>
                  </a:lnTo>
                  <a:lnTo>
                    <a:pt x="70" y="127"/>
                  </a:lnTo>
                  <a:lnTo>
                    <a:pt x="87" y="160"/>
                  </a:lnTo>
                  <a:lnTo>
                    <a:pt x="121" y="160"/>
                  </a:lnTo>
                  <a:lnTo>
                    <a:pt x="156" y="175"/>
                  </a:lnTo>
                  <a:lnTo>
                    <a:pt x="173" y="175"/>
                  </a:lnTo>
                  <a:lnTo>
                    <a:pt x="208" y="112"/>
                  </a:lnTo>
                  <a:lnTo>
                    <a:pt x="225" y="48"/>
                  </a:lnTo>
                  <a:lnTo>
                    <a:pt x="208" y="16"/>
                  </a:lnTo>
                  <a:lnTo>
                    <a:pt x="173" y="0"/>
                  </a:lnTo>
                  <a:lnTo>
                    <a:pt x="139" y="0"/>
                  </a:lnTo>
                  <a:close/>
                </a:path>
              </a:pathLst>
            </a:custGeom>
            <a:solidFill>
              <a:schemeClr val="accent2"/>
            </a:solidFill>
            <a:ln w="3175">
              <a:solidFill>
                <a:srgbClr val="FFFFFF"/>
              </a:solidFill>
              <a:miter lim="800000"/>
              <a:headEnd/>
              <a:tailEnd/>
            </a:ln>
            <a:effectLst/>
          </p:spPr>
          <p:txBody>
            <a:bodyPr wrap="none" anchor="ctr" anchorCtr="1"/>
            <a:lstStyle/>
            <a:p>
              <a:pPr marL="191089" defTabSz="2010351">
                <a:defRPr/>
              </a:pPr>
              <a:endParaRPr lang="en-US" sz="1979" kern="0">
                <a:solidFill>
                  <a:srgbClr val="FFFFFF"/>
                </a:solidFill>
                <a:latin typeface="Arial"/>
                <a:cs typeface="Arial" pitchFamily="34" charset="0"/>
              </a:endParaRPr>
            </a:p>
          </p:txBody>
        </p:sp>
        <p:sp>
          <p:nvSpPr>
            <p:cNvPr id="416" name="Freeform 423">
              <a:extLst>
                <a:ext uri="{FF2B5EF4-FFF2-40B4-BE49-F238E27FC236}">
                  <a16:creationId xmlns:a16="http://schemas.microsoft.com/office/drawing/2014/main" id="{25EAC9B9-2E00-FF99-AB00-144911E3D64E}"/>
                </a:ext>
              </a:extLst>
            </p:cNvPr>
            <p:cNvSpPr>
              <a:spLocks/>
            </p:cNvSpPr>
            <p:nvPr>
              <p:custDataLst>
                <p:tags r:id="rId178"/>
              </p:custDataLst>
            </p:nvPr>
          </p:nvSpPr>
          <p:spPr bwMode="auto">
            <a:xfrm>
              <a:off x="5020189" y="4606075"/>
              <a:ext cx="167588" cy="300743"/>
            </a:xfrm>
            <a:custGeom>
              <a:avLst/>
              <a:gdLst>
                <a:gd name="T0" fmla="*/ 14336 w 293"/>
                <a:gd name="T1" fmla="*/ 85725 h 432"/>
                <a:gd name="T2" fmla="*/ 14336 w 293"/>
                <a:gd name="T3" fmla="*/ 85725 h 432"/>
                <a:gd name="T4" fmla="*/ 14336 w 293"/>
                <a:gd name="T5" fmla="*/ 82550 h 432"/>
                <a:gd name="T6" fmla="*/ 14336 w 293"/>
                <a:gd name="T7" fmla="*/ 79375 h 432"/>
                <a:gd name="T8" fmla="*/ 27876 w 293"/>
                <a:gd name="T9" fmla="*/ 76200 h 432"/>
                <a:gd name="T10" fmla="*/ 31062 w 293"/>
                <a:gd name="T11" fmla="*/ 73025 h 432"/>
                <a:gd name="T12" fmla="*/ 31062 w 293"/>
                <a:gd name="T13" fmla="*/ 63500 h 432"/>
                <a:gd name="T14" fmla="*/ 24690 w 293"/>
                <a:gd name="T15" fmla="*/ 50800 h 432"/>
                <a:gd name="T16" fmla="*/ 38230 w 293"/>
                <a:gd name="T17" fmla="*/ 38100 h 432"/>
                <a:gd name="T18" fmla="*/ 48584 w 293"/>
                <a:gd name="T19" fmla="*/ 34925 h 432"/>
                <a:gd name="T20" fmla="*/ 58938 w 293"/>
                <a:gd name="T21" fmla="*/ 24606 h 432"/>
                <a:gd name="T22" fmla="*/ 54956 w 293"/>
                <a:gd name="T23" fmla="*/ 0 h 432"/>
                <a:gd name="T24" fmla="*/ 48584 w 293"/>
                <a:gd name="T25" fmla="*/ 5556 h 432"/>
                <a:gd name="T26" fmla="*/ 34248 w 293"/>
                <a:gd name="T27" fmla="*/ 5556 h 432"/>
                <a:gd name="T28" fmla="*/ 27876 w 293"/>
                <a:gd name="T29" fmla="*/ 5556 h 432"/>
                <a:gd name="T30" fmla="*/ 24690 w 293"/>
                <a:gd name="T31" fmla="*/ 9525 h 432"/>
                <a:gd name="T32" fmla="*/ 27876 w 293"/>
                <a:gd name="T33" fmla="*/ 15875 h 432"/>
                <a:gd name="T34" fmla="*/ 31062 w 293"/>
                <a:gd name="T35" fmla="*/ 22225 h 432"/>
                <a:gd name="T36" fmla="*/ 31062 w 293"/>
                <a:gd name="T37" fmla="*/ 28575 h 432"/>
                <a:gd name="T38" fmla="*/ 27876 w 293"/>
                <a:gd name="T39" fmla="*/ 34925 h 432"/>
                <a:gd name="T40" fmla="*/ 24690 w 293"/>
                <a:gd name="T41" fmla="*/ 28575 h 432"/>
                <a:gd name="T42" fmla="*/ 24690 w 293"/>
                <a:gd name="T43" fmla="*/ 22225 h 432"/>
                <a:gd name="T44" fmla="*/ 20708 w 293"/>
                <a:gd name="T45" fmla="*/ 22225 h 432"/>
                <a:gd name="T46" fmla="*/ 17522 w 293"/>
                <a:gd name="T47" fmla="*/ 19050 h 432"/>
                <a:gd name="T48" fmla="*/ 0 w 293"/>
                <a:gd name="T49" fmla="*/ 24606 h 432"/>
                <a:gd name="T50" fmla="*/ 0 w 293"/>
                <a:gd name="T51" fmla="*/ 28575 h 432"/>
                <a:gd name="T52" fmla="*/ 7168 w 293"/>
                <a:gd name="T53" fmla="*/ 28575 h 432"/>
                <a:gd name="T54" fmla="*/ 14336 w 293"/>
                <a:gd name="T55" fmla="*/ 31750 h 432"/>
                <a:gd name="T56" fmla="*/ 17522 w 293"/>
                <a:gd name="T57" fmla="*/ 38100 h 432"/>
                <a:gd name="T58" fmla="*/ 14336 w 293"/>
                <a:gd name="T59" fmla="*/ 50800 h 432"/>
                <a:gd name="T60" fmla="*/ 7168 w 293"/>
                <a:gd name="T61" fmla="*/ 63500 h 432"/>
                <a:gd name="T62" fmla="*/ 10354 w 293"/>
                <a:gd name="T63" fmla="*/ 82550 h 432"/>
                <a:gd name="T64" fmla="*/ 10354 w 293"/>
                <a:gd name="T65" fmla="*/ 85725 h 432"/>
                <a:gd name="T66" fmla="*/ 14336 w 293"/>
                <a:gd name="T67" fmla="*/ 85725 h 4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3"/>
                <a:gd name="T103" fmla="*/ 0 h 432"/>
                <a:gd name="T104" fmla="*/ 293 w 293"/>
                <a:gd name="T105" fmla="*/ 432 h 4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3" h="432">
                  <a:moveTo>
                    <a:pt x="69" y="432"/>
                  </a:moveTo>
                  <a:lnTo>
                    <a:pt x="69" y="432"/>
                  </a:lnTo>
                  <a:lnTo>
                    <a:pt x="69" y="415"/>
                  </a:lnTo>
                  <a:lnTo>
                    <a:pt x="69" y="400"/>
                  </a:lnTo>
                  <a:lnTo>
                    <a:pt x="138" y="384"/>
                  </a:lnTo>
                  <a:lnTo>
                    <a:pt x="155" y="367"/>
                  </a:lnTo>
                  <a:lnTo>
                    <a:pt x="155" y="319"/>
                  </a:lnTo>
                  <a:lnTo>
                    <a:pt x="121" y="256"/>
                  </a:lnTo>
                  <a:lnTo>
                    <a:pt x="190" y="192"/>
                  </a:lnTo>
                  <a:lnTo>
                    <a:pt x="242" y="175"/>
                  </a:lnTo>
                  <a:lnTo>
                    <a:pt x="293" y="127"/>
                  </a:lnTo>
                  <a:lnTo>
                    <a:pt x="276" y="0"/>
                  </a:lnTo>
                  <a:lnTo>
                    <a:pt x="242" y="31"/>
                  </a:lnTo>
                  <a:lnTo>
                    <a:pt x="172" y="31"/>
                  </a:lnTo>
                  <a:lnTo>
                    <a:pt x="138" y="31"/>
                  </a:lnTo>
                  <a:lnTo>
                    <a:pt x="121" y="48"/>
                  </a:lnTo>
                  <a:lnTo>
                    <a:pt x="138" y="79"/>
                  </a:lnTo>
                  <a:lnTo>
                    <a:pt x="155" y="112"/>
                  </a:lnTo>
                  <a:lnTo>
                    <a:pt x="155" y="144"/>
                  </a:lnTo>
                  <a:lnTo>
                    <a:pt x="138" y="175"/>
                  </a:lnTo>
                  <a:lnTo>
                    <a:pt x="121" y="144"/>
                  </a:lnTo>
                  <a:lnTo>
                    <a:pt x="121" y="112"/>
                  </a:lnTo>
                  <a:lnTo>
                    <a:pt x="103" y="112"/>
                  </a:lnTo>
                  <a:lnTo>
                    <a:pt x="86" y="96"/>
                  </a:lnTo>
                  <a:lnTo>
                    <a:pt x="0" y="127"/>
                  </a:lnTo>
                  <a:lnTo>
                    <a:pt x="0" y="144"/>
                  </a:lnTo>
                  <a:lnTo>
                    <a:pt x="34" y="144"/>
                  </a:lnTo>
                  <a:lnTo>
                    <a:pt x="69" y="160"/>
                  </a:lnTo>
                  <a:lnTo>
                    <a:pt x="86" y="192"/>
                  </a:lnTo>
                  <a:lnTo>
                    <a:pt x="69" y="256"/>
                  </a:lnTo>
                  <a:lnTo>
                    <a:pt x="34" y="319"/>
                  </a:lnTo>
                  <a:lnTo>
                    <a:pt x="51" y="415"/>
                  </a:lnTo>
                  <a:lnTo>
                    <a:pt x="51" y="432"/>
                  </a:lnTo>
                  <a:lnTo>
                    <a:pt x="69" y="432"/>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FFFFFF"/>
                </a:solidFill>
                <a:latin typeface="Arial"/>
                <a:cs typeface="Arial" pitchFamily="34" charset="0"/>
              </a:endParaRPr>
            </a:p>
          </p:txBody>
        </p:sp>
        <p:sp>
          <p:nvSpPr>
            <p:cNvPr id="417" name="Freeform 424">
              <a:extLst>
                <a:ext uri="{FF2B5EF4-FFF2-40B4-BE49-F238E27FC236}">
                  <a16:creationId xmlns:a16="http://schemas.microsoft.com/office/drawing/2014/main" id="{059B5AB1-C630-EC72-47CB-8D678EB2CA34}"/>
                </a:ext>
              </a:extLst>
            </p:cNvPr>
            <p:cNvSpPr>
              <a:spLocks/>
            </p:cNvSpPr>
            <p:nvPr>
              <p:custDataLst>
                <p:tags r:id="rId179"/>
              </p:custDataLst>
            </p:nvPr>
          </p:nvSpPr>
          <p:spPr bwMode="auto">
            <a:xfrm>
              <a:off x="5060092" y="4594937"/>
              <a:ext cx="49022" cy="133664"/>
            </a:xfrm>
            <a:custGeom>
              <a:avLst/>
              <a:gdLst>
                <a:gd name="T0" fmla="*/ 3969 w 86"/>
                <a:gd name="T1" fmla="*/ 22225 h 192"/>
                <a:gd name="T2" fmla="*/ 3969 w 86"/>
                <a:gd name="T3" fmla="*/ 22225 h 192"/>
                <a:gd name="T4" fmla="*/ 0 w 86"/>
                <a:gd name="T5" fmla="*/ 19050 h 192"/>
                <a:gd name="T6" fmla="*/ 3969 w 86"/>
                <a:gd name="T7" fmla="*/ 13494 h 192"/>
                <a:gd name="T8" fmla="*/ 3969 w 86"/>
                <a:gd name="T9" fmla="*/ 9525 h 192"/>
                <a:gd name="T10" fmla="*/ 7144 w 86"/>
                <a:gd name="T11" fmla="*/ 7144 h 192"/>
                <a:gd name="T12" fmla="*/ 3969 w 86"/>
                <a:gd name="T13" fmla="*/ 0 h 192"/>
                <a:gd name="T14" fmla="*/ 7144 w 86"/>
                <a:gd name="T15" fmla="*/ 0 h 192"/>
                <a:gd name="T16" fmla="*/ 10319 w 86"/>
                <a:gd name="T17" fmla="*/ 0 h 192"/>
                <a:gd name="T18" fmla="*/ 14288 w 86"/>
                <a:gd name="T19" fmla="*/ 9525 h 192"/>
                <a:gd name="T20" fmla="*/ 10319 w 86"/>
                <a:gd name="T21" fmla="*/ 13494 h 192"/>
                <a:gd name="T22" fmla="*/ 14288 w 86"/>
                <a:gd name="T23" fmla="*/ 19050 h 192"/>
                <a:gd name="T24" fmla="*/ 17463 w 86"/>
                <a:gd name="T25" fmla="*/ 26194 h 192"/>
                <a:gd name="T26" fmla="*/ 17463 w 86"/>
                <a:gd name="T27" fmla="*/ 32544 h 192"/>
                <a:gd name="T28" fmla="*/ 14288 w 86"/>
                <a:gd name="T29" fmla="*/ 38100 h 192"/>
                <a:gd name="T30" fmla="*/ 10319 w 86"/>
                <a:gd name="T31" fmla="*/ 32544 h 192"/>
                <a:gd name="T32" fmla="*/ 10319 w 86"/>
                <a:gd name="T33" fmla="*/ 26194 h 192"/>
                <a:gd name="T34" fmla="*/ 7144 w 86"/>
                <a:gd name="T35" fmla="*/ 26194 h 192"/>
                <a:gd name="T36" fmla="*/ 3969 w 86"/>
                <a:gd name="T37" fmla="*/ 22225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6"/>
                <a:gd name="T58" fmla="*/ 0 h 192"/>
                <a:gd name="T59" fmla="*/ 86 w 86"/>
                <a:gd name="T60" fmla="*/ 192 h 1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6" h="192">
                  <a:moveTo>
                    <a:pt x="17" y="113"/>
                  </a:moveTo>
                  <a:lnTo>
                    <a:pt x="17" y="113"/>
                  </a:lnTo>
                  <a:lnTo>
                    <a:pt x="0" y="96"/>
                  </a:lnTo>
                  <a:lnTo>
                    <a:pt x="17" y="65"/>
                  </a:lnTo>
                  <a:lnTo>
                    <a:pt x="17" y="48"/>
                  </a:lnTo>
                  <a:lnTo>
                    <a:pt x="34" y="33"/>
                  </a:lnTo>
                  <a:lnTo>
                    <a:pt x="17" y="0"/>
                  </a:lnTo>
                  <a:lnTo>
                    <a:pt x="34" y="0"/>
                  </a:lnTo>
                  <a:lnTo>
                    <a:pt x="52" y="0"/>
                  </a:lnTo>
                  <a:lnTo>
                    <a:pt x="69" y="48"/>
                  </a:lnTo>
                  <a:lnTo>
                    <a:pt x="52" y="65"/>
                  </a:lnTo>
                  <a:lnTo>
                    <a:pt x="69" y="96"/>
                  </a:lnTo>
                  <a:lnTo>
                    <a:pt x="86" y="129"/>
                  </a:lnTo>
                  <a:lnTo>
                    <a:pt x="86" y="161"/>
                  </a:lnTo>
                  <a:lnTo>
                    <a:pt x="69" y="192"/>
                  </a:lnTo>
                  <a:lnTo>
                    <a:pt x="52" y="161"/>
                  </a:lnTo>
                  <a:lnTo>
                    <a:pt x="52" y="129"/>
                  </a:lnTo>
                  <a:lnTo>
                    <a:pt x="34" y="129"/>
                  </a:lnTo>
                  <a:lnTo>
                    <a:pt x="17" y="113"/>
                  </a:lnTo>
                </a:path>
              </a:pathLst>
            </a:custGeom>
            <a:solidFill>
              <a:schemeClr val="accent2"/>
            </a:solidFill>
            <a:ln w="3175">
              <a:solidFill>
                <a:srgbClr val="FFFFFF"/>
              </a:solidFill>
              <a:miter lim="800000"/>
              <a:headEnd/>
              <a:tailEnd/>
            </a:ln>
            <a:effectLst/>
          </p:spPr>
          <p:txBody>
            <a:bodyPr wrap="none" anchor="ctr" anchorCtr="1"/>
            <a:lstStyle/>
            <a:p>
              <a:pPr marL="191089" defTabSz="2010351">
                <a:defRPr/>
              </a:pPr>
              <a:endParaRPr lang="en-US" sz="1979" kern="0">
                <a:solidFill>
                  <a:srgbClr val="FFFFFF"/>
                </a:solidFill>
                <a:latin typeface="Arial"/>
                <a:cs typeface="Arial" pitchFamily="34" charset="0"/>
              </a:endParaRPr>
            </a:p>
          </p:txBody>
        </p:sp>
        <p:sp>
          <p:nvSpPr>
            <p:cNvPr id="418" name="Freeform 425">
              <a:extLst>
                <a:ext uri="{FF2B5EF4-FFF2-40B4-BE49-F238E27FC236}">
                  <a16:creationId xmlns:a16="http://schemas.microsoft.com/office/drawing/2014/main" id="{0BA373D0-B533-584E-FEA1-E8D5E98DD861}"/>
                </a:ext>
              </a:extLst>
            </p:cNvPr>
            <p:cNvSpPr>
              <a:spLocks/>
            </p:cNvSpPr>
            <p:nvPr>
              <p:custDataLst>
                <p:tags r:id="rId180"/>
              </p:custDataLst>
            </p:nvPr>
          </p:nvSpPr>
          <p:spPr bwMode="auto">
            <a:xfrm>
              <a:off x="5030450" y="4894289"/>
              <a:ext cx="19380" cy="23671"/>
            </a:xfrm>
            <a:custGeom>
              <a:avLst/>
              <a:gdLst>
                <a:gd name="T0" fmla="*/ 7144 w 34"/>
                <a:gd name="T1" fmla="*/ 4217 h 32"/>
                <a:gd name="T2" fmla="*/ 7144 w 34"/>
                <a:gd name="T3" fmla="*/ 4217 h 32"/>
                <a:gd name="T4" fmla="*/ 7144 w 34"/>
                <a:gd name="T5" fmla="*/ 0 h 32"/>
                <a:gd name="T6" fmla="*/ 3175 w 34"/>
                <a:gd name="T7" fmla="*/ 0 h 32"/>
                <a:gd name="T8" fmla="*/ 0 w 34"/>
                <a:gd name="T9" fmla="*/ 4217 h 32"/>
                <a:gd name="T10" fmla="*/ 3175 w 34"/>
                <a:gd name="T11" fmla="*/ 7590 h 32"/>
                <a:gd name="T12" fmla="*/ 7144 w 34"/>
                <a:gd name="T13" fmla="*/ 4217 h 32"/>
                <a:gd name="T14" fmla="*/ 0 60000 65536"/>
                <a:gd name="T15" fmla="*/ 0 60000 65536"/>
                <a:gd name="T16" fmla="*/ 0 60000 65536"/>
                <a:gd name="T17" fmla="*/ 0 60000 65536"/>
                <a:gd name="T18" fmla="*/ 0 60000 65536"/>
                <a:gd name="T19" fmla="*/ 0 60000 65536"/>
                <a:gd name="T20" fmla="*/ 0 60000 65536"/>
                <a:gd name="T21" fmla="*/ 0 w 34"/>
                <a:gd name="T22" fmla="*/ 0 h 32"/>
                <a:gd name="T23" fmla="*/ 34 w 3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2">
                  <a:moveTo>
                    <a:pt x="34" y="17"/>
                  </a:moveTo>
                  <a:lnTo>
                    <a:pt x="34" y="17"/>
                  </a:lnTo>
                  <a:lnTo>
                    <a:pt x="34" y="0"/>
                  </a:lnTo>
                  <a:lnTo>
                    <a:pt x="17" y="0"/>
                  </a:lnTo>
                  <a:lnTo>
                    <a:pt x="0" y="17"/>
                  </a:lnTo>
                  <a:lnTo>
                    <a:pt x="17" y="32"/>
                  </a:lnTo>
                  <a:lnTo>
                    <a:pt x="34" y="17"/>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419" name="Freeform 426">
              <a:extLst>
                <a:ext uri="{FF2B5EF4-FFF2-40B4-BE49-F238E27FC236}">
                  <a16:creationId xmlns:a16="http://schemas.microsoft.com/office/drawing/2014/main" id="{C6732084-DDE8-8975-61DE-FC2C9E2D13DE}"/>
                </a:ext>
              </a:extLst>
            </p:cNvPr>
            <p:cNvSpPr>
              <a:spLocks/>
            </p:cNvSpPr>
            <p:nvPr>
              <p:custDataLst>
                <p:tags r:id="rId181"/>
              </p:custDataLst>
            </p:nvPr>
          </p:nvSpPr>
          <p:spPr bwMode="auto">
            <a:xfrm>
              <a:off x="5228819" y="4639491"/>
              <a:ext cx="107166" cy="245049"/>
            </a:xfrm>
            <a:custGeom>
              <a:avLst/>
              <a:gdLst>
                <a:gd name="T0" fmla="*/ 0 w 189"/>
                <a:gd name="T1" fmla="*/ 50800 h 352"/>
                <a:gd name="T2" fmla="*/ 0 w 189"/>
                <a:gd name="T3" fmla="*/ 50800 h 352"/>
                <a:gd name="T4" fmla="*/ 3158 w 189"/>
                <a:gd name="T5" fmla="*/ 63500 h 352"/>
                <a:gd name="T6" fmla="*/ 6316 w 189"/>
                <a:gd name="T7" fmla="*/ 69850 h 352"/>
                <a:gd name="T8" fmla="*/ 16581 w 189"/>
                <a:gd name="T9" fmla="*/ 69850 h 352"/>
                <a:gd name="T10" fmla="*/ 20528 w 189"/>
                <a:gd name="T11" fmla="*/ 66675 h 352"/>
                <a:gd name="T12" fmla="*/ 30792 w 189"/>
                <a:gd name="T13" fmla="*/ 31750 h 352"/>
                <a:gd name="T14" fmla="*/ 33951 w 189"/>
                <a:gd name="T15" fmla="*/ 15875 h 352"/>
                <a:gd name="T16" fmla="*/ 37109 w 189"/>
                <a:gd name="T17" fmla="*/ 19050 h 352"/>
                <a:gd name="T18" fmla="*/ 37109 w 189"/>
                <a:gd name="T19" fmla="*/ 15875 h 352"/>
                <a:gd name="T20" fmla="*/ 33951 w 189"/>
                <a:gd name="T21" fmla="*/ 3175 h 352"/>
                <a:gd name="T22" fmla="*/ 30792 w 189"/>
                <a:gd name="T23" fmla="*/ 0 h 352"/>
                <a:gd name="T24" fmla="*/ 26845 w 189"/>
                <a:gd name="T25" fmla="*/ 5556 h 352"/>
                <a:gd name="T26" fmla="*/ 23687 w 189"/>
                <a:gd name="T27" fmla="*/ 5556 h 352"/>
                <a:gd name="T28" fmla="*/ 23687 w 189"/>
                <a:gd name="T29" fmla="*/ 12700 h 352"/>
                <a:gd name="T30" fmla="*/ 6316 w 189"/>
                <a:gd name="T31" fmla="*/ 22225 h 352"/>
                <a:gd name="T32" fmla="*/ 3158 w 189"/>
                <a:gd name="T33" fmla="*/ 28575 h 352"/>
                <a:gd name="T34" fmla="*/ 6316 w 189"/>
                <a:gd name="T35" fmla="*/ 41275 h 352"/>
                <a:gd name="T36" fmla="*/ 0 w 189"/>
                <a:gd name="T37" fmla="*/ 50800 h 3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9"/>
                <a:gd name="T58" fmla="*/ 0 h 352"/>
                <a:gd name="T59" fmla="*/ 189 w 189"/>
                <a:gd name="T60" fmla="*/ 352 h 3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9" h="352">
                  <a:moveTo>
                    <a:pt x="0" y="256"/>
                  </a:moveTo>
                  <a:lnTo>
                    <a:pt x="0" y="256"/>
                  </a:lnTo>
                  <a:lnTo>
                    <a:pt x="18" y="319"/>
                  </a:lnTo>
                  <a:lnTo>
                    <a:pt x="35" y="352"/>
                  </a:lnTo>
                  <a:lnTo>
                    <a:pt x="87" y="352"/>
                  </a:lnTo>
                  <a:lnTo>
                    <a:pt x="104" y="336"/>
                  </a:lnTo>
                  <a:lnTo>
                    <a:pt x="156" y="160"/>
                  </a:lnTo>
                  <a:lnTo>
                    <a:pt x="173" y="79"/>
                  </a:lnTo>
                  <a:lnTo>
                    <a:pt x="189" y="96"/>
                  </a:lnTo>
                  <a:lnTo>
                    <a:pt x="189" y="79"/>
                  </a:lnTo>
                  <a:lnTo>
                    <a:pt x="173" y="16"/>
                  </a:lnTo>
                  <a:lnTo>
                    <a:pt x="156" y="0"/>
                  </a:lnTo>
                  <a:lnTo>
                    <a:pt x="139" y="31"/>
                  </a:lnTo>
                  <a:lnTo>
                    <a:pt x="121" y="31"/>
                  </a:lnTo>
                  <a:lnTo>
                    <a:pt x="121" y="64"/>
                  </a:lnTo>
                  <a:lnTo>
                    <a:pt x="35" y="112"/>
                  </a:lnTo>
                  <a:lnTo>
                    <a:pt x="18" y="144"/>
                  </a:lnTo>
                  <a:lnTo>
                    <a:pt x="35" y="208"/>
                  </a:lnTo>
                  <a:lnTo>
                    <a:pt x="0" y="256"/>
                  </a:lnTo>
                </a:path>
              </a:pathLst>
            </a:custGeom>
            <a:grpFill/>
            <a:ln w="3175">
              <a:solidFill>
                <a:srgbClr val="FFFFFF"/>
              </a:solidFill>
              <a:round/>
              <a:headEnd/>
              <a:tailEnd/>
            </a:ln>
          </p:spPr>
          <p:txBody>
            <a:bodyPr/>
            <a:lstStyle/>
            <a:p>
              <a:pPr defTabSz="2010351"/>
              <a:endParaRPr lang="en-US" sz="2968" kern="0">
                <a:solidFill>
                  <a:srgbClr val="000000"/>
                </a:solidFill>
                <a:latin typeface="Arial"/>
              </a:endParaRPr>
            </a:p>
          </p:txBody>
        </p:sp>
        <p:sp>
          <p:nvSpPr>
            <p:cNvPr id="420" name="Freeform 427">
              <a:extLst>
                <a:ext uri="{FF2B5EF4-FFF2-40B4-BE49-F238E27FC236}">
                  <a16:creationId xmlns:a16="http://schemas.microsoft.com/office/drawing/2014/main" id="{B336CE10-9038-F10C-8DA5-F1BE119DFB93}"/>
                </a:ext>
              </a:extLst>
            </p:cNvPr>
            <p:cNvSpPr>
              <a:spLocks/>
            </p:cNvSpPr>
            <p:nvPr>
              <p:custDataLst>
                <p:tags r:id="rId182"/>
              </p:custDataLst>
            </p:nvPr>
          </p:nvSpPr>
          <p:spPr bwMode="auto">
            <a:xfrm>
              <a:off x="5446569" y="4784294"/>
              <a:ext cx="7981" cy="9747"/>
            </a:xfrm>
            <a:custGeom>
              <a:avLst/>
              <a:gdLst>
                <a:gd name="T0" fmla="*/ 0 w 16"/>
                <a:gd name="T1" fmla="*/ 2223 h 15"/>
                <a:gd name="T2" fmla="*/ 0 w 16"/>
                <a:gd name="T3" fmla="*/ 2223 h 15"/>
                <a:gd name="T4" fmla="*/ 2084 w 16"/>
                <a:gd name="T5" fmla="*/ 2223 h 15"/>
                <a:gd name="T6" fmla="*/ 0 w 16"/>
                <a:gd name="T7" fmla="*/ 0 h 15"/>
                <a:gd name="T8" fmla="*/ 0 w 16"/>
                <a:gd name="T9" fmla="*/ 2223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5"/>
                  </a:moveTo>
                  <a:lnTo>
                    <a:pt x="0" y="15"/>
                  </a:lnTo>
                  <a:lnTo>
                    <a:pt x="16" y="15"/>
                  </a:lnTo>
                  <a:lnTo>
                    <a:pt x="0" y="0"/>
                  </a:lnTo>
                  <a:lnTo>
                    <a:pt x="0" y="15"/>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421" name="Freeform 428">
              <a:extLst>
                <a:ext uri="{FF2B5EF4-FFF2-40B4-BE49-F238E27FC236}">
                  <a16:creationId xmlns:a16="http://schemas.microsoft.com/office/drawing/2014/main" id="{C48FFD03-F7E3-C90A-2BB7-D792B152793B}"/>
                </a:ext>
              </a:extLst>
            </p:cNvPr>
            <p:cNvSpPr>
              <a:spLocks/>
            </p:cNvSpPr>
            <p:nvPr>
              <p:custDataLst>
                <p:tags r:id="rId183"/>
              </p:custDataLst>
            </p:nvPr>
          </p:nvSpPr>
          <p:spPr bwMode="auto">
            <a:xfrm>
              <a:off x="4683875" y="4361026"/>
              <a:ext cx="9121" cy="11139"/>
            </a:xfrm>
            <a:custGeom>
              <a:avLst/>
              <a:gdLst>
                <a:gd name="T0" fmla="*/ 0 w 18"/>
                <a:gd name="T1" fmla="*/ 2822 h 18"/>
                <a:gd name="T2" fmla="*/ 0 w 18"/>
                <a:gd name="T3" fmla="*/ 2822 h 18"/>
                <a:gd name="T4" fmla="*/ 2822 w 18"/>
                <a:gd name="T5" fmla="*/ 0 h 18"/>
                <a:gd name="T6" fmla="*/ 0 w 18"/>
                <a:gd name="T7" fmla="*/ 0 h 18"/>
                <a:gd name="T8" fmla="*/ 0 w 18"/>
                <a:gd name="T9" fmla="*/ 2822 h 18"/>
                <a:gd name="T10" fmla="*/ 0 60000 65536"/>
                <a:gd name="T11" fmla="*/ 0 60000 65536"/>
                <a:gd name="T12" fmla="*/ 0 60000 65536"/>
                <a:gd name="T13" fmla="*/ 0 60000 65536"/>
                <a:gd name="T14" fmla="*/ 0 60000 65536"/>
                <a:gd name="T15" fmla="*/ 0 w 18"/>
                <a:gd name="T16" fmla="*/ 0 h 18"/>
                <a:gd name="T17" fmla="*/ 18 w 18"/>
                <a:gd name="T18" fmla="*/ 18 h 18"/>
              </a:gdLst>
              <a:ahLst/>
              <a:cxnLst>
                <a:cxn ang="T10">
                  <a:pos x="T0" y="T1"/>
                </a:cxn>
                <a:cxn ang="T11">
                  <a:pos x="T2" y="T3"/>
                </a:cxn>
                <a:cxn ang="T12">
                  <a:pos x="T4" y="T5"/>
                </a:cxn>
                <a:cxn ang="T13">
                  <a:pos x="T6" y="T7"/>
                </a:cxn>
                <a:cxn ang="T14">
                  <a:pos x="T8" y="T9"/>
                </a:cxn>
              </a:cxnLst>
              <a:rect l="T15" t="T16" r="T17" b="T18"/>
              <a:pathLst>
                <a:path w="18" h="18">
                  <a:moveTo>
                    <a:pt x="0" y="18"/>
                  </a:moveTo>
                  <a:lnTo>
                    <a:pt x="0" y="18"/>
                  </a:lnTo>
                  <a:lnTo>
                    <a:pt x="18" y="0"/>
                  </a:lnTo>
                  <a:lnTo>
                    <a:pt x="0" y="0"/>
                  </a:lnTo>
                  <a:lnTo>
                    <a:pt x="0" y="18"/>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422" name="Freeform 429">
              <a:extLst>
                <a:ext uri="{FF2B5EF4-FFF2-40B4-BE49-F238E27FC236}">
                  <a16:creationId xmlns:a16="http://schemas.microsoft.com/office/drawing/2014/main" id="{470ECAE5-09C8-A6D8-47BD-8ED967E0577C}"/>
                </a:ext>
              </a:extLst>
            </p:cNvPr>
            <p:cNvSpPr>
              <a:spLocks/>
            </p:cNvSpPr>
            <p:nvPr>
              <p:custDataLst>
                <p:tags r:id="rId184"/>
              </p:custDataLst>
            </p:nvPr>
          </p:nvSpPr>
          <p:spPr bwMode="auto">
            <a:xfrm>
              <a:off x="4971168" y="4940234"/>
              <a:ext cx="39903" cy="44555"/>
            </a:xfrm>
            <a:custGeom>
              <a:avLst/>
              <a:gdLst>
                <a:gd name="T0" fmla="*/ 14495 w 69"/>
                <a:gd name="T1" fmla="*/ 6451 h 63"/>
                <a:gd name="T2" fmla="*/ 14495 w 69"/>
                <a:gd name="T3" fmla="*/ 6451 h 63"/>
                <a:gd name="T4" fmla="*/ 10468 w 69"/>
                <a:gd name="T5" fmla="*/ 9676 h 63"/>
                <a:gd name="T6" fmla="*/ 4026 w 69"/>
                <a:gd name="T7" fmla="*/ 12902 h 63"/>
                <a:gd name="T8" fmla="*/ 0 w 69"/>
                <a:gd name="T9" fmla="*/ 9676 h 63"/>
                <a:gd name="T10" fmla="*/ 7247 w 69"/>
                <a:gd name="T11" fmla="*/ 0 h 63"/>
                <a:gd name="T12" fmla="*/ 10468 w 69"/>
                <a:gd name="T13" fmla="*/ 3225 h 63"/>
                <a:gd name="T14" fmla="*/ 14495 w 69"/>
                <a:gd name="T15" fmla="*/ 6451 h 63"/>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63"/>
                <a:gd name="T26" fmla="*/ 69 w 69"/>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63">
                  <a:moveTo>
                    <a:pt x="69" y="31"/>
                  </a:moveTo>
                  <a:lnTo>
                    <a:pt x="69" y="31"/>
                  </a:lnTo>
                  <a:lnTo>
                    <a:pt x="52" y="48"/>
                  </a:lnTo>
                  <a:lnTo>
                    <a:pt x="18" y="63"/>
                  </a:lnTo>
                  <a:lnTo>
                    <a:pt x="0" y="48"/>
                  </a:lnTo>
                  <a:lnTo>
                    <a:pt x="35" y="0"/>
                  </a:lnTo>
                  <a:lnTo>
                    <a:pt x="52" y="15"/>
                  </a:lnTo>
                  <a:lnTo>
                    <a:pt x="69" y="31"/>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423" name="Freeform 430">
              <a:extLst>
                <a:ext uri="{FF2B5EF4-FFF2-40B4-BE49-F238E27FC236}">
                  <a16:creationId xmlns:a16="http://schemas.microsoft.com/office/drawing/2014/main" id="{E24F837C-A25A-1A00-D72E-BF34A898F77C}"/>
                </a:ext>
              </a:extLst>
            </p:cNvPr>
            <p:cNvSpPr>
              <a:spLocks/>
            </p:cNvSpPr>
            <p:nvPr>
              <p:custDataLst>
                <p:tags r:id="rId185"/>
              </p:custDataLst>
            </p:nvPr>
          </p:nvSpPr>
          <p:spPr bwMode="auto">
            <a:xfrm>
              <a:off x="5011069" y="4438997"/>
              <a:ext cx="168728" cy="189358"/>
            </a:xfrm>
            <a:custGeom>
              <a:avLst/>
              <a:gdLst>
                <a:gd name="T0" fmla="*/ 20637 w 296"/>
                <a:gd name="T1" fmla="*/ 44779 h 270"/>
                <a:gd name="T2" fmla="*/ 20637 w 296"/>
                <a:gd name="T3" fmla="*/ 44779 h 270"/>
                <a:gd name="T4" fmla="*/ 10319 w 296"/>
                <a:gd name="T5" fmla="*/ 38382 h 270"/>
                <a:gd name="T6" fmla="*/ 7144 w 296"/>
                <a:gd name="T7" fmla="*/ 38382 h 270"/>
                <a:gd name="T8" fmla="*/ 0 w 296"/>
                <a:gd name="T9" fmla="*/ 28787 h 270"/>
                <a:gd name="T10" fmla="*/ 0 w 296"/>
                <a:gd name="T11" fmla="*/ 19191 h 270"/>
                <a:gd name="T12" fmla="*/ 7144 w 296"/>
                <a:gd name="T13" fmla="*/ 12794 h 270"/>
                <a:gd name="T14" fmla="*/ 7144 w 296"/>
                <a:gd name="T15" fmla="*/ 9596 h 270"/>
                <a:gd name="T16" fmla="*/ 7144 w 296"/>
                <a:gd name="T17" fmla="*/ 6397 h 270"/>
                <a:gd name="T18" fmla="*/ 7144 w 296"/>
                <a:gd name="T19" fmla="*/ 0 h 270"/>
                <a:gd name="T20" fmla="*/ 14288 w 296"/>
                <a:gd name="T21" fmla="*/ 0 h 270"/>
                <a:gd name="T22" fmla="*/ 23812 w 296"/>
                <a:gd name="T23" fmla="*/ 0 h 270"/>
                <a:gd name="T24" fmla="*/ 27781 w 296"/>
                <a:gd name="T25" fmla="*/ 0 h 270"/>
                <a:gd name="T26" fmla="*/ 44450 w 296"/>
                <a:gd name="T27" fmla="*/ 9596 h 270"/>
                <a:gd name="T28" fmla="*/ 44450 w 296"/>
                <a:gd name="T29" fmla="*/ 15993 h 270"/>
                <a:gd name="T30" fmla="*/ 55563 w 296"/>
                <a:gd name="T31" fmla="*/ 19191 h 270"/>
                <a:gd name="T32" fmla="*/ 52388 w 296"/>
                <a:gd name="T33" fmla="*/ 25588 h 270"/>
                <a:gd name="T34" fmla="*/ 55563 w 296"/>
                <a:gd name="T35" fmla="*/ 31985 h 270"/>
                <a:gd name="T36" fmla="*/ 55563 w 296"/>
                <a:gd name="T37" fmla="*/ 41581 h 270"/>
                <a:gd name="T38" fmla="*/ 55563 w 296"/>
                <a:gd name="T39" fmla="*/ 44779 h 270"/>
                <a:gd name="T40" fmla="*/ 58738 w 296"/>
                <a:gd name="T41" fmla="*/ 47978 h 270"/>
                <a:gd name="T42" fmla="*/ 52388 w 296"/>
                <a:gd name="T43" fmla="*/ 55174 h 270"/>
                <a:gd name="T44" fmla="*/ 37306 w 296"/>
                <a:gd name="T45" fmla="*/ 55174 h 270"/>
                <a:gd name="T46" fmla="*/ 30956 w 296"/>
                <a:gd name="T47" fmla="*/ 55174 h 270"/>
                <a:gd name="T48" fmla="*/ 27781 w 296"/>
                <a:gd name="T49" fmla="*/ 44779 h 270"/>
                <a:gd name="T50" fmla="*/ 23812 w 296"/>
                <a:gd name="T51" fmla="*/ 44779 h 270"/>
                <a:gd name="T52" fmla="*/ 20637 w 296"/>
                <a:gd name="T53" fmla="*/ 44779 h 2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96"/>
                <a:gd name="T82" fmla="*/ 0 h 270"/>
                <a:gd name="T83" fmla="*/ 296 w 296"/>
                <a:gd name="T84" fmla="*/ 270 h 2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96" h="270">
                  <a:moveTo>
                    <a:pt x="104" y="222"/>
                  </a:moveTo>
                  <a:lnTo>
                    <a:pt x="104" y="222"/>
                  </a:lnTo>
                  <a:lnTo>
                    <a:pt x="52" y="191"/>
                  </a:lnTo>
                  <a:lnTo>
                    <a:pt x="35" y="191"/>
                  </a:lnTo>
                  <a:lnTo>
                    <a:pt x="0" y="143"/>
                  </a:lnTo>
                  <a:lnTo>
                    <a:pt x="0" y="95"/>
                  </a:lnTo>
                  <a:lnTo>
                    <a:pt x="35" y="63"/>
                  </a:lnTo>
                  <a:lnTo>
                    <a:pt x="35" y="47"/>
                  </a:lnTo>
                  <a:lnTo>
                    <a:pt x="35" y="30"/>
                  </a:lnTo>
                  <a:lnTo>
                    <a:pt x="35" y="0"/>
                  </a:lnTo>
                  <a:lnTo>
                    <a:pt x="69" y="0"/>
                  </a:lnTo>
                  <a:lnTo>
                    <a:pt x="121" y="0"/>
                  </a:lnTo>
                  <a:lnTo>
                    <a:pt x="139" y="0"/>
                  </a:lnTo>
                  <a:lnTo>
                    <a:pt x="225" y="47"/>
                  </a:lnTo>
                  <a:lnTo>
                    <a:pt x="225" y="78"/>
                  </a:lnTo>
                  <a:lnTo>
                    <a:pt x="279" y="95"/>
                  </a:lnTo>
                  <a:lnTo>
                    <a:pt x="261" y="126"/>
                  </a:lnTo>
                  <a:lnTo>
                    <a:pt x="279" y="159"/>
                  </a:lnTo>
                  <a:lnTo>
                    <a:pt x="279" y="207"/>
                  </a:lnTo>
                  <a:lnTo>
                    <a:pt x="279" y="222"/>
                  </a:lnTo>
                  <a:lnTo>
                    <a:pt x="296" y="239"/>
                  </a:lnTo>
                  <a:lnTo>
                    <a:pt x="261" y="270"/>
                  </a:lnTo>
                  <a:lnTo>
                    <a:pt x="190" y="270"/>
                  </a:lnTo>
                  <a:lnTo>
                    <a:pt x="156" y="270"/>
                  </a:lnTo>
                  <a:lnTo>
                    <a:pt x="139" y="222"/>
                  </a:lnTo>
                  <a:lnTo>
                    <a:pt x="121" y="222"/>
                  </a:lnTo>
                  <a:lnTo>
                    <a:pt x="104" y="222"/>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FFFFFF"/>
                </a:solidFill>
                <a:latin typeface="Arial"/>
                <a:cs typeface="Arial" pitchFamily="34" charset="0"/>
              </a:endParaRPr>
            </a:p>
          </p:txBody>
        </p:sp>
        <p:sp>
          <p:nvSpPr>
            <p:cNvPr id="424" name="Freeform 431">
              <a:extLst>
                <a:ext uri="{FF2B5EF4-FFF2-40B4-BE49-F238E27FC236}">
                  <a16:creationId xmlns:a16="http://schemas.microsoft.com/office/drawing/2014/main" id="{CF452310-08D0-A446-33C8-B0DF743BCEBB}"/>
                </a:ext>
              </a:extLst>
            </p:cNvPr>
            <p:cNvSpPr>
              <a:spLocks/>
            </p:cNvSpPr>
            <p:nvPr>
              <p:custDataLst>
                <p:tags r:id="rId186"/>
              </p:custDataLst>
            </p:nvPr>
          </p:nvSpPr>
          <p:spPr bwMode="auto">
            <a:xfrm>
              <a:off x="4683875" y="4383303"/>
              <a:ext cx="90065" cy="111387"/>
            </a:xfrm>
            <a:custGeom>
              <a:avLst/>
              <a:gdLst>
                <a:gd name="T0" fmla="*/ 6271 w 160"/>
                <a:gd name="T1" fmla="*/ 7189 h 159"/>
                <a:gd name="T2" fmla="*/ 6271 w 160"/>
                <a:gd name="T3" fmla="*/ 7189 h 159"/>
                <a:gd name="T4" fmla="*/ 13325 w 160"/>
                <a:gd name="T5" fmla="*/ 7189 h 159"/>
                <a:gd name="T6" fmla="*/ 13325 w 160"/>
                <a:gd name="T7" fmla="*/ 0 h 159"/>
                <a:gd name="T8" fmla="*/ 23515 w 160"/>
                <a:gd name="T9" fmla="*/ 0 h 159"/>
                <a:gd name="T10" fmla="*/ 23515 w 160"/>
                <a:gd name="T11" fmla="*/ 7189 h 159"/>
                <a:gd name="T12" fmla="*/ 27434 w 160"/>
                <a:gd name="T13" fmla="*/ 3195 h 159"/>
                <a:gd name="T14" fmla="*/ 30569 w 160"/>
                <a:gd name="T15" fmla="*/ 7189 h 159"/>
                <a:gd name="T16" fmla="*/ 30569 w 160"/>
                <a:gd name="T17" fmla="*/ 9585 h 159"/>
                <a:gd name="T18" fmla="*/ 30569 w 160"/>
                <a:gd name="T19" fmla="*/ 22365 h 159"/>
                <a:gd name="T20" fmla="*/ 20380 w 160"/>
                <a:gd name="T21" fmla="*/ 22365 h 159"/>
                <a:gd name="T22" fmla="*/ 17244 w 160"/>
                <a:gd name="T23" fmla="*/ 25560 h 159"/>
                <a:gd name="T24" fmla="*/ 17244 w 160"/>
                <a:gd name="T25" fmla="*/ 28755 h 159"/>
                <a:gd name="T26" fmla="*/ 13325 w 160"/>
                <a:gd name="T27" fmla="*/ 28755 h 159"/>
                <a:gd name="T28" fmla="*/ 13325 w 160"/>
                <a:gd name="T29" fmla="*/ 31950 h 159"/>
                <a:gd name="T30" fmla="*/ 6271 w 160"/>
                <a:gd name="T31" fmla="*/ 25560 h 159"/>
                <a:gd name="T32" fmla="*/ 0 w 160"/>
                <a:gd name="T33" fmla="*/ 16774 h 159"/>
                <a:gd name="T34" fmla="*/ 3135 w 160"/>
                <a:gd name="T35" fmla="*/ 12780 h 159"/>
                <a:gd name="T36" fmla="*/ 3135 w 160"/>
                <a:gd name="T37" fmla="*/ 9585 h 159"/>
                <a:gd name="T38" fmla="*/ 6271 w 160"/>
                <a:gd name="T39" fmla="*/ 7189 h 1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0"/>
                <a:gd name="T61" fmla="*/ 0 h 159"/>
                <a:gd name="T62" fmla="*/ 160 w 160"/>
                <a:gd name="T63" fmla="*/ 159 h 1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0" h="159">
                  <a:moveTo>
                    <a:pt x="35" y="33"/>
                  </a:moveTo>
                  <a:lnTo>
                    <a:pt x="35" y="33"/>
                  </a:lnTo>
                  <a:lnTo>
                    <a:pt x="71" y="33"/>
                  </a:lnTo>
                  <a:lnTo>
                    <a:pt x="71" y="0"/>
                  </a:lnTo>
                  <a:lnTo>
                    <a:pt x="123" y="0"/>
                  </a:lnTo>
                  <a:lnTo>
                    <a:pt x="123" y="33"/>
                  </a:lnTo>
                  <a:lnTo>
                    <a:pt x="142" y="15"/>
                  </a:lnTo>
                  <a:lnTo>
                    <a:pt x="160" y="33"/>
                  </a:lnTo>
                  <a:lnTo>
                    <a:pt x="160" y="48"/>
                  </a:lnTo>
                  <a:lnTo>
                    <a:pt x="160" y="111"/>
                  </a:lnTo>
                  <a:lnTo>
                    <a:pt x="106" y="111"/>
                  </a:lnTo>
                  <a:lnTo>
                    <a:pt x="89" y="128"/>
                  </a:lnTo>
                  <a:lnTo>
                    <a:pt x="89" y="144"/>
                  </a:lnTo>
                  <a:lnTo>
                    <a:pt x="71" y="144"/>
                  </a:lnTo>
                  <a:lnTo>
                    <a:pt x="71" y="159"/>
                  </a:lnTo>
                  <a:lnTo>
                    <a:pt x="35" y="128"/>
                  </a:lnTo>
                  <a:lnTo>
                    <a:pt x="0" y="81"/>
                  </a:lnTo>
                  <a:lnTo>
                    <a:pt x="18" y="63"/>
                  </a:lnTo>
                  <a:lnTo>
                    <a:pt x="18" y="48"/>
                  </a:lnTo>
                  <a:lnTo>
                    <a:pt x="35" y="33"/>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425" name="Freeform 432">
              <a:extLst>
                <a:ext uri="{FF2B5EF4-FFF2-40B4-BE49-F238E27FC236}">
                  <a16:creationId xmlns:a16="http://schemas.microsoft.com/office/drawing/2014/main" id="{2A77EF1E-8CEB-F70B-F948-A93DE3FB5537}"/>
                </a:ext>
              </a:extLst>
            </p:cNvPr>
            <p:cNvSpPr>
              <a:spLocks/>
            </p:cNvSpPr>
            <p:nvPr>
              <p:custDataLst>
                <p:tags r:id="rId187"/>
              </p:custDataLst>
            </p:nvPr>
          </p:nvSpPr>
          <p:spPr bwMode="auto">
            <a:xfrm>
              <a:off x="4723775" y="4361026"/>
              <a:ext cx="118566" cy="155940"/>
            </a:xfrm>
            <a:custGeom>
              <a:avLst/>
              <a:gdLst>
                <a:gd name="T0" fmla="*/ 27781 w 208"/>
                <a:gd name="T1" fmla="*/ 3161 h 225"/>
                <a:gd name="T2" fmla="*/ 27781 w 208"/>
                <a:gd name="T3" fmla="*/ 3161 h 225"/>
                <a:gd name="T4" fmla="*/ 27781 w 208"/>
                <a:gd name="T5" fmla="*/ 9483 h 225"/>
                <a:gd name="T6" fmla="*/ 10319 w 208"/>
                <a:gd name="T7" fmla="*/ 6322 h 225"/>
                <a:gd name="T8" fmla="*/ 10319 w 208"/>
                <a:gd name="T9" fmla="*/ 12644 h 225"/>
                <a:gd name="T10" fmla="*/ 14288 w 208"/>
                <a:gd name="T11" fmla="*/ 9483 h 225"/>
                <a:gd name="T12" fmla="*/ 17463 w 208"/>
                <a:gd name="T13" fmla="*/ 12644 h 225"/>
                <a:gd name="T14" fmla="*/ 17463 w 208"/>
                <a:gd name="T15" fmla="*/ 15804 h 225"/>
                <a:gd name="T16" fmla="*/ 17463 w 208"/>
                <a:gd name="T17" fmla="*/ 28448 h 225"/>
                <a:gd name="T18" fmla="*/ 7144 w 208"/>
                <a:gd name="T19" fmla="*/ 28448 h 225"/>
                <a:gd name="T20" fmla="*/ 3969 w 208"/>
                <a:gd name="T21" fmla="*/ 31609 h 225"/>
                <a:gd name="T22" fmla="*/ 3969 w 208"/>
                <a:gd name="T23" fmla="*/ 34770 h 225"/>
                <a:gd name="T24" fmla="*/ 0 w 208"/>
                <a:gd name="T25" fmla="*/ 34770 h 225"/>
                <a:gd name="T26" fmla="*/ 0 w 208"/>
                <a:gd name="T27" fmla="*/ 37931 h 225"/>
                <a:gd name="T28" fmla="*/ 7144 w 208"/>
                <a:gd name="T29" fmla="*/ 44252 h 225"/>
                <a:gd name="T30" fmla="*/ 7144 w 208"/>
                <a:gd name="T31" fmla="*/ 41092 h 225"/>
                <a:gd name="T32" fmla="*/ 10319 w 208"/>
                <a:gd name="T33" fmla="*/ 41092 h 225"/>
                <a:gd name="T34" fmla="*/ 17463 w 208"/>
                <a:gd name="T35" fmla="*/ 41092 h 225"/>
                <a:gd name="T36" fmla="*/ 23812 w 208"/>
                <a:gd name="T37" fmla="*/ 37931 h 225"/>
                <a:gd name="T38" fmla="*/ 27781 w 208"/>
                <a:gd name="T39" fmla="*/ 28448 h 225"/>
                <a:gd name="T40" fmla="*/ 34925 w 208"/>
                <a:gd name="T41" fmla="*/ 22126 h 225"/>
                <a:gd name="T42" fmla="*/ 41275 w 208"/>
                <a:gd name="T43" fmla="*/ 0 h 225"/>
                <a:gd name="T44" fmla="*/ 30956 w 208"/>
                <a:gd name="T45" fmla="*/ 3161 h 225"/>
                <a:gd name="T46" fmla="*/ 27781 w 208"/>
                <a:gd name="T47" fmla="*/ 3161 h 2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8"/>
                <a:gd name="T73" fmla="*/ 0 h 225"/>
                <a:gd name="T74" fmla="*/ 208 w 208"/>
                <a:gd name="T75" fmla="*/ 225 h 2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8" h="225">
                  <a:moveTo>
                    <a:pt x="139" y="18"/>
                  </a:moveTo>
                  <a:lnTo>
                    <a:pt x="139" y="18"/>
                  </a:lnTo>
                  <a:lnTo>
                    <a:pt x="139" y="48"/>
                  </a:lnTo>
                  <a:lnTo>
                    <a:pt x="52" y="33"/>
                  </a:lnTo>
                  <a:lnTo>
                    <a:pt x="52" y="66"/>
                  </a:lnTo>
                  <a:lnTo>
                    <a:pt x="70" y="48"/>
                  </a:lnTo>
                  <a:lnTo>
                    <a:pt x="87" y="66"/>
                  </a:lnTo>
                  <a:lnTo>
                    <a:pt x="87" y="81"/>
                  </a:lnTo>
                  <a:lnTo>
                    <a:pt x="87" y="144"/>
                  </a:lnTo>
                  <a:lnTo>
                    <a:pt x="35" y="144"/>
                  </a:lnTo>
                  <a:lnTo>
                    <a:pt x="18" y="161"/>
                  </a:lnTo>
                  <a:lnTo>
                    <a:pt x="18" y="177"/>
                  </a:lnTo>
                  <a:lnTo>
                    <a:pt x="0" y="177"/>
                  </a:lnTo>
                  <a:lnTo>
                    <a:pt x="0" y="192"/>
                  </a:lnTo>
                  <a:lnTo>
                    <a:pt x="35" y="225"/>
                  </a:lnTo>
                  <a:lnTo>
                    <a:pt x="35" y="209"/>
                  </a:lnTo>
                  <a:lnTo>
                    <a:pt x="52" y="209"/>
                  </a:lnTo>
                  <a:lnTo>
                    <a:pt x="87" y="209"/>
                  </a:lnTo>
                  <a:lnTo>
                    <a:pt x="121" y="192"/>
                  </a:lnTo>
                  <a:lnTo>
                    <a:pt x="139" y="144"/>
                  </a:lnTo>
                  <a:lnTo>
                    <a:pt x="173" y="114"/>
                  </a:lnTo>
                  <a:lnTo>
                    <a:pt x="208" y="0"/>
                  </a:lnTo>
                  <a:lnTo>
                    <a:pt x="156" y="18"/>
                  </a:lnTo>
                  <a:lnTo>
                    <a:pt x="139" y="18"/>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426" name="Freeform 433">
              <a:extLst>
                <a:ext uri="{FF2B5EF4-FFF2-40B4-BE49-F238E27FC236}">
                  <a16:creationId xmlns:a16="http://schemas.microsoft.com/office/drawing/2014/main" id="{FF3332C6-6538-7750-EC5A-0A444BC6FAF0}"/>
                </a:ext>
              </a:extLst>
            </p:cNvPr>
            <p:cNvSpPr>
              <a:spLocks/>
            </p:cNvSpPr>
            <p:nvPr>
              <p:custDataLst>
                <p:tags r:id="rId188"/>
              </p:custDataLst>
            </p:nvPr>
          </p:nvSpPr>
          <p:spPr bwMode="auto">
            <a:xfrm>
              <a:off x="4743157" y="4338748"/>
              <a:ext cx="297555" cy="323020"/>
            </a:xfrm>
            <a:custGeom>
              <a:avLst/>
              <a:gdLst>
                <a:gd name="T0" fmla="*/ 83664 w 520"/>
                <a:gd name="T1" fmla="*/ 0 h 462"/>
                <a:gd name="T2" fmla="*/ 83664 w 520"/>
                <a:gd name="T3" fmla="*/ 0 h 462"/>
                <a:gd name="T4" fmla="*/ 58963 w 520"/>
                <a:gd name="T5" fmla="*/ 0 h 462"/>
                <a:gd name="T6" fmla="*/ 55776 w 520"/>
                <a:gd name="T7" fmla="*/ 3189 h 462"/>
                <a:gd name="T8" fmla="*/ 45418 w 520"/>
                <a:gd name="T9" fmla="*/ 3189 h 462"/>
                <a:gd name="T10" fmla="*/ 41434 w 520"/>
                <a:gd name="T11" fmla="*/ 0 h 462"/>
                <a:gd name="T12" fmla="*/ 38247 w 520"/>
                <a:gd name="T13" fmla="*/ 0 h 462"/>
                <a:gd name="T14" fmla="*/ 35059 w 520"/>
                <a:gd name="T15" fmla="*/ 6377 h 462"/>
                <a:gd name="T16" fmla="*/ 27888 w 520"/>
                <a:gd name="T17" fmla="*/ 28699 h 462"/>
                <a:gd name="T18" fmla="*/ 20717 w 520"/>
                <a:gd name="T19" fmla="*/ 35076 h 462"/>
                <a:gd name="T20" fmla="*/ 17530 w 520"/>
                <a:gd name="T21" fmla="*/ 44642 h 462"/>
                <a:gd name="T22" fmla="*/ 10358 w 520"/>
                <a:gd name="T23" fmla="*/ 47831 h 462"/>
                <a:gd name="T24" fmla="*/ 3984 w 520"/>
                <a:gd name="T25" fmla="*/ 47831 h 462"/>
                <a:gd name="T26" fmla="*/ 0 w 520"/>
                <a:gd name="T27" fmla="*/ 54209 h 462"/>
                <a:gd name="T28" fmla="*/ 0 w 520"/>
                <a:gd name="T29" fmla="*/ 57397 h 462"/>
                <a:gd name="T30" fmla="*/ 7171 w 520"/>
                <a:gd name="T31" fmla="*/ 54209 h 462"/>
                <a:gd name="T32" fmla="*/ 20717 w 520"/>
                <a:gd name="T33" fmla="*/ 54209 h 462"/>
                <a:gd name="T34" fmla="*/ 24701 w 520"/>
                <a:gd name="T35" fmla="*/ 54209 h 462"/>
                <a:gd name="T36" fmla="*/ 24701 w 520"/>
                <a:gd name="T37" fmla="*/ 60586 h 462"/>
                <a:gd name="T38" fmla="*/ 31075 w 520"/>
                <a:gd name="T39" fmla="*/ 66964 h 462"/>
                <a:gd name="T40" fmla="*/ 38247 w 520"/>
                <a:gd name="T41" fmla="*/ 63775 h 462"/>
                <a:gd name="T42" fmla="*/ 38247 w 520"/>
                <a:gd name="T43" fmla="*/ 60586 h 462"/>
                <a:gd name="T44" fmla="*/ 45418 w 520"/>
                <a:gd name="T45" fmla="*/ 60586 h 462"/>
                <a:gd name="T46" fmla="*/ 51792 w 520"/>
                <a:gd name="T47" fmla="*/ 63775 h 462"/>
                <a:gd name="T48" fmla="*/ 51792 w 520"/>
                <a:gd name="T49" fmla="*/ 73341 h 462"/>
                <a:gd name="T50" fmla="*/ 55776 w 520"/>
                <a:gd name="T51" fmla="*/ 76530 h 462"/>
                <a:gd name="T52" fmla="*/ 51792 w 520"/>
                <a:gd name="T53" fmla="*/ 79719 h 462"/>
                <a:gd name="T54" fmla="*/ 51792 w 520"/>
                <a:gd name="T55" fmla="*/ 82907 h 462"/>
                <a:gd name="T56" fmla="*/ 62151 w 520"/>
                <a:gd name="T57" fmla="*/ 79719 h 462"/>
                <a:gd name="T58" fmla="*/ 76493 w 520"/>
                <a:gd name="T59" fmla="*/ 86096 h 462"/>
                <a:gd name="T60" fmla="*/ 79680 w 520"/>
                <a:gd name="T61" fmla="*/ 82907 h 462"/>
                <a:gd name="T62" fmla="*/ 90039 w 520"/>
                <a:gd name="T63" fmla="*/ 89285 h 462"/>
                <a:gd name="T64" fmla="*/ 94023 w 520"/>
                <a:gd name="T65" fmla="*/ 93271 h 462"/>
                <a:gd name="T66" fmla="*/ 94023 w 520"/>
                <a:gd name="T67" fmla="*/ 86096 h 462"/>
                <a:gd name="T68" fmla="*/ 90039 w 520"/>
                <a:gd name="T69" fmla="*/ 86096 h 462"/>
                <a:gd name="T70" fmla="*/ 90039 w 520"/>
                <a:gd name="T71" fmla="*/ 82907 h 462"/>
                <a:gd name="T72" fmla="*/ 90039 w 520"/>
                <a:gd name="T73" fmla="*/ 70152 h 462"/>
                <a:gd name="T74" fmla="*/ 90039 w 520"/>
                <a:gd name="T75" fmla="*/ 66964 h 462"/>
                <a:gd name="T76" fmla="*/ 100397 w 520"/>
                <a:gd name="T77" fmla="*/ 66964 h 462"/>
                <a:gd name="T78" fmla="*/ 94023 w 520"/>
                <a:gd name="T79" fmla="*/ 57397 h 462"/>
                <a:gd name="T80" fmla="*/ 94023 w 520"/>
                <a:gd name="T81" fmla="*/ 47831 h 462"/>
                <a:gd name="T82" fmla="*/ 94023 w 520"/>
                <a:gd name="T83" fmla="*/ 41454 h 462"/>
                <a:gd name="T84" fmla="*/ 94023 w 520"/>
                <a:gd name="T85" fmla="*/ 38265 h 462"/>
                <a:gd name="T86" fmla="*/ 90039 w 520"/>
                <a:gd name="T87" fmla="*/ 38265 h 462"/>
                <a:gd name="T88" fmla="*/ 94023 w 520"/>
                <a:gd name="T89" fmla="*/ 31887 h 462"/>
                <a:gd name="T90" fmla="*/ 97210 w 520"/>
                <a:gd name="T91" fmla="*/ 22321 h 462"/>
                <a:gd name="T92" fmla="*/ 100397 w 520"/>
                <a:gd name="T93" fmla="*/ 19132 h 462"/>
                <a:gd name="T94" fmla="*/ 104381 w 520"/>
                <a:gd name="T95" fmla="*/ 12755 h 462"/>
                <a:gd name="T96" fmla="*/ 100397 w 520"/>
                <a:gd name="T97" fmla="*/ 12755 h 462"/>
                <a:gd name="T98" fmla="*/ 100397 w 520"/>
                <a:gd name="T99" fmla="*/ 6377 h 462"/>
                <a:gd name="T100" fmla="*/ 97210 w 520"/>
                <a:gd name="T101" fmla="*/ 3189 h 462"/>
                <a:gd name="T102" fmla="*/ 86852 w 520"/>
                <a:gd name="T103" fmla="*/ 3189 h 462"/>
                <a:gd name="T104" fmla="*/ 83664 w 520"/>
                <a:gd name="T105" fmla="*/ 0 h 4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20"/>
                <a:gd name="T160" fmla="*/ 0 h 462"/>
                <a:gd name="T161" fmla="*/ 520 w 520"/>
                <a:gd name="T162" fmla="*/ 462 h 4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20" h="462">
                  <a:moveTo>
                    <a:pt x="417" y="0"/>
                  </a:moveTo>
                  <a:lnTo>
                    <a:pt x="417" y="0"/>
                  </a:lnTo>
                  <a:lnTo>
                    <a:pt x="294" y="0"/>
                  </a:lnTo>
                  <a:lnTo>
                    <a:pt x="276" y="15"/>
                  </a:lnTo>
                  <a:lnTo>
                    <a:pt x="225" y="15"/>
                  </a:lnTo>
                  <a:lnTo>
                    <a:pt x="207" y="0"/>
                  </a:lnTo>
                  <a:lnTo>
                    <a:pt x="190" y="0"/>
                  </a:lnTo>
                  <a:lnTo>
                    <a:pt x="173" y="30"/>
                  </a:lnTo>
                  <a:lnTo>
                    <a:pt x="138" y="144"/>
                  </a:lnTo>
                  <a:lnTo>
                    <a:pt x="104" y="174"/>
                  </a:lnTo>
                  <a:lnTo>
                    <a:pt x="86" y="222"/>
                  </a:lnTo>
                  <a:lnTo>
                    <a:pt x="52" y="239"/>
                  </a:lnTo>
                  <a:lnTo>
                    <a:pt x="17" y="239"/>
                  </a:lnTo>
                  <a:lnTo>
                    <a:pt x="0" y="270"/>
                  </a:lnTo>
                  <a:lnTo>
                    <a:pt x="0" y="287"/>
                  </a:lnTo>
                  <a:lnTo>
                    <a:pt x="35" y="270"/>
                  </a:lnTo>
                  <a:lnTo>
                    <a:pt x="104" y="270"/>
                  </a:lnTo>
                  <a:lnTo>
                    <a:pt x="121" y="270"/>
                  </a:lnTo>
                  <a:lnTo>
                    <a:pt x="121" y="303"/>
                  </a:lnTo>
                  <a:lnTo>
                    <a:pt x="155" y="335"/>
                  </a:lnTo>
                  <a:lnTo>
                    <a:pt x="190" y="318"/>
                  </a:lnTo>
                  <a:lnTo>
                    <a:pt x="190" y="303"/>
                  </a:lnTo>
                  <a:lnTo>
                    <a:pt x="225" y="303"/>
                  </a:lnTo>
                  <a:lnTo>
                    <a:pt x="259" y="318"/>
                  </a:lnTo>
                  <a:lnTo>
                    <a:pt x="259" y="366"/>
                  </a:lnTo>
                  <a:lnTo>
                    <a:pt x="276" y="383"/>
                  </a:lnTo>
                  <a:lnTo>
                    <a:pt x="259" y="399"/>
                  </a:lnTo>
                  <a:lnTo>
                    <a:pt x="259" y="414"/>
                  </a:lnTo>
                  <a:lnTo>
                    <a:pt x="311" y="399"/>
                  </a:lnTo>
                  <a:lnTo>
                    <a:pt x="380" y="431"/>
                  </a:lnTo>
                  <a:lnTo>
                    <a:pt x="397" y="414"/>
                  </a:lnTo>
                  <a:lnTo>
                    <a:pt x="451" y="447"/>
                  </a:lnTo>
                  <a:lnTo>
                    <a:pt x="468" y="462"/>
                  </a:lnTo>
                  <a:lnTo>
                    <a:pt x="468" y="431"/>
                  </a:lnTo>
                  <a:lnTo>
                    <a:pt x="451" y="431"/>
                  </a:lnTo>
                  <a:lnTo>
                    <a:pt x="451" y="414"/>
                  </a:lnTo>
                  <a:lnTo>
                    <a:pt x="451" y="351"/>
                  </a:lnTo>
                  <a:lnTo>
                    <a:pt x="451" y="335"/>
                  </a:lnTo>
                  <a:lnTo>
                    <a:pt x="503" y="335"/>
                  </a:lnTo>
                  <a:lnTo>
                    <a:pt x="468" y="287"/>
                  </a:lnTo>
                  <a:lnTo>
                    <a:pt x="468" y="239"/>
                  </a:lnTo>
                  <a:lnTo>
                    <a:pt x="468" y="207"/>
                  </a:lnTo>
                  <a:lnTo>
                    <a:pt x="468" y="191"/>
                  </a:lnTo>
                  <a:lnTo>
                    <a:pt x="451" y="191"/>
                  </a:lnTo>
                  <a:lnTo>
                    <a:pt x="468" y="159"/>
                  </a:lnTo>
                  <a:lnTo>
                    <a:pt x="486" y="111"/>
                  </a:lnTo>
                  <a:lnTo>
                    <a:pt x="503" y="96"/>
                  </a:lnTo>
                  <a:lnTo>
                    <a:pt x="520" y="63"/>
                  </a:lnTo>
                  <a:lnTo>
                    <a:pt x="503" y="63"/>
                  </a:lnTo>
                  <a:lnTo>
                    <a:pt x="503" y="30"/>
                  </a:lnTo>
                  <a:lnTo>
                    <a:pt x="486" y="15"/>
                  </a:lnTo>
                  <a:lnTo>
                    <a:pt x="434" y="15"/>
                  </a:lnTo>
                  <a:lnTo>
                    <a:pt x="417" y="0"/>
                  </a:lnTo>
                  <a:close/>
                </a:path>
              </a:pathLst>
            </a:custGeom>
            <a:solidFill>
              <a:schemeClr val="bg1">
                <a:lumMod val="85000"/>
              </a:schemeClr>
            </a:solid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427" name="Freeform 434">
              <a:extLst>
                <a:ext uri="{FF2B5EF4-FFF2-40B4-BE49-F238E27FC236}">
                  <a16:creationId xmlns:a16="http://schemas.microsoft.com/office/drawing/2014/main" id="{84A14AB5-DC08-2BFD-042C-28DD00AF76A4}"/>
                </a:ext>
              </a:extLst>
            </p:cNvPr>
            <p:cNvSpPr>
              <a:spLocks/>
            </p:cNvSpPr>
            <p:nvPr>
              <p:custDataLst>
                <p:tags r:id="rId189"/>
              </p:custDataLst>
            </p:nvPr>
          </p:nvSpPr>
          <p:spPr bwMode="auto">
            <a:xfrm>
              <a:off x="4891364" y="4572659"/>
              <a:ext cx="188110" cy="167080"/>
            </a:xfrm>
            <a:custGeom>
              <a:avLst/>
              <a:gdLst>
                <a:gd name="T0" fmla="*/ 10319 w 330"/>
                <a:gd name="T1" fmla="*/ 12700 h 240"/>
                <a:gd name="T2" fmla="*/ 10319 w 330"/>
                <a:gd name="T3" fmla="*/ 12700 h 240"/>
                <a:gd name="T4" fmla="*/ 23813 w 330"/>
                <a:gd name="T5" fmla="*/ 19050 h 240"/>
                <a:gd name="T6" fmla="*/ 27781 w 330"/>
                <a:gd name="T7" fmla="*/ 15875 h 240"/>
                <a:gd name="T8" fmla="*/ 38100 w 330"/>
                <a:gd name="T9" fmla="*/ 22225 h 240"/>
                <a:gd name="T10" fmla="*/ 41275 w 330"/>
                <a:gd name="T11" fmla="*/ 24606 h 240"/>
                <a:gd name="T12" fmla="*/ 41275 w 330"/>
                <a:gd name="T13" fmla="*/ 19050 h 240"/>
                <a:gd name="T14" fmla="*/ 38100 w 330"/>
                <a:gd name="T15" fmla="*/ 19050 h 240"/>
                <a:gd name="T16" fmla="*/ 38100 w 330"/>
                <a:gd name="T17" fmla="*/ 15875 h 240"/>
                <a:gd name="T18" fmla="*/ 38100 w 330"/>
                <a:gd name="T19" fmla="*/ 3175 h 240"/>
                <a:gd name="T20" fmla="*/ 38100 w 330"/>
                <a:gd name="T21" fmla="*/ 0 h 240"/>
                <a:gd name="T22" fmla="*/ 48419 w 330"/>
                <a:gd name="T23" fmla="*/ 0 h 240"/>
                <a:gd name="T24" fmla="*/ 52388 w 330"/>
                <a:gd name="T25" fmla="*/ 0 h 240"/>
                <a:gd name="T26" fmla="*/ 62706 w 330"/>
                <a:gd name="T27" fmla="*/ 6350 h 240"/>
                <a:gd name="T28" fmla="*/ 65881 w 330"/>
                <a:gd name="T29" fmla="*/ 12700 h 240"/>
                <a:gd name="T30" fmla="*/ 62706 w 330"/>
                <a:gd name="T31" fmla="*/ 15875 h 240"/>
                <a:gd name="T32" fmla="*/ 62706 w 330"/>
                <a:gd name="T33" fmla="*/ 19050 h 240"/>
                <a:gd name="T34" fmla="*/ 58738 w 330"/>
                <a:gd name="T35" fmla="*/ 24606 h 240"/>
                <a:gd name="T36" fmla="*/ 62706 w 330"/>
                <a:gd name="T37" fmla="*/ 28575 h 240"/>
                <a:gd name="T38" fmla="*/ 44450 w 330"/>
                <a:gd name="T39" fmla="*/ 34925 h 240"/>
                <a:gd name="T40" fmla="*/ 44450 w 330"/>
                <a:gd name="T41" fmla="*/ 38100 h 240"/>
                <a:gd name="T42" fmla="*/ 38100 w 330"/>
                <a:gd name="T43" fmla="*/ 38100 h 240"/>
                <a:gd name="T44" fmla="*/ 38100 w 330"/>
                <a:gd name="T45" fmla="*/ 41275 h 240"/>
                <a:gd name="T46" fmla="*/ 27781 w 330"/>
                <a:gd name="T47" fmla="*/ 47625 h 240"/>
                <a:gd name="T48" fmla="*/ 17463 w 330"/>
                <a:gd name="T49" fmla="*/ 47625 h 240"/>
                <a:gd name="T50" fmla="*/ 10319 w 330"/>
                <a:gd name="T51" fmla="*/ 44450 h 240"/>
                <a:gd name="T52" fmla="*/ 7144 w 330"/>
                <a:gd name="T53" fmla="*/ 47625 h 240"/>
                <a:gd name="T54" fmla="*/ 0 w 330"/>
                <a:gd name="T55" fmla="*/ 41275 h 240"/>
                <a:gd name="T56" fmla="*/ 0 w 330"/>
                <a:gd name="T57" fmla="*/ 24606 h 240"/>
                <a:gd name="T58" fmla="*/ 14288 w 330"/>
                <a:gd name="T59" fmla="*/ 22225 h 240"/>
                <a:gd name="T60" fmla="*/ 10319 w 330"/>
                <a:gd name="T61" fmla="*/ 12700 h 2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0"/>
                <a:gd name="T94" fmla="*/ 0 h 240"/>
                <a:gd name="T95" fmla="*/ 330 w 330"/>
                <a:gd name="T96" fmla="*/ 240 h 2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0" h="240">
                  <a:moveTo>
                    <a:pt x="52" y="64"/>
                  </a:moveTo>
                  <a:lnTo>
                    <a:pt x="52" y="64"/>
                  </a:lnTo>
                  <a:lnTo>
                    <a:pt x="123" y="96"/>
                  </a:lnTo>
                  <a:lnTo>
                    <a:pt x="140" y="79"/>
                  </a:lnTo>
                  <a:lnTo>
                    <a:pt x="192" y="112"/>
                  </a:lnTo>
                  <a:lnTo>
                    <a:pt x="209" y="127"/>
                  </a:lnTo>
                  <a:lnTo>
                    <a:pt x="209" y="96"/>
                  </a:lnTo>
                  <a:lnTo>
                    <a:pt x="192" y="96"/>
                  </a:lnTo>
                  <a:lnTo>
                    <a:pt x="192" y="79"/>
                  </a:lnTo>
                  <a:lnTo>
                    <a:pt x="192" y="16"/>
                  </a:lnTo>
                  <a:lnTo>
                    <a:pt x="192" y="0"/>
                  </a:lnTo>
                  <a:lnTo>
                    <a:pt x="244" y="0"/>
                  </a:lnTo>
                  <a:lnTo>
                    <a:pt x="261" y="0"/>
                  </a:lnTo>
                  <a:lnTo>
                    <a:pt x="313" y="31"/>
                  </a:lnTo>
                  <a:lnTo>
                    <a:pt x="330" y="64"/>
                  </a:lnTo>
                  <a:lnTo>
                    <a:pt x="313" y="79"/>
                  </a:lnTo>
                  <a:lnTo>
                    <a:pt x="313" y="96"/>
                  </a:lnTo>
                  <a:lnTo>
                    <a:pt x="296" y="127"/>
                  </a:lnTo>
                  <a:lnTo>
                    <a:pt x="313" y="144"/>
                  </a:lnTo>
                  <a:lnTo>
                    <a:pt x="227" y="175"/>
                  </a:lnTo>
                  <a:lnTo>
                    <a:pt x="227" y="192"/>
                  </a:lnTo>
                  <a:lnTo>
                    <a:pt x="192" y="192"/>
                  </a:lnTo>
                  <a:lnTo>
                    <a:pt x="192" y="208"/>
                  </a:lnTo>
                  <a:lnTo>
                    <a:pt x="140" y="240"/>
                  </a:lnTo>
                  <a:lnTo>
                    <a:pt x="88" y="240"/>
                  </a:lnTo>
                  <a:lnTo>
                    <a:pt x="52" y="223"/>
                  </a:lnTo>
                  <a:lnTo>
                    <a:pt x="35" y="240"/>
                  </a:lnTo>
                  <a:lnTo>
                    <a:pt x="0" y="208"/>
                  </a:lnTo>
                  <a:lnTo>
                    <a:pt x="0" y="127"/>
                  </a:lnTo>
                  <a:lnTo>
                    <a:pt x="69" y="112"/>
                  </a:lnTo>
                  <a:lnTo>
                    <a:pt x="52" y="64"/>
                  </a:lnTo>
                  <a:close/>
                </a:path>
              </a:pathLst>
            </a:custGeom>
            <a:solidFill>
              <a:schemeClr val="tx2"/>
            </a:solid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428" name="Freeform 435">
              <a:extLst>
                <a:ext uri="{FF2B5EF4-FFF2-40B4-BE49-F238E27FC236}">
                  <a16:creationId xmlns:a16="http://schemas.microsoft.com/office/drawing/2014/main" id="{BF8F4DDC-2832-9D2B-82C7-E56A74B2B2DC}"/>
                </a:ext>
              </a:extLst>
            </p:cNvPr>
            <p:cNvSpPr>
              <a:spLocks/>
            </p:cNvSpPr>
            <p:nvPr>
              <p:custDataLst>
                <p:tags r:id="rId190"/>
              </p:custDataLst>
            </p:nvPr>
          </p:nvSpPr>
          <p:spPr bwMode="auto">
            <a:xfrm>
              <a:off x="4735177" y="4528106"/>
              <a:ext cx="197229" cy="222772"/>
            </a:xfrm>
            <a:custGeom>
              <a:avLst/>
              <a:gdLst>
                <a:gd name="T0" fmla="*/ 0 w 345"/>
                <a:gd name="T1" fmla="*/ 56972 h 321"/>
                <a:gd name="T2" fmla="*/ 0 w 345"/>
                <a:gd name="T3" fmla="*/ 56972 h 321"/>
                <a:gd name="T4" fmla="*/ 7164 w 345"/>
                <a:gd name="T5" fmla="*/ 56972 h 321"/>
                <a:gd name="T6" fmla="*/ 14329 w 345"/>
                <a:gd name="T7" fmla="*/ 56972 h 321"/>
                <a:gd name="T8" fmla="*/ 34230 w 345"/>
                <a:gd name="T9" fmla="*/ 60137 h 321"/>
                <a:gd name="T10" fmla="*/ 41395 w 345"/>
                <a:gd name="T11" fmla="*/ 60137 h 321"/>
                <a:gd name="T12" fmla="*/ 54928 w 345"/>
                <a:gd name="T13" fmla="*/ 63302 h 321"/>
                <a:gd name="T14" fmla="*/ 62092 w 345"/>
                <a:gd name="T15" fmla="*/ 60137 h 321"/>
                <a:gd name="T16" fmla="*/ 54928 w 345"/>
                <a:gd name="T17" fmla="*/ 53807 h 321"/>
                <a:gd name="T18" fmla="*/ 54928 w 345"/>
                <a:gd name="T19" fmla="*/ 37981 h 321"/>
                <a:gd name="T20" fmla="*/ 69257 w 345"/>
                <a:gd name="T21" fmla="*/ 34816 h 321"/>
                <a:gd name="T22" fmla="*/ 65276 w 345"/>
                <a:gd name="T23" fmla="*/ 25321 h 321"/>
                <a:gd name="T24" fmla="*/ 54928 w 345"/>
                <a:gd name="T25" fmla="*/ 28486 h 321"/>
                <a:gd name="T26" fmla="*/ 54928 w 345"/>
                <a:gd name="T27" fmla="*/ 25321 h 321"/>
                <a:gd name="T28" fmla="*/ 58908 w 345"/>
                <a:gd name="T29" fmla="*/ 22156 h 321"/>
                <a:gd name="T30" fmla="*/ 54928 w 345"/>
                <a:gd name="T31" fmla="*/ 18991 h 321"/>
                <a:gd name="T32" fmla="*/ 54928 w 345"/>
                <a:gd name="T33" fmla="*/ 9495 h 321"/>
                <a:gd name="T34" fmla="*/ 48559 w 345"/>
                <a:gd name="T35" fmla="*/ 6330 h 321"/>
                <a:gd name="T36" fmla="*/ 41395 w 345"/>
                <a:gd name="T37" fmla="*/ 6330 h 321"/>
                <a:gd name="T38" fmla="*/ 41395 w 345"/>
                <a:gd name="T39" fmla="*/ 9495 h 321"/>
                <a:gd name="T40" fmla="*/ 34230 w 345"/>
                <a:gd name="T41" fmla="*/ 12660 h 321"/>
                <a:gd name="T42" fmla="*/ 27862 w 345"/>
                <a:gd name="T43" fmla="*/ 6330 h 321"/>
                <a:gd name="T44" fmla="*/ 27862 w 345"/>
                <a:gd name="T45" fmla="*/ 0 h 321"/>
                <a:gd name="T46" fmla="*/ 24678 w 345"/>
                <a:gd name="T47" fmla="*/ 0 h 321"/>
                <a:gd name="T48" fmla="*/ 10349 w 345"/>
                <a:gd name="T49" fmla="*/ 0 h 321"/>
                <a:gd name="T50" fmla="*/ 3980 w 345"/>
                <a:gd name="T51" fmla="*/ 3165 h 321"/>
                <a:gd name="T52" fmla="*/ 7164 w 345"/>
                <a:gd name="T53" fmla="*/ 12660 h 321"/>
                <a:gd name="T54" fmla="*/ 7164 w 345"/>
                <a:gd name="T55" fmla="*/ 15826 h 321"/>
                <a:gd name="T56" fmla="*/ 10349 w 345"/>
                <a:gd name="T57" fmla="*/ 28486 h 321"/>
                <a:gd name="T58" fmla="*/ 10349 w 345"/>
                <a:gd name="T59" fmla="*/ 34816 h 321"/>
                <a:gd name="T60" fmla="*/ 3980 w 345"/>
                <a:gd name="T61" fmla="*/ 37981 h 321"/>
                <a:gd name="T62" fmla="*/ 0 w 345"/>
                <a:gd name="T63" fmla="*/ 50642 h 321"/>
                <a:gd name="T64" fmla="*/ 0 w 345"/>
                <a:gd name="T65" fmla="*/ 56972 h 3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5"/>
                <a:gd name="T100" fmla="*/ 0 h 321"/>
                <a:gd name="T101" fmla="*/ 345 w 345"/>
                <a:gd name="T102" fmla="*/ 321 h 3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5" h="321">
                  <a:moveTo>
                    <a:pt x="0" y="288"/>
                  </a:moveTo>
                  <a:lnTo>
                    <a:pt x="0" y="288"/>
                  </a:lnTo>
                  <a:lnTo>
                    <a:pt x="34" y="288"/>
                  </a:lnTo>
                  <a:lnTo>
                    <a:pt x="69" y="288"/>
                  </a:lnTo>
                  <a:lnTo>
                    <a:pt x="172" y="305"/>
                  </a:lnTo>
                  <a:lnTo>
                    <a:pt x="207" y="305"/>
                  </a:lnTo>
                  <a:lnTo>
                    <a:pt x="276" y="321"/>
                  </a:lnTo>
                  <a:lnTo>
                    <a:pt x="311" y="305"/>
                  </a:lnTo>
                  <a:lnTo>
                    <a:pt x="276" y="273"/>
                  </a:lnTo>
                  <a:lnTo>
                    <a:pt x="276" y="192"/>
                  </a:lnTo>
                  <a:lnTo>
                    <a:pt x="345" y="177"/>
                  </a:lnTo>
                  <a:lnTo>
                    <a:pt x="328" y="129"/>
                  </a:lnTo>
                  <a:lnTo>
                    <a:pt x="276" y="144"/>
                  </a:lnTo>
                  <a:lnTo>
                    <a:pt x="276" y="129"/>
                  </a:lnTo>
                  <a:lnTo>
                    <a:pt x="293" y="113"/>
                  </a:lnTo>
                  <a:lnTo>
                    <a:pt x="276" y="96"/>
                  </a:lnTo>
                  <a:lnTo>
                    <a:pt x="276" y="48"/>
                  </a:lnTo>
                  <a:lnTo>
                    <a:pt x="241" y="33"/>
                  </a:lnTo>
                  <a:lnTo>
                    <a:pt x="207" y="33"/>
                  </a:lnTo>
                  <a:lnTo>
                    <a:pt x="207" y="48"/>
                  </a:lnTo>
                  <a:lnTo>
                    <a:pt x="172" y="65"/>
                  </a:lnTo>
                  <a:lnTo>
                    <a:pt x="138" y="33"/>
                  </a:lnTo>
                  <a:lnTo>
                    <a:pt x="138" y="0"/>
                  </a:lnTo>
                  <a:lnTo>
                    <a:pt x="121" y="0"/>
                  </a:lnTo>
                  <a:lnTo>
                    <a:pt x="51" y="0"/>
                  </a:lnTo>
                  <a:lnTo>
                    <a:pt x="17" y="17"/>
                  </a:lnTo>
                  <a:lnTo>
                    <a:pt x="34" y="65"/>
                  </a:lnTo>
                  <a:lnTo>
                    <a:pt x="34" y="81"/>
                  </a:lnTo>
                  <a:lnTo>
                    <a:pt x="51" y="144"/>
                  </a:lnTo>
                  <a:lnTo>
                    <a:pt x="51" y="177"/>
                  </a:lnTo>
                  <a:lnTo>
                    <a:pt x="17" y="192"/>
                  </a:lnTo>
                  <a:lnTo>
                    <a:pt x="0" y="257"/>
                  </a:lnTo>
                  <a:lnTo>
                    <a:pt x="0" y="288"/>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429" name="Freeform 436">
              <a:extLst>
                <a:ext uri="{FF2B5EF4-FFF2-40B4-BE49-F238E27FC236}">
                  <a16:creationId xmlns:a16="http://schemas.microsoft.com/office/drawing/2014/main" id="{EC73E51D-E5B7-0A2C-CE3C-D3D814BAEF48}"/>
                </a:ext>
              </a:extLst>
            </p:cNvPr>
            <p:cNvSpPr>
              <a:spLocks/>
            </p:cNvSpPr>
            <p:nvPr>
              <p:custDataLst>
                <p:tags r:id="rId191"/>
              </p:custDataLst>
            </p:nvPr>
          </p:nvSpPr>
          <p:spPr bwMode="auto">
            <a:xfrm>
              <a:off x="4692995" y="3815233"/>
              <a:ext cx="248531" cy="267327"/>
            </a:xfrm>
            <a:custGeom>
              <a:avLst/>
              <a:gdLst>
                <a:gd name="T0" fmla="*/ 14320 w 435"/>
                <a:gd name="T1" fmla="*/ 54769 h 384"/>
                <a:gd name="T2" fmla="*/ 14320 w 435"/>
                <a:gd name="T3" fmla="*/ 54769 h 384"/>
                <a:gd name="T4" fmla="*/ 10342 w 435"/>
                <a:gd name="T5" fmla="*/ 47625 h 384"/>
                <a:gd name="T6" fmla="*/ 7160 w 435"/>
                <a:gd name="T7" fmla="*/ 47625 h 384"/>
                <a:gd name="T8" fmla="*/ 0 w 435"/>
                <a:gd name="T9" fmla="*/ 38100 h 384"/>
                <a:gd name="T10" fmla="*/ 3978 w 435"/>
                <a:gd name="T11" fmla="*/ 35719 h 384"/>
                <a:gd name="T12" fmla="*/ 3978 w 435"/>
                <a:gd name="T13" fmla="*/ 28575 h 384"/>
                <a:gd name="T14" fmla="*/ 3978 w 435"/>
                <a:gd name="T15" fmla="*/ 22225 h 384"/>
                <a:gd name="T16" fmla="*/ 0 w 435"/>
                <a:gd name="T17" fmla="*/ 19050 h 384"/>
                <a:gd name="T18" fmla="*/ 0 w 435"/>
                <a:gd name="T19" fmla="*/ 16669 h 384"/>
                <a:gd name="T20" fmla="*/ 3978 w 435"/>
                <a:gd name="T21" fmla="*/ 12700 h 384"/>
                <a:gd name="T22" fmla="*/ 3978 w 435"/>
                <a:gd name="T23" fmla="*/ 9525 h 384"/>
                <a:gd name="T24" fmla="*/ 10342 w 435"/>
                <a:gd name="T25" fmla="*/ 3175 h 384"/>
                <a:gd name="T26" fmla="*/ 10342 w 435"/>
                <a:gd name="T27" fmla="*/ 0 h 384"/>
                <a:gd name="T28" fmla="*/ 17503 w 435"/>
                <a:gd name="T29" fmla="*/ 0 h 384"/>
                <a:gd name="T30" fmla="*/ 27845 w 435"/>
                <a:gd name="T31" fmla="*/ 3175 h 384"/>
                <a:gd name="T32" fmla="*/ 35005 w 435"/>
                <a:gd name="T33" fmla="*/ 3175 h 384"/>
                <a:gd name="T34" fmla="*/ 35005 w 435"/>
                <a:gd name="T35" fmla="*/ 9525 h 384"/>
                <a:gd name="T36" fmla="*/ 55690 w 435"/>
                <a:gd name="T37" fmla="*/ 16669 h 384"/>
                <a:gd name="T38" fmla="*/ 58873 w 435"/>
                <a:gd name="T39" fmla="*/ 12700 h 384"/>
                <a:gd name="T40" fmla="*/ 58873 w 435"/>
                <a:gd name="T41" fmla="*/ 7144 h 384"/>
                <a:gd name="T42" fmla="*/ 70011 w 435"/>
                <a:gd name="T43" fmla="*/ 0 h 384"/>
                <a:gd name="T44" fmla="*/ 76375 w 435"/>
                <a:gd name="T45" fmla="*/ 3175 h 384"/>
                <a:gd name="T46" fmla="*/ 76375 w 435"/>
                <a:gd name="T47" fmla="*/ 7144 h 384"/>
                <a:gd name="T48" fmla="*/ 86718 w 435"/>
                <a:gd name="T49" fmla="*/ 7144 h 384"/>
                <a:gd name="T50" fmla="*/ 83535 w 435"/>
                <a:gd name="T51" fmla="*/ 19050 h 384"/>
                <a:gd name="T52" fmla="*/ 86718 w 435"/>
                <a:gd name="T53" fmla="*/ 26194 h 384"/>
                <a:gd name="T54" fmla="*/ 86718 w 435"/>
                <a:gd name="T55" fmla="*/ 60325 h 384"/>
                <a:gd name="T56" fmla="*/ 86718 w 435"/>
                <a:gd name="T57" fmla="*/ 69850 h 384"/>
                <a:gd name="T58" fmla="*/ 83535 w 435"/>
                <a:gd name="T59" fmla="*/ 73819 h 384"/>
                <a:gd name="T60" fmla="*/ 80353 w 435"/>
                <a:gd name="T61" fmla="*/ 76200 h 384"/>
                <a:gd name="T62" fmla="*/ 38188 w 435"/>
                <a:gd name="T63" fmla="*/ 54769 h 384"/>
                <a:gd name="T64" fmla="*/ 31823 w 435"/>
                <a:gd name="T65" fmla="*/ 57150 h 384"/>
                <a:gd name="T66" fmla="*/ 27845 w 435"/>
                <a:gd name="T67" fmla="*/ 54769 h 384"/>
                <a:gd name="T68" fmla="*/ 14320 w 435"/>
                <a:gd name="T69" fmla="*/ 54769 h 3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35"/>
                <a:gd name="T106" fmla="*/ 0 h 384"/>
                <a:gd name="T107" fmla="*/ 435 w 435"/>
                <a:gd name="T108" fmla="*/ 384 h 3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35" h="384">
                  <a:moveTo>
                    <a:pt x="69" y="273"/>
                  </a:moveTo>
                  <a:lnTo>
                    <a:pt x="69" y="273"/>
                  </a:lnTo>
                  <a:lnTo>
                    <a:pt x="51" y="240"/>
                  </a:lnTo>
                  <a:lnTo>
                    <a:pt x="34" y="240"/>
                  </a:lnTo>
                  <a:lnTo>
                    <a:pt x="0" y="192"/>
                  </a:lnTo>
                  <a:lnTo>
                    <a:pt x="17" y="177"/>
                  </a:lnTo>
                  <a:lnTo>
                    <a:pt x="17" y="144"/>
                  </a:lnTo>
                  <a:lnTo>
                    <a:pt x="17" y="112"/>
                  </a:lnTo>
                  <a:lnTo>
                    <a:pt x="0" y="96"/>
                  </a:lnTo>
                  <a:lnTo>
                    <a:pt x="0" y="81"/>
                  </a:lnTo>
                  <a:lnTo>
                    <a:pt x="17" y="64"/>
                  </a:lnTo>
                  <a:lnTo>
                    <a:pt x="17" y="48"/>
                  </a:lnTo>
                  <a:lnTo>
                    <a:pt x="51" y="16"/>
                  </a:lnTo>
                  <a:lnTo>
                    <a:pt x="51" y="0"/>
                  </a:lnTo>
                  <a:lnTo>
                    <a:pt x="86" y="0"/>
                  </a:lnTo>
                  <a:lnTo>
                    <a:pt x="140" y="16"/>
                  </a:lnTo>
                  <a:lnTo>
                    <a:pt x="174" y="16"/>
                  </a:lnTo>
                  <a:lnTo>
                    <a:pt x="174" y="48"/>
                  </a:lnTo>
                  <a:lnTo>
                    <a:pt x="278" y="81"/>
                  </a:lnTo>
                  <a:lnTo>
                    <a:pt x="295" y="64"/>
                  </a:lnTo>
                  <a:lnTo>
                    <a:pt x="295" y="33"/>
                  </a:lnTo>
                  <a:lnTo>
                    <a:pt x="349" y="0"/>
                  </a:lnTo>
                  <a:lnTo>
                    <a:pt x="384" y="16"/>
                  </a:lnTo>
                  <a:lnTo>
                    <a:pt x="384" y="33"/>
                  </a:lnTo>
                  <a:lnTo>
                    <a:pt x="435" y="33"/>
                  </a:lnTo>
                  <a:lnTo>
                    <a:pt x="418" y="96"/>
                  </a:lnTo>
                  <a:lnTo>
                    <a:pt x="435" y="129"/>
                  </a:lnTo>
                  <a:lnTo>
                    <a:pt x="435" y="304"/>
                  </a:lnTo>
                  <a:lnTo>
                    <a:pt x="435" y="352"/>
                  </a:lnTo>
                  <a:lnTo>
                    <a:pt x="418" y="369"/>
                  </a:lnTo>
                  <a:lnTo>
                    <a:pt x="401" y="384"/>
                  </a:lnTo>
                  <a:lnTo>
                    <a:pt x="192" y="273"/>
                  </a:lnTo>
                  <a:lnTo>
                    <a:pt x="157" y="288"/>
                  </a:lnTo>
                  <a:lnTo>
                    <a:pt x="140" y="273"/>
                  </a:lnTo>
                  <a:lnTo>
                    <a:pt x="69" y="273"/>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430" name="Freeform 437">
              <a:extLst>
                <a:ext uri="{FF2B5EF4-FFF2-40B4-BE49-F238E27FC236}">
                  <a16:creationId xmlns:a16="http://schemas.microsoft.com/office/drawing/2014/main" id="{7D4FBE32-649B-6DC4-B287-B109177D9CC1}"/>
                </a:ext>
              </a:extLst>
            </p:cNvPr>
            <p:cNvSpPr>
              <a:spLocks/>
            </p:cNvSpPr>
            <p:nvPr>
              <p:custDataLst>
                <p:tags r:id="rId192"/>
              </p:custDataLst>
            </p:nvPr>
          </p:nvSpPr>
          <p:spPr bwMode="auto">
            <a:xfrm>
              <a:off x="4932406" y="3838903"/>
              <a:ext cx="176709" cy="199103"/>
            </a:xfrm>
            <a:custGeom>
              <a:avLst/>
              <a:gdLst>
                <a:gd name="T0" fmla="*/ 60922 w 311"/>
                <a:gd name="T1" fmla="*/ 49659 h 288"/>
                <a:gd name="T2" fmla="*/ 60922 w 311"/>
                <a:gd name="T3" fmla="*/ 49659 h 288"/>
                <a:gd name="T4" fmla="*/ 50637 w 311"/>
                <a:gd name="T5" fmla="*/ 55965 h 288"/>
                <a:gd name="T6" fmla="*/ 47472 w 311"/>
                <a:gd name="T7" fmla="*/ 52812 h 288"/>
                <a:gd name="T8" fmla="*/ 3165 w 311"/>
                <a:gd name="T9" fmla="*/ 52812 h 288"/>
                <a:gd name="T10" fmla="*/ 3165 w 311"/>
                <a:gd name="T11" fmla="*/ 18918 h 288"/>
                <a:gd name="T12" fmla="*/ 0 w 311"/>
                <a:gd name="T13" fmla="*/ 11824 h 288"/>
                <a:gd name="T14" fmla="*/ 3165 w 311"/>
                <a:gd name="T15" fmla="*/ 0 h 288"/>
                <a:gd name="T16" fmla="*/ 3165 w 311"/>
                <a:gd name="T17" fmla="*/ 2365 h 288"/>
                <a:gd name="T18" fmla="*/ 13450 w 311"/>
                <a:gd name="T19" fmla="*/ 2365 h 288"/>
                <a:gd name="T20" fmla="*/ 23736 w 311"/>
                <a:gd name="T21" fmla="*/ 5518 h 288"/>
                <a:gd name="T22" fmla="*/ 37186 w 311"/>
                <a:gd name="T23" fmla="*/ 2365 h 288"/>
                <a:gd name="T24" fmla="*/ 40351 w 311"/>
                <a:gd name="T25" fmla="*/ 2365 h 288"/>
                <a:gd name="T26" fmla="*/ 40351 w 311"/>
                <a:gd name="T27" fmla="*/ 5518 h 288"/>
                <a:gd name="T28" fmla="*/ 44307 w 311"/>
                <a:gd name="T29" fmla="*/ 2365 h 288"/>
                <a:gd name="T30" fmla="*/ 44307 w 311"/>
                <a:gd name="T31" fmla="*/ 5518 h 288"/>
                <a:gd name="T32" fmla="*/ 50637 w 311"/>
                <a:gd name="T33" fmla="*/ 2365 h 288"/>
                <a:gd name="T34" fmla="*/ 54593 w 311"/>
                <a:gd name="T35" fmla="*/ 14977 h 288"/>
                <a:gd name="T36" fmla="*/ 50637 w 311"/>
                <a:gd name="T37" fmla="*/ 24435 h 288"/>
                <a:gd name="T38" fmla="*/ 47472 w 311"/>
                <a:gd name="T39" fmla="*/ 18918 h 288"/>
                <a:gd name="T40" fmla="*/ 44307 w 311"/>
                <a:gd name="T41" fmla="*/ 9459 h 288"/>
                <a:gd name="T42" fmla="*/ 44307 w 311"/>
                <a:gd name="T43" fmla="*/ 11824 h 288"/>
                <a:gd name="T44" fmla="*/ 44307 w 311"/>
                <a:gd name="T45" fmla="*/ 14977 h 288"/>
                <a:gd name="T46" fmla="*/ 60922 w 311"/>
                <a:gd name="T47" fmla="*/ 49659 h 2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1"/>
                <a:gd name="T73" fmla="*/ 0 h 288"/>
                <a:gd name="T74" fmla="*/ 311 w 311"/>
                <a:gd name="T75" fmla="*/ 288 h 28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1" h="288">
                  <a:moveTo>
                    <a:pt x="311" y="255"/>
                  </a:moveTo>
                  <a:lnTo>
                    <a:pt x="311" y="255"/>
                  </a:lnTo>
                  <a:lnTo>
                    <a:pt x="259" y="288"/>
                  </a:lnTo>
                  <a:lnTo>
                    <a:pt x="242" y="271"/>
                  </a:lnTo>
                  <a:lnTo>
                    <a:pt x="17" y="271"/>
                  </a:lnTo>
                  <a:lnTo>
                    <a:pt x="17" y="96"/>
                  </a:lnTo>
                  <a:lnTo>
                    <a:pt x="0" y="63"/>
                  </a:lnTo>
                  <a:lnTo>
                    <a:pt x="17" y="0"/>
                  </a:lnTo>
                  <a:lnTo>
                    <a:pt x="17" y="15"/>
                  </a:lnTo>
                  <a:lnTo>
                    <a:pt x="69" y="15"/>
                  </a:lnTo>
                  <a:lnTo>
                    <a:pt x="121" y="31"/>
                  </a:lnTo>
                  <a:lnTo>
                    <a:pt x="190" y="15"/>
                  </a:lnTo>
                  <a:lnTo>
                    <a:pt x="207" y="15"/>
                  </a:lnTo>
                  <a:lnTo>
                    <a:pt x="207" y="31"/>
                  </a:lnTo>
                  <a:lnTo>
                    <a:pt x="225" y="15"/>
                  </a:lnTo>
                  <a:lnTo>
                    <a:pt x="225" y="31"/>
                  </a:lnTo>
                  <a:lnTo>
                    <a:pt x="259" y="15"/>
                  </a:lnTo>
                  <a:lnTo>
                    <a:pt x="277" y="79"/>
                  </a:lnTo>
                  <a:lnTo>
                    <a:pt x="259" y="127"/>
                  </a:lnTo>
                  <a:lnTo>
                    <a:pt x="242" y="96"/>
                  </a:lnTo>
                  <a:lnTo>
                    <a:pt x="225" y="48"/>
                  </a:lnTo>
                  <a:lnTo>
                    <a:pt x="225" y="63"/>
                  </a:lnTo>
                  <a:lnTo>
                    <a:pt x="225" y="79"/>
                  </a:lnTo>
                  <a:lnTo>
                    <a:pt x="311" y="255"/>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431" name="Freeform 438">
              <a:extLst>
                <a:ext uri="{FF2B5EF4-FFF2-40B4-BE49-F238E27FC236}">
                  <a16:creationId xmlns:a16="http://schemas.microsoft.com/office/drawing/2014/main" id="{3D8890F8-BF99-FF2C-37EA-F3286DA0CAA4}"/>
                </a:ext>
              </a:extLst>
            </p:cNvPr>
            <p:cNvSpPr>
              <a:spLocks/>
            </p:cNvSpPr>
            <p:nvPr>
              <p:custDataLst>
                <p:tags r:id="rId193"/>
              </p:custDataLst>
            </p:nvPr>
          </p:nvSpPr>
          <p:spPr bwMode="auto">
            <a:xfrm>
              <a:off x="5187778" y="4216224"/>
              <a:ext cx="158468" cy="233912"/>
            </a:xfrm>
            <a:custGeom>
              <a:avLst/>
              <a:gdLst>
                <a:gd name="T0" fmla="*/ 6327 w 279"/>
                <a:gd name="T1" fmla="*/ 40481 h 336"/>
                <a:gd name="T2" fmla="*/ 6327 w 279"/>
                <a:gd name="T3" fmla="*/ 40481 h 336"/>
                <a:gd name="T4" fmla="*/ 0 w 279"/>
                <a:gd name="T5" fmla="*/ 47625 h 336"/>
                <a:gd name="T6" fmla="*/ 0 w 279"/>
                <a:gd name="T7" fmla="*/ 64294 h 336"/>
                <a:gd name="T8" fmla="*/ 3164 w 279"/>
                <a:gd name="T9" fmla="*/ 66675 h 336"/>
                <a:gd name="T10" fmla="*/ 13445 w 279"/>
                <a:gd name="T11" fmla="*/ 57150 h 336"/>
                <a:gd name="T12" fmla="*/ 27682 w 279"/>
                <a:gd name="T13" fmla="*/ 47625 h 336"/>
                <a:gd name="T14" fmla="*/ 37964 w 279"/>
                <a:gd name="T15" fmla="*/ 38100 h 336"/>
                <a:gd name="T16" fmla="*/ 44291 w 279"/>
                <a:gd name="T17" fmla="*/ 31750 h 336"/>
                <a:gd name="T18" fmla="*/ 54573 w 279"/>
                <a:gd name="T19" fmla="*/ 7144 h 336"/>
                <a:gd name="T20" fmla="*/ 54573 w 279"/>
                <a:gd name="T21" fmla="*/ 0 h 336"/>
                <a:gd name="T22" fmla="*/ 51409 w 279"/>
                <a:gd name="T23" fmla="*/ 0 h 336"/>
                <a:gd name="T24" fmla="*/ 44291 w 279"/>
                <a:gd name="T25" fmla="*/ 2381 h 336"/>
                <a:gd name="T26" fmla="*/ 20564 w 279"/>
                <a:gd name="T27" fmla="*/ 9525 h 336"/>
                <a:gd name="T28" fmla="*/ 16609 w 279"/>
                <a:gd name="T29" fmla="*/ 7144 h 336"/>
                <a:gd name="T30" fmla="*/ 13445 w 279"/>
                <a:gd name="T31" fmla="*/ 2381 h 336"/>
                <a:gd name="T32" fmla="*/ 10282 w 279"/>
                <a:gd name="T33" fmla="*/ 7144 h 336"/>
                <a:gd name="T34" fmla="*/ 10282 w 279"/>
                <a:gd name="T35" fmla="*/ 9525 h 336"/>
                <a:gd name="T36" fmla="*/ 16609 w 279"/>
                <a:gd name="T37" fmla="*/ 16669 h 336"/>
                <a:gd name="T38" fmla="*/ 34009 w 279"/>
                <a:gd name="T39" fmla="*/ 19050 h 336"/>
                <a:gd name="T40" fmla="*/ 37964 w 279"/>
                <a:gd name="T41" fmla="*/ 19050 h 336"/>
                <a:gd name="T42" fmla="*/ 23727 w 279"/>
                <a:gd name="T43" fmla="*/ 34925 h 336"/>
                <a:gd name="T44" fmla="*/ 13445 w 279"/>
                <a:gd name="T45" fmla="*/ 34925 h 336"/>
                <a:gd name="T46" fmla="*/ 6327 w 279"/>
                <a:gd name="T47" fmla="*/ 40481 h 3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9"/>
                <a:gd name="T73" fmla="*/ 0 h 336"/>
                <a:gd name="T74" fmla="*/ 279 w 279"/>
                <a:gd name="T75" fmla="*/ 336 h 3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9" h="336">
                  <a:moveTo>
                    <a:pt x="35" y="207"/>
                  </a:moveTo>
                  <a:lnTo>
                    <a:pt x="35" y="207"/>
                  </a:lnTo>
                  <a:lnTo>
                    <a:pt x="0" y="240"/>
                  </a:lnTo>
                  <a:lnTo>
                    <a:pt x="0" y="321"/>
                  </a:lnTo>
                  <a:lnTo>
                    <a:pt x="18" y="336"/>
                  </a:lnTo>
                  <a:lnTo>
                    <a:pt x="69" y="288"/>
                  </a:lnTo>
                  <a:lnTo>
                    <a:pt x="141" y="240"/>
                  </a:lnTo>
                  <a:lnTo>
                    <a:pt x="192" y="192"/>
                  </a:lnTo>
                  <a:lnTo>
                    <a:pt x="227" y="159"/>
                  </a:lnTo>
                  <a:lnTo>
                    <a:pt x="279" y="33"/>
                  </a:lnTo>
                  <a:lnTo>
                    <a:pt x="279" y="0"/>
                  </a:lnTo>
                  <a:lnTo>
                    <a:pt x="261" y="0"/>
                  </a:lnTo>
                  <a:lnTo>
                    <a:pt x="227" y="15"/>
                  </a:lnTo>
                  <a:lnTo>
                    <a:pt x="104" y="48"/>
                  </a:lnTo>
                  <a:lnTo>
                    <a:pt x="87" y="33"/>
                  </a:lnTo>
                  <a:lnTo>
                    <a:pt x="69" y="15"/>
                  </a:lnTo>
                  <a:lnTo>
                    <a:pt x="52" y="33"/>
                  </a:lnTo>
                  <a:lnTo>
                    <a:pt x="52" y="48"/>
                  </a:lnTo>
                  <a:lnTo>
                    <a:pt x="87" y="81"/>
                  </a:lnTo>
                  <a:lnTo>
                    <a:pt x="175" y="96"/>
                  </a:lnTo>
                  <a:lnTo>
                    <a:pt x="192" y="96"/>
                  </a:lnTo>
                  <a:lnTo>
                    <a:pt x="121" y="177"/>
                  </a:lnTo>
                  <a:lnTo>
                    <a:pt x="69" y="177"/>
                  </a:lnTo>
                  <a:lnTo>
                    <a:pt x="35" y="207"/>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432" name="Freeform 439">
              <a:extLst>
                <a:ext uri="{FF2B5EF4-FFF2-40B4-BE49-F238E27FC236}">
                  <a16:creationId xmlns:a16="http://schemas.microsoft.com/office/drawing/2014/main" id="{63E28D69-6AFD-46AC-B48D-303B96BE66E1}"/>
                </a:ext>
              </a:extLst>
            </p:cNvPr>
            <p:cNvSpPr>
              <a:spLocks/>
            </p:cNvSpPr>
            <p:nvPr>
              <p:custDataLst>
                <p:tags r:id="rId194"/>
              </p:custDataLst>
            </p:nvPr>
          </p:nvSpPr>
          <p:spPr bwMode="auto">
            <a:xfrm>
              <a:off x="4772798" y="4227362"/>
              <a:ext cx="207490" cy="144803"/>
            </a:xfrm>
            <a:custGeom>
              <a:avLst/>
              <a:gdLst>
                <a:gd name="T0" fmla="*/ 44572 w 363"/>
                <a:gd name="T1" fmla="*/ 0 h 210"/>
                <a:gd name="T2" fmla="*/ 44572 w 363"/>
                <a:gd name="T3" fmla="*/ 0 h 210"/>
                <a:gd name="T4" fmla="*/ 51736 w 363"/>
                <a:gd name="T5" fmla="*/ 6290 h 210"/>
                <a:gd name="T6" fmla="*/ 51736 w 363"/>
                <a:gd name="T7" fmla="*/ 12579 h 210"/>
                <a:gd name="T8" fmla="*/ 58899 w 363"/>
                <a:gd name="T9" fmla="*/ 15724 h 210"/>
                <a:gd name="T10" fmla="*/ 72430 w 363"/>
                <a:gd name="T11" fmla="*/ 31448 h 210"/>
                <a:gd name="T12" fmla="*/ 48552 w 363"/>
                <a:gd name="T13" fmla="*/ 31448 h 210"/>
                <a:gd name="T14" fmla="*/ 44572 w 363"/>
                <a:gd name="T15" fmla="*/ 34592 h 210"/>
                <a:gd name="T16" fmla="*/ 35021 w 363"/>
                <a:gd name="T17" fmla="*/ 34592 h 210"/>
                <a:gd name="T18" fmla="*/ 31042 w 363"/>
                <a:gd name="T19" fmla="*/ 31448 h 210"/>
                <a:gd name="T20" fmla="*/ 27858 w 363"/>
                <a:gd name="T21" fmla="*/ 31448 h 210"/>
                <a:gd name="T22" fmla="*/ 24674 w 363"/>
                <a:gd name="T23" fmla="*/ 36951 h 210"/>
                <a:gd name="T24" fmla="*/ 14327 w 363"/>
                <a:gd name="T25" fmla="*/ 40882 h 210"/>
                <a:gd name="T26" fmla="*/ 10347 w 363"/>
                <a:gd name="T27" fmla="*/ 40882 h 210"/>
                <a:gd name="T28" fmla="*/ 3980 w 363"/>
                <a:gd name="T29" fmla="*/ 31448 h 210"/>
                <a:gd name="T30" fmla="*/ 0 w 363"/>
                <a:gd name="T31" fmla="*/ 27517 h 210"/>
                <a:gd name="T32" fmla="*/ 7163 w 363"/>
                <a:gd name="T33" fmla="*/ 18869 h 210"/>
                <a:gd name="T34" fmla="*/ 24674 w 363"/>
                <a:gd name="T35" fmla="*/ 15724 h 210"/>
                <a:gd name="T36" fmla="*/ 27858 w 363"/>
                <a:gd name="T37" fmla="*/ 12579 h 210"/>
                <a:gd name="T38" fmla="*/ 24674 w 363"/>
                <a:gd name="T39" fmla="*/ 12579 h 210"/>
                <a:gd name="T40" fmla="*/ 35021 w 363"/>
                <a:gd name="T41" fmla="*/ 9434 h 210"/>
                <a:gd name="T42" fmla="*/ 41389 w 363"/>
                <a:gd name="T43" fmla="*/ 3145 h 210"/>
                <a:gd name="T44" fmla="*/ 44572 w 363"/>
                <a:gd name="T45" fmla="*/ 0 h 2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3"/>
                <a:gd name="T70" fmla="*/ 0 h 210"/>
                <a:gd name="T71" fmla="*/ 363 w 363"/>
                <a:gd name="T72" fmla="*/ 210 h 2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3" h="210">
                  <a:moveTo>
                    <a:pt x="224" y="0"/>
                  </a:moveTo>
                  <a:lnTo>
                    <a:pt x="224" y="0"/>
                  </a:lnTo>
                  <a:lnTo>
                    <a:pt x="259" y="33"/>
                  </a:lnTo>
                  <a:lnTo>
                    <a:pt x="259" y="66"/>
                  </a:lnTo>
                  <a:lnTo>
                    <a:pt x="294" y="81"/>
                  </a:lnTo>
                  <a:lnTo>
                    <a:pt x="363" y="162"/>
                  </a:lnTo>
                  <a:lnTo>
                    <a:pt x="242" y="162"/>
                  </a:lnTo>
                  <a:lnTo>
                    <a:pt x="224" y="177"/>
                  </a:lnTo>
                  <a:lnTo>
                    <a:pt x="173" y="177"/>
                  </a:lnTo>
                  <a:lnTo>
                    <a:pt x="155" y="162"/>
                  </a:lnTo>
                  <a:lnTo>
                    <a:pt x="138" y="162"/>
                  </a:lnTo>
                  <a:lnTo>
                    <a:pt x="121" y="192"/>
                  </a:lnTo>
                  <a:lnTo>
                    <a:pt x="69" y="210"/>
                  </a:lnTo>
                  <a:lnTo>
                    <a:pt x="52" y="210"/>
                  </a:lnTo>
                  <a:lnTo>
                    <a:pt x="17" y="162"/>
                  </a:lnTo>
                  <a:lnTo>
                    <a:pt x="0" y="144"/>
                  </a:lnTo>
                  <a:lnTo>
                    <a:pt x="34" y="96"/>
                  </a:lnTo>
                  <a:lnTo>
                    <a:pt x="121" y="81"/>
                  </a:lnTo>
                  <a:lnTo>
                    <a:pt x="138" y="66"/>
                  </a:lnTo>
                  <a:lnTo>
                    <a:pt x="121" y="66"/>
                  </a:lnTo>
                  <a:lnTo>
                    <a:pt x="173" y="48"/>
                  </a:lnTo>
                  <a:lnTo>
                    <a:pt x="207" y="18"/>
                  </a:lnTo>
                  <a:lnTo>
                    <a:pt x="224" y="0"/>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433" name="Freeform 440">
              <a:extLst>
                <a:ext uri="{FF2B5EF4-FFF2-40B4-BE49-F238E27FC236}">
                  <a16:creationId xmlns:a16="http://schemas.microsoft.com/office/drawing/2014/main" id="{2C88C959-E5F9-3AE7-B68C-D40A0B30E926}"/>
                </a:ext>
              </a:extLst>
            </p:cNvPr>
            <p:cNvSpPr>
              <a:spLocks/>
            </p:cNvSpPr>
            <p:nvPr>
              <p:custDataLst>
                <p:tags r:id="rId195"/>
              </p:custDataLst>
            </p:nvPr>
          </p:nvSpPr>
          <p:spPr bwMode="auto">
            <a:xfrm>
              <a:off x="4764818" y="4004590"/>
              <a:ext cx="156187" cy="289604"/>
            </a:xfrm>
            <a:custGeom>
              <a:avLst/>
              <a:gdLst>
                <a:gd name="T0" fmla="*/ 6327 w 275"/>
                <a:gd name="T1" fmla="*/ 3190 h 414"/>
                <a:gd name="T2" fmla="*/ 6327 w 275"/>
                <a:gd name="T3" fmla="*/ 3190 h 414"/>
                <a:gd name="T4" fmla="*/ 6327 w 275"/>
                <a:gd name="T5" fmla="*/ 9571 h 414"/>
                <a:gd name="T6" fmla="*/ 13445 w 275"/>
                <a:gd name="T7" fmla="*/ 15952 h 414"/>
                <a:gd name="T8" fmla="*/ 10281 w 275"/>
                <a:gd name="T9" fmla="*/ 35094 h 414"/>
                <a:gd name="T10" fmla="*/ 0 w 275"/>
                <a:gd name="T11" fmla="*/ 48653 h 414"/>
                <a:gd name="T12" fmla="*/ 0 w 275"/>
                <a:gd name="T13" fmla="*/ 51045 h 414"/>
                <a:gd name="T14" fmla="*/ 3163 w 275"/>
                <a:gd name="T15" fmla="*/ 54236 h 414"/>
                <a:gd name="T16" fmla="*/ 3163 w 275"/>
                <a:gd name="T17" fmla="*/ 58224 h 414"/>
                <a:gd name="T18" fmla="*/ 10281 w 275"/>
                <a:gd name="T19" fmla="*/ 70187 h 414"/>
                <a:gd name="T20" fmla="*/ 3163 w 275"/>
                <a:gd name="T21" fmla="*/ 70187 h 414"/>
                <a:gd name="T22" fmla="*/ 3163 w 275"/>
                <a:gd name="T23" fmla="*/ 73378 h 414"/>
                <a:gd name="T24" fmla="*/ 6327 w 275"/>
                <a:gd name="T25" fmla="*/ 77366 h 414"/>
                <a:gd name="T26" fmla="*/ 10281 w 275"/>
                <a:gd name="T27" fmla="*/ 83746 h 414"/>
                <a:gd name="T28" fmla="*/ 26889 w 275"/>
                <a:gd name="T29" fmla="*/ 79758 h 414"/>
                <a:gd name="T30" fmla="*/ 30053 w 275"/>
                <a:gd name="T31" fmla="*/ 77366 h 414"/>
                <a:gd name="T32" fmla="*/ 26889 w 275"/>
                <a:gd name="T33" fmla="*/ 77366 h 414"/>
                <a:gd name="T34" fmla="*/ 37171 w 275"/>
                <a:gd name="T35" fmla="*/ 73378 h 414"/>
                <a:gd name="T36" fmla="*/ 43498 w 275"/>
                <a:gd name="T37" fmla="*/ 67795 h 414"/>
                <a:gd name="T38" fmla="*/ 47452 w 275"/>
                <a:gd name="T39" fmla="*/ 63807 h 414"/>
                <a:gd name="T40" fmla="*/ 50615 w 275"/>
                <a:gd name="T41" fmla="*/ 63807 h 414"/>
                <a:gd name="T42" fmla="*/ 43498 w 275"/>
                <a:gd name="T43" fmla="*/ 54236 h 414"/>
                <a:gd name="T44" fmla="*/ 50615 w 275"/>
                <a:gd name="T45" fmla="*/ 41474 h 414"/>
                <a:gd name="T46" fmla="*/ 53779 w 275"/>
                <a:gd name="T47" fmla="*/ 41474 h 414"/>
                <a:gd name="T48" fmla="*/ 53779 w 275"/>
                <a:gd name="T49" fmla="*/ 38284 h 414"/>
                <a:gd name="T50" fmla="*/ 53779 w 275"/>
                <a:gd name="T51" fmla="*/ 22332 h 414"/>
                <a:gd name="T52" fmla="*/ 13445 w 275"/>
                <a:gd name="T53" fmla="*/ 0 h 414"/>
                <a:gd name="T54" fmla="*/ 6327 w 275"/>
                <a:gd name="T55" fmla="*/ 3190 h 4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5"/>
                <a:gd name="T85" fmla="*/ 0 h 414"/>
                <a:gd name="T86" fmla="*/ 275 w 275"/>
                <a:gd name="T87" fmla="*/ 414 h 4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5" h="414">
                  <a:moveTo>
                    <a:pt x="35" y="15"/>
                  </a:moveTo>
                  <a:lnTo>
                    <a:pt x="35" y="15"/>
                  </a:lnTo>
                  <a:lnTo>
                    <a:pt x="35" y="48"/>
                  </a:lnTo>
                  <a:lnTo>
                    <a:pt x="70" y="79"/>
                  </a:lnTo>
                  <a:lnTo>
                    <a:pt x="52" y="175"/>
                  </a:lnTo>
                  <a:lnTo>
                    <a:pt x="0" y="240"/>
                  </a:lnTo>
                  <a:lnTo>
                    <a:pt x="0" y="255"/>
                  </a:lnTo>
                  <a:lnTo>
                    <a:pt x="18" y="270"/>
                  </a:lnTo>
                  <a:lnTo>
                    <a:pt x="18" y="288"/>
                  </a:lnTo>
                  <a:lnTo>
                    <a:pt x="52" y="351"/>
                  </a:lnTo>
                  <a:lnTo>
                    <a:pt x="18" y="351"/>
                  </a:lnTo>
                  <a:lnTo>
                    <a:pt x="18" y="366"/>
                  </a:lnTo>
                  <a:lnTo>
                    <a:pt x="35" y="384"/>
                  </a:lnTo>
                  <a:lnTo>
                    <a:pt x="52" y="414"/>
                  </a:lnTo>
                  <a:lnTo>
                    <a:pt x="137" y="399"/>
                  </a:lnTo>
                  <a:lnTo>
                    <a:pt x="154" y="384"/>
                  </a:lnTo>
                  <a:lnTo>
                    <a:pt x="137" y="384"/>
                  </a:lnTo>
                  <a:lnTo>
                    <a:pt x="189" y="366"/>
                  </a:lnTo>
                  <a:lnTo>
                    <a:pt x="223" y="336"/>
                  </a:lnTo>
                  <a:lnTo>
                    <a:pt x="240" y="318"/>
                  </a:lnTo>
                  <a:lnTo>
                    <a:pt x="258" y="318"/>
                  </a:lnTo>
                  <a:lnTo>
                    <a:pt x="223" y="270"/>
                  </a:lnTo>
                  <a:lnTo>
                    <a:pt x="258" y="207"/>
                  </a:lnTo>
                  <a:lnTo>
                    <a:pt x="275" y="207"/>
                  </a:lnTo>
                  <a:lnTo>
                    <a:pt x="275" y="192"/>
                  </a:lnTo>
                  <a:lnTo>
                    <a:pt x="275" y="111"/>
                  </a:lnTo>
                  <a:lnTo>
                    <a:pt x="70" y="0"/>
                  </a:lnTo>
                  <a:lnTo>
                    <a:pt x="35" y="15"/>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434" name="Freeform 441">
              <a:extLst>
                <a:ext uri="{FF2B5EF4-FFF2-40B4-BE49-F238E27FC236}">
                  <a16:creationId xmlns:a16="http://schemas.microsoft.com/office/drawing/2014/main" id="{E7AAD78D-E74A-6F04-477B-427503DE5812}"/>
                </a:ext>
              </a:extLst>
            </p:cNvPr>
            <p:cNvSpPr>
              <a:spLocks/>
            </p:cNvSpPr>
            <p:nvPr>
              <p:custDataLst>
                <p:tags r:id="rId196"/>
              </p:custDataLst>
            </p:nvPr>
          </p:nvSpPr>
          <p:spPr bwMode="auto">
            <a:xfrm>
              <a:off x="5120515" y="4104838"/>
              <a:ext cx="96905" cy="100248"/>
            </a:xfrm>
            <a:custGeom>
              <a:avLst/>
              <a:gdLst>
                <a:gd name="T0" fmla="*/ 29986 w 171"/>
                <a:gd name="T1" fmla="*/ 28575 h 144"/>
                <a:gd name="T2" fmla="*/ 29986 w 171"/>
                <a:gd name="T3" fmla="*/ 28575 h 144"/>
                <a:gd name="T4" fmla="*/ 33143 w 171"/>
                <a:gd name="T5" fmla="*/ 28575 h 144"/>
                <a:gd name="T6" fmla="*/ 22884 w 171"/>
                <a:gd name="T7" fmla="*/ 19050 h 144"/>
                <a:gd name="T8" fmla="*/ 16571 w 171"/>
                <a:gd name="T9" fmla="*/ 11906 h 144"/>
                <a:gd name="T10" fmla="*/ 10258 w 171"/>
                <a:gd name="T11" fmla="*/ 0 h 144"/>
                <a:gd name="T12" fmla="*/ 10258 w 171"/>
                <a:gd name="T13" fmla="*/ 2381 h 144"/>
                <a:gd name="T14" fmla="*/ 3156 w 171"/>
                <a:gd name="T15" fmla="*/ 5556 h 144"/>
                <a:gd name="T16" fmla="*/ 0 w 171"/>
                <a:gd name="T17" fmla="*/ 19050 h 144"/>
                <a:gd name="T18" fmla="*/ 3156 w 171"/>
                <a:gd name="T19" fmla="*/ 19050 h 144"/>
                <a:gd name="T20" fmla="*/ 6313 w 171"/>
                <a:gd name="T21" fmla="*/ 21431 h 144"/>
                <a:gd name="T22" fmla="*/ 6313 w 171"/>
                <a:gd name="T23" fmla="*/ 15081 h 144"/>
                <a:gd name="T24" fmla="*/ 10258 w 171"/>
                <a:gd name="T25" fmla="*/ 19050 h 144"/>
                <a:gd name="T26" fmla="*/ 19728 w 171"/>
                <a:gd name="T27" fmla="*/ 19050 h 144"/>
                <a:gd name="T28" fmla="*/ 29986 w 171"/>
                <a:gd name="T29" fmla="*/ 28575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144"/>
                <a:gd name="T47" fmla="*/ 171 w 171"/>
                <a:gd name="T48" fmla="*/ 144 h 1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144">
                  <a:moveTo>
                    <a:pt x="154" y="144"/>
                  </a:moveTo>
                  <a:lnTo>
                    <a:pt x="154" y="144"/>
                  </a:lnTo>
                  <a:lnTo>
                    <a:pt x="171" y="144"/>
                  </a:lnTo>
                  <a:lnTo>
                    <a:pt x="119" y="96"/>
                  </a:lnTo>
                  <a:lnTo>
                    <a:pt x="85" y="63"/>
                  </a:lnTo>
                  <a:lnTo>
                    <a:pt x="52" y="0"/>
                  </a:lnTo>
                  <a:lnTo>
                    <a:pt x="52" y="15"/>
                  </a:lnTo>
                  <a:lnTo>
                    <a:pt x="18" y="31"/>
                  </a:lnTo>
                  <a:lnTo>
                    <a:pt x="0" y="96"/>
                  </a:lnTo>
                  <a:lnTo>
                    <a:pt x="18" y="96"/>
                  </a:lnTo>
                  <a:lnTo>
                    <a:pt x="35" y="111"/>
                  </a:lnTo>
                  <a:lnTo>
                    <a:pt x="35" y="78"/>
                  </a:lnTo>
                  <a:lnTo>
                    <a:pt x="52" y="96"/>
                  </a:lnTo>
                  <a:lnTo>
                    <a:pt x="102" y="96"/>
                  </a:lnTo>
                  <a:lnTo>
                    <a:pt x="154" y="144"/>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435" name="Freeform 287b">
              <a:extLst>
                <a:ext uri="{FF2B5EF4-FFF2-40B4-BE49-F238E27FC236}">
                  <a16:creationId xmlns:a16="http://schemas.microsoft.com/office/drawing/2014/main" id="{49B52495-90C9-CB34-E482-32CB43CC8B1E}"/>
                </a:ext>
              </a:extLst>
            </p:cNvPr>
            <p:cNvSpPr>
              <a:spLocks/>
            </p:cNvSpPr>
            <p:nvPr/>
          </p:nvSpPr>
          <p:spPr bwMode="auto">
            <a:xfrm>
              <a:off x="4921725" y="4209684"/>
              <a:ext cx="189395" cy="151340"/>
            </a:xfrm>
            <a:custGeom>
              <a:avLst/>
              <a:gdLst/>
              <a:ahLst/>
              <a:cxnLst>
                <a:cxn ang="0">
                  <a:pos x="248" y="137"/>
                </a:cxn>
                <a:cxn ang="0">
                  <a:pos x="220" y="99"/>
                </a:cxn>
                <a:cxn ang="0">
                  <a:pos x="205" y="85"/>
                </a:cxn>
                <a:cxn ang="0">
                  <a:pos x="217" y="75"/>
                </a:cxn>
                <a:cxn ang="0">
                  <a:pos x="220" y="73"/>
                </a:cxn>
                <a:cxn ang="0">
                  <a:pos x="231" y="40"/>
                </a:cxn>
                <a:cxn ang="0">
                  <a:pos x="213" y="28"/>
                </a:cxn>
                <a:cxn ang="0">
                  <a:pos x="213" y="0"/>
                </a:cxn>
                <a:cxn ang="0">
                  <a:pos x="187" y="4"/>
                </a:cxn>
                <a:cxn ang="0">
                  <a:pos x="189" y="35"/>
                </a:cxn>
                <a:cxn ang="0">
                  <a:pos x="170" y="56"/>
                </a:cxn>
                <a:cxn ang="0">
                  <a:pos x="139" y="44"/>
                </a:cxn>
                <a:cxn ang="0">
                  <a:pos x="99" y="61"/>
                </a:cxn>
                <a:cxn ang="0">
                  <a:pos x="73" y="59"/>
                </a:cxn>
                <a:cxn ang="0">
                  <a:pos x="52" y="37"/>
                </a:cxn>
                <a:cxn ang="0">
                  <a:pos x="38" y="40"/>
                </a:cxn>
                <a:cxn ang="0">
                  <a:pos x="28" y="54"/>
                </a:cxn>
                <a:cxn ang="0">
                  <a:pos x="12" y="73"/>
                </a:cxn>
                <a:cxn ang="0">
                  <a:pos x="0" y="73"/>
                </a:cxn>
                <a:cxn ang="0">
                  <a:pos x="5" y="75"/>
                </a:cxn>
                <a:cxn ang="0">
                  <a:pos x="28" y="85"/>
                </a:cxn>
                <a:cxn ang="0">
                  <a:pos x="83" y="151"/>
                </a:cxn>
                <a:cxn ang="0">
                  <a:pos x="97" y="163"/>
                </a:cxn>
                <a:cxn ang="0">
                  <a:pos x="137" y="163"/>
                </a:cxn>
                <a:cxn ang="0">
                  <a:pos x="151" y="174"/>
                </a:cxn>
                <a:cxn ang="0">
                  <a:pos x="179" y="174"/>
                </a:cxn>
                <a:cxn ang="0">
                  <a:pos x="220" y="163"/>
                </a:cxn>
                <a:cxn ang="0">
                  <a:pos x="234" y="163"/>
                </a:cxn>
                <a:cxn ang="0">
                  <a:pos x="262" y="163"/>
                </a:cxn>
                <a:cxn ang="0">
                  <a:pos x="262" y="137"/>
                </a:cxn>
                <a:cxn ang="0">
                  <a:pos x="248" y="137"/>
                </a:cxn>
              </a:cxnLst>
              <a:rect l="0" t="0" r="r" b="b"/>
              <a:pathLst>
                <a:path w="262" h="174">
                  <a:moveTo>
                    <a:pt x="248" y="137"/>
                  </a:moveTo>
                  <a:lnTo>
                    <a:pt x="220" y="99"/>
                  </a:lnTo>
                  <a:lnTo>
                    <a:pt x="205" y="85"/>
                  </a:lnTo>
                  <a:lnTo>
                    <a:pt x="217" y="75"/>
                  </a:lnTo>
                  <a:lnTo>
                    <a:pt x="220" y="73"/>
                  </a:lnTo>
                  <a:lnTo>
                    <a:pt x="231" y="40"/>
                  </a:lnTo>
                  <a:lnTo>
                    <a:pt x="213" y="28"/>
                  </a:lnTo>
                  <a:lnTo>
                    <a:pt x="213" y="0"/>
                  </a:lnTo>
                  <a:lnTo>
                    <a:pt x="187" y="4"/>
                  </a:lnTo>
                  <a:lnTo>
                    <a:pt x="189" y="35"/>
                  </a:lnTo>
                  <a:lnTo>
                    <a:pt x="170" y="56"/>
                  </a:lnTo>
                  <a:lnTo>
                    <a:pt x="139" y="44"/>
                  </a:lnTo>
                  <a:lnTo>
                    <a:pt x="99" y="61"/>
                  </a:lnTo>
                  <a:lnTo>
                    <a:pt x="73" y="59"/>
                  </a:lnTo>
                  <a:lnTo>
                    <a:pt x="52" y="37"/>
                  </a:lnTo>
                  <a:lnTo>
                    <a:pt x="38" y="40"/>
                  </a:lnTo>
                  <a:lnTo>
                    <a:pt x="28" y="54"/>
                  </a:lnTo>
                  <a:lnTo>
                    <a:pt x="12" y="73"/>
                  </a:lnTo>
                  <a:lnTo>
                    <a:pt x="0" y="73"/>
                  </a:lnTo>
                  <a:lnTo>
                    <a:pt x="5" y="75"/>
                  </a:lnTo>
                  <a:lnTo>
                    <a:pt x="28" y="85"/>
                  </a:lnTo>
                  <a:lnTo>
                    <a:pt x="83" y="151"/>
                  </a:lnTo>
                  <a:lnTo>
                    <a:pt x="97" y="163"/>
                  </a:lnTo>
                  <a:lnTo>
                    <a:pt x="137" y="163"/>
                  </a:lnTo>
                  <a:lnTo>
                    <a:pt x="151" y="174"/>
                  </a:lnTo>
                  <a:lnTo>
                    <a:pt x="179" y="174"/>
                  </a:lnTo>
                  <a:lnTo>
                    <a:pt x="220" y="163"/>
                  </a:lnTo>
                  <a:lnTo>
                    <a:pt x="234" y="163"/>
                  </a:lnTo>
                  <a:lnTo>
                    <a:pt x="262" y="163"/>
                  </a:lnTo>
                  <a:lnTo>
                    <a:pt x="262" y="137"/>
                  </a:lnTo>
                  <a:lnTo>
                    <a:pt x="248" y="137"/>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436" name="Freeform 287a">
              <a:extLst>
                <a:ext uri="{FF2B5EF4-FFF2-40B4-BE49-F238E27FC236}">
                  <a16:creationId xmlns:a16="http://schemas.microsoft.com/office/drawing/2014/main" id="{F18AEB58-1A90-7357-DD58-CDF431A3C7D9}"/>
                </a:ext>
              </a:extLst>
            </p:cNvPr>
            <p:cNvSpPr>
              <a:spLocks/>
            </p:cNvSpPr>
            <p:nvPr/>
          </p:nvSpPr>
          <p:spPr bwMode="auto">
            <a:xfrm>
              <a:off x="4891364" y="4015728"/>
              <a:ext cx="258793" cy="257452"/>
            </a:xfrm>
            <a:custGeom>
              <a:avLst/>
              <a:gdLst/>
              <a:ahLst/>
              <a:cxnLst>
                <a:cxn ang="0">
                  <a:pos x="347" y="90"/>
                </a:cxn>
                <a:cxn ang="0">
                  <a:pos x="332" y="15"/>
                </a:cxn>
                <a:cxn ang="0">
                  <a:pos x="304" y="0"/>
                </a:cxn>
                <a:cxn ang="0">
                  <a:pos x="262" y="26"/>
                </a:cxn>
                <a:cxn ang="0">
                  <a:pos x="247" y="15"/>
                </a:cxn>
                <a:cxn ang="0">
                  <a:pos x="70" y="15"/>
                </a:cxn>
                <a:cxn ang="0">
                  <a:pos x="70" y="52"/>
                </a:cxn>
                <a:cxn ang="0">
                  <a:pos x="56" y="67"/>
                </a:cxn>
                <a:cxn ang="0">
                  <a:pos x="42" y="78"/>
                </a:cxn>
                <a:cxn ang="0">
                  <a:pos x="42" y="142"/>
                </a:cxn>
                <a:cxn ang="0">
                  <a:pos x="42" y="154"/>
                </a:cxn>
                <a:cxn ang="0">
                  <a:pos x="28" y="154"/>
                </a:cxn>
                <a:cxn ang="0">
                  <a:pos x="0" y="206"/>
                </a:cxn>
                <a:cxn ang="0">
                  <a:pos x="28" y="244"/>
                </a:cxn>
                <a:cxn ang="0">
                  <a:pos x="14" y="244"/>
                </a:cxn>
                <a:cxn ang="0">
                  <a:pos x="42" y="270"/>
                </a:cxn>
                <a:cxn ang="0">
                  <a:pos x="42" y="296"/>
                </a:cxn>
                <a:cxn ang="0">
                  <a:pos x="42" y="296"/>
                </a:cxn>
                <a:cxn ang="0">
                  <a:pos x="54" y="296"/>
                </a:cxn>
                <a:cxn ang="0">
                  <a:pos x="70" y="277"/>
                </a:cxn>
                <a:cxn ang="0">
                  <a:pos x="80" y="263"/>
                </a:cxn>
                <a:cxn ang="0">
                  <a:pos x="94" y="260"/>
                </a:cxn>
                <a:cxn ang="0">
                  <a:pos x="115" y="282"/>
                </a:cxn>
                <a:cxn ang="0">
                  <a:pos x="141" y="284"/>
                </a:cxn>
                <a:cxn ang="0">
                  <a:pos x="181" y="267"/>
                </a:cxn>
                <a:cxn ang="0">
                  <a:pos x="212" y="279"/>
                </a:cxn>
                <a:cxn ang="0">
                  <a:pos x="231" y="258"/>
                </a:cxn>
                <a:cxn ang="0">
                  <a:pos x="229" y="227"/>
                </a:cxn>
                <a:cxn ang="0">
                  <a:pos x="255" y="223"/>
                </a:cxn>
                <a:cxn ang="0">
                  <a:pos x="255" y="251"/>
                </a:cxn>
                <a:cxn ang="0">
                  <a:pos x="273" y="263"/>
                </a:cxn>
                <a:cxn ang="0">
                  <a:pos x="276" y="258"/>
                </a:cxn>
                <a:cxn ang="0">
                  <a:pos x="318" y="206"/>
                </a:cxn>
                <a:cxn ang="0">
                  <a:pos x="318" y="182"/>
                </a:cxn>
                <a:cxn ang="0">
                  <a:pos x="332" y="130"/>
                </a:cxn>
                <a:cxn ang="0">
                  <a:pos x="358" y="116"/>
                </a:cxn>
                <a:cxn ang="0">
                  <a:pos x="358" y="104"/>
                </a:cxn>
                <a:cxn ang="0">
                  <a:pos x="347" y="90"/>
                </a:cxn>
              </a:cxnLst>
              <a:rect l="0" t="0" r="r" b="b"/>
              <a:pathLst>
                <a:path w="358" h="296">
                  <a:moveTo>
                    <a:pt x="347" y="90"/>
                  </a:moveTo>
                  <a:lnTo>
                    <a:pt x="332" y="15"/>
                  </a:lnTo>
                  <a:lnTo>
                    <a:pt x="304" y="0"/>
                  </a:lnTo>
                  <a:lnTo>
                    <a:pt x="262" y="26"/>
                  </a:lnTo>
                  <a:lnTo>
                    <a:pt x="247" y="15"/>
                  </a:lnTo>
                  <a:lnTo>
                    <a:pt x="70" y="15"/>
                  </a:lnTo>
                  <a:lnTo>
                    <a:pt x="70" y="52"/>
                  </a:lnTo>
                  <a:lnTo>
                    <a:pt x="56" y="67"/>
                  </a:lnTo>
                  <a:lnTo>
                    <a:pt x="42" y="78"/>
                  </a:lnTo>
                  <a:lnTo>
                    <a:pt x="42" y="142"/>
                  </a:lnTo>
                  <a:lnTo>
                    <a:pt x="42" y="154"/>
                  </a:lnTo>
                  <a:lnTo>
                    <a:pt x="28" y="154"/>
                  </a:lnTo>
                  <a:lnTo>
                    <a:pt x="0" y="206"/>
                  </a:lnTo>
                  <a:lnTo>
                    <a:pt x="28" y="244"/>
                  </a:lnTo>
                  <a:lnTo>
                    <a:pt x="14" y="244"/>
                  </a:lnTo>
                  <a:lnTo>
                    <a:pt x="42" y="270"/>
                  </a:lnTo>
                  <a:lnTo>
                    <a:pt x="42" y="296"/>
                  </a:lnTo>
                  <a:lnTo>
                    <a:pt x="42" y="296"/>
                  </a:lnTo>
                  <a:lnTo>
                    <a:pt x="54" y="296"/>
                  </a:lnTo>
                  <a:lnTo>
                    <a:pt x="70" y="277"/>
                  </a:lnTo>
                  <a:lnTo>
                    <a:pt x="80" y="263"/>
                  </a:lnTo>
                  <a:lnTo>
                    <a:pt x="94" y="260"/>
                  </a:lnTo>
                  <a:lnTo>
                    <a:pt x="115" y="282"/>
                  </a:lnTo>
                  <a:lnTo>
                    <a:pt x="141" y="284"/>
                  </a:lnTo>
                  <a:lnTo>
                    <a:pt x="181" y="267"/>
                  </a:lnTo>
                  <a:lnTo>
                    <a:pt x="212" y="279"/>
                  </a:lnTo>
                  <a:lnTo>
                    <a:pt x="231" y="258"/>
                  </a:lnTo>
                  <a:lnTo>
                    <a:pt x="229" y="227"/>
                  </a:lnTo>
                  <a:lnTo>
                    <a:pt x="255" y="223"/>
                  </a:lnTo>
                  <a:lnTo>
                    <a:pt x="255" y="251"/>
                  </a:lnTo>
                  <a:lnTo>
                    <a:pt x="273" y="263"/>
                  </a:lnTo>
                  <a:lnTo>
                    <a:pt x="276" y="258"/>
                  </a:lnTo>
                  <a:lnTo>
                    <a:pt x="318" y="206"/>
                  </a:lnTo>
                  <a:lnTo>
                    <a:pt x="318" y="182"/>
                  </a:lnTo>
                  <a:lnTo>
                    <a:pt x="332" y="130"/>
                  </a:lnTo>
                  <a:lnTo>
                    <a:pt x="358" y="116"/>
                  </a:lnTo>
                  <a:lnTo>
                    <a:pt x="358" y="104"/>
                  </a:lnTo>
                  <a:lnTo>
                    <a:pt x="347" y="90"/>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437" name="Freeform 288">
              <a:extLst>
                <a:ext uri="{FF2B5EF4-FFF2-40B4-BE49-F238E27FC236}">
                  <a16:creationId xmlns:a16="http://schemas.microsoft.com/office/drawing/2014/main" id="{1219FCD0-0BCA-789D-4E14-24789ADACCB6}"/>
                </a:ext>
              </a:extLst>
            </p:cNvPr>
            <p:cNvSpPr>
              <a:spLocks/>
            </p:cNvSpPr>
            <p:nvPr>
              <p:custDataLst>
                <p:tags r:id="rId197"/>
              </p:custDataLst>
            </p:nvPr>
          </p:nvSpPr>
          <p:spPr bwMode="auto">
            <a:xfrm>
              <a:off x="4683875" y="4193947"/>
              <a:ext cx="119707" cy="200495"/>
            </a:xfrm>
            <a:custGeom>
              <a:avLst/>
              <a:gdLst>
                <a:gd name="T0" fmla="*/ 0 w 212"/>
                <a:gd name="T1" fmla="*/ 41275 h 288"/>
                <a:gd name="T2" fmla="*/ 0 w 212"/>
                <a:gd name="T3" fmla="*/ 41275 h 288"/>
                <a:gd name="T4" fmla="*/ 6290 w 212"/>
                <a:gd name="T5" fmla="*/ 31750 h 288"/>
                <a:gd name="T6" fmla="*/ 10221 w 212"/>
                <a:gd name="T7" fmla="*/ 31750 h 288"/>
                <a:gd name="T8" fmla="*/ 13366 w 212"/>
                <a:gd name="T9" fmla="*/ 34925 h 288"/>
                <a:gd name="T10" fmla="*/ 17298 w 212"/>
                <a:gd name="T11" fmla="*/ 31750 h 288"/>
                <a:gd name="T12" fmla="*/ 23588 w 212"/>
                <a:gd name="T13" fmla="*/ 22225 h 288"/>
                <a:gd name="T14" fmla="*/ 27519 w 212"/>
                <a:gd name="T15" fmla="*/ 13494 h 288"/>
                <a:gd name="T16" fmla="*/ 30664 w 212"/>
                <a:gd name="T17" fmla="*/ 7144 h 288"/>
                <a:gd name="T18" fmla="*/ 30664 w 212"/>
                <a:gd name="T19" fmla="*/ 3969 h 288"/>
                <a:gd name="T20" fmla="*/ 30664 w 212"/>
                <a:gd name="T21" fmla="*/ 0 h 288"/>
                <a:gd name="T22" fmla="*/ 30664 w 212"/>
                <a:gd name="T23" fmla="*/ 3969 h 288"/>
                <a:gd name="T24" fmla="*/ 37741 w 212"/>
                <a:gd name="T25" fmla="*/ 15875 h 288"/>
                <a:gd name="T26" fmla="*/ 30664 w 212"/>
                <a:gd name="T27" fmla="*/ 15875 h 288"/>
                <a:gd name="T28" fmla="*/ 30664 w 212"/>
                <a:gd name="T29" fmla="*/ 19050 h 288"/>
                <a:gd name="T30" fmla="*/ 34596 w 212"/>
                <a:gd name="T31" fmla="*/ 22225 h 288"/>
                <a:gd name="T32" fmla="*/ 37741 w 212"/>
                <a:gd name="T33" fmla="*/ 28575 h 288"/>
                <a:gd name="T34" fmla="*/ 30664 w 212"/>
                <a:gd name="T35" fmla="*/ 38100 h 288"/>
                <a:gd name="T36" fmla="*/ 34596 w 212"/>
                <a:gd name="T37" fmla="*/ 41275 h 288"/>
                <a:gd name="T38" fmla="*/ 40886 w 212"/>
                <a:gd name="T39" fmla="*/ 51594 h 288"/>
                <a:gd name="T40" fmla="*/ 40886 w 212"/>
                <a:gd name="T41" fmla="*/ 57150 h 288"/>
                <a:gd name="T42" fmla="*/ 23588 w 212"/>
                <a:gd name="T43" fmla="*/ 54769 h 288"/>
                <a:gd name="T44" fmla="*/ 13366 w 212"/>
                <a:gd name="T45" fmla="*/ 54769 h 288"/>
                <a:gd name="T46" fmla="*/ 6290 w 212"/>
                <a:gd name="T47" fmla="*/ 54769 h 288"/>
                <a:gd name="T48" fmla="*/ 6290 w 212"/>
                <a:gd name="T49" fmla="*/ 51594 h 288"/>
                <a:gd name="T50" fmla="*/ 3145 w 212"/>
                <a:gd name="T51" fmla="*/ 47625 h 288"/>
                <a:gd name="T52" fmla="*/ 0 w 212"/>
                <a:gd name="T53" fmla="*/ 44450 h 288"/>
                <a:gd name="T54" fmla="*/ 0 w 212"/>
                <a:gd name="T55" fmla="*/ 41275 h 2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2"/>
                <a:gd name="T85" fmla="*/ 0 h 288"/>
                <a:gd name="T86" fmla="*/ 212 w 212"/>
                <a:gd name="T87" fmla="*/ 288 h 2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2" h="288">
                  <a:moveTo>
                    <a:pt x="0" y="210"/>
                  </a:moveTo>
                  <a:lnTo>
                    <a:pt x="0" y="210"/>
                  </a:lnTo>
                  <a:lnTo>
                    <a:pt x="35" y="162"/>
                  </a:lnTo>
                  <a:lnTo>
                    <a:pt x="52" y="162"/>
                  </a:lnTo>
                  <a:lnTo>
                    <a:pt x="69" y="177"/>
                  </a:lnTo>
                  <a:lnTo>
                    <a:pt x="89" y="162"/>
                  </a:lnTo>
                  <a:lnTo>
                    <a:pt x="123" y="114"/>
                  </a:lnTo>
                  <a:lnTo>
                    <a:pt x="141" y="66"/>
                  </a:lnTo>
                  <a:lnTo>
                    <a:pt x="158" y="33"/>
                  </a:lnTo>
                  <a:lnTo>
                    <a:pt x="158" y="18"/>
                  </a:lnTo>
                  <a:lnTo>
                    <a:pt x="158" y="0"/>
                  </a:lnTo>
                  <a:lnTo>
                    <a:pt x="158" y="18"/>
                  </a:lnTo>
                  <a:lnTo>
                    <a:pt x="194" y="81"/>
                  </a:lnTo>
                  <a:lnTo>
                    <a:pt x="158" y="81"/>
                  </a:lnTo>
                  <a:lnTo>
                    <a:pt x="158" y="96"/>
                  </a:lnTo>
                  <a:lnTo>
                    <a:pt x="177" y="114"/>
                  </a:lnTo>
                  <a:lnTo>
                    <a:pt x="194" y="144"/>
                  </a:lnTo>
                  <a:lnTo>
                    <a:pt x="158" y="192"/>
                  </a:lnTo>
                  <a:lnTo>
                    <a:pt x="177" y="210"/>
                  </a:lnTo>
                  <a:lnTo>
                    <a:pt x="212" y="258"/>
                  </a:lnTo>
                  <a:lnTo>
                    <a:pt x="212" y="288"/>
                  </a:lnTo>
                  <a:lnTo>
                    <a:pt x="123" y="273"/>
                  </a:lnTo>
                  <a:lnTo>
                    <a:pt x="69" y="273"/>
                  </a:lnTo>
                  <a:lnTo>
                    <a:pt x="35" y="273"/>
                  </a:lnTo>
                  <a:lnTo>
                    <a:pt x="35" y="258"/>
                  </a:lnTo>
                  <a:lnTo>
                    <a:pt x="18" y="240"/>
                  </a:lnTo>
                  <a:lnTo>
                    <a:pt x="0" y="225"/>
                  </a:lnTo>
                  <a:lnTo>
                    <a:pt x="0" y="210"/>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FFFFFF"/>
                </a:solidFill>
                <a:latin typeface="Arial"/>
                <a:cs typeface="Arial" pitchFamily="34" charset="0"/>
              </a:endParaRPr>
            </a:p>
          </p:txBody>
        </p:sp>
        <p:sp>
          <p:nvSpPr>
            <p:cNvPr id="438" name="Freeform 289">
              <a:extLst>
                <a:ext uri="{FF2B5EF4-FFF2-40B4-BE49-F238E27FC236}">
                  <a16:creationId xmlns:a16="http://schemas.microsoft.com/office/drawing/2014/main" id="{08D74EEB-5D72-C1D0-828C-E582AE2ACD32}"/>
                </a:ext>
              </a:extLst>
            </p:cNvPr>
            <p:cNvSpPr>
              <a:spLocks/>
            </p:cNvSpPr>
            <p:nvPr>
              <p:custDataLst>
                <p:tags r:id="rId198"/>
              </p:custDataLst>
            </p:nvPr>
          </p:nvSpPr>
          <p:spPr bwMode="auto">
            <a:xfrm>
              <a:off x="4692995" y="4383303"/>
              <a:ext cx="30782" cy="22277"/>
            </a:xfrm>
            <a:custGeom>
              <a:avLst/>
              <a:gdLst>
                <a:gd name="T0" fmla="*/ 11322 w 53"/>
                <a:gd name="T1" fmla="*/ 0 h 33"/>
                <a:gd name="T2" fmla="*/ 11322 w 53"/>
                <a:gd name="T3" fmla="*/ 0 h 33"/>
                <a:gd name="T4" fmla="*/ 11322 w 53"/>
                <a:gd name="T5" fmla="*/ 6158 h 33"/>
                <a:gd name="T6" fmla="*/ 4044 w 53"/>
                <a:gd name="T7" fmla="*/ 6158 h 33"/>
                <a:gd name="T8" fmla="*/ 0 w 53"/>
                <a:gd name="T9" fmla="*/ 6158 h 33"/>
                <a:gd name="T10" fmla="*/ 4044 w 53"/>
                <a:gd name="T11" fmla="*/ 0 h 33"/>
                <a:gd name="T12" fmla="*/ 11322 w 53"/>
                <a:gd name="T13" fmla="*/ 0 h 33"/>
                <a:gd name="T14" fmla="*/ 0 60000 65536"/>
                <a:gd name="T15" fmla="*/ 0 60000 65536"/>
                <a:gd name="T16" fmla="*/ 0 60000 65536"/>
                <a:gd name="T17" fmla="*/ 0 60000 65536"/>
                <a:gd name="T18" fmla="*/ 0 60000 65536"/>
                <a:gd name="T19" fmla="*/ 0 60000 65536"/>
                <a:gd name="T20" fmla="*/ 0 60000 65536"/>
                <a:gd name="T21" fmla="*/ 0 w 53"/>
                <a:gd name="T22" fmla="*/ 0 h 33"/>
                <a:gd name="T23" fmla="*/ 53 w 5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33">
                  <a:moveTo>
                    <a:pt x="53" y="0"/>
                  </a:moveTo>
                  <a:lnTo>
                    <a:pt x="53" y="0"/>
                  </a:lnTo>
                  <a:lnTo>
                    <a:pt x="53" y="33"/>
                  </a:lnTo>
                  <a:lnTo>
                    <a:pt x="17" y="33"/>
                  </a:lnTo>
                  <a:lnTo>
                    <a:pt x="0" y="33"/>
                  </a:lnTo>
                  <a:lnTo>
                    <a:pt x="17" y="0"/>
                  </a:lnTo>
                  <a:lnTo>
                    <a:pt x="53" y="0"/>
                  </a:lnTo>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439" name="Freeform 290">
              <a:extLst>
                <a:ext uri="{FF2B5EF4-FFF2-40B4-BE49-F238E27FC236}">
                  <a16:creationId xmlns:a16="http://schemas.microsoft.com/office/drawing/2014/main" id="{FC2F9EEF-79DF-B8E1-6350-1446264E0F6F}"/>
                </a:ext>
              </a:extLst>
            </p:cNvPr>
            <p:cNvSpPr>
              <a:spLocks/>
            </p:cNvSpPr>
            <p:nvPr>
              <p:custDataLst>
                <p:tags r:id="rId199"/>
              </p:custDataLst>
            </p:nvPr>
          </p:nvSpPr>
          <p:spPr bwMode="auto">
            <a:xfrm>
              <a:off x="5070351" y="4160530"/>
              <a:ext cx="226870" cy="200495"/>
            </a:xfrm>
            <a:custGeom>
              <a:avLst/>
              <a:gdLst>
                <a:gd name="T0" fmla="*/ 48297 w 399"/>
                <a:gd name="T1" fmla="*/ 13494 h 288"/>
                <a:gd name="T2" fmla="*/ 48297 w 399"/>
                <a:gd name="T3" fmla="*/ 13494 h 288"/>
                <a:gd name="T4" fmla="*/ 48297 w 399"/>
                <a:gd name="T5" fmla="*/ 19050 h 288"/>
                <a:gd name="T6" fmla="*/ 48297 w 399"/>
                <a:gd name="T7" fmla="*/ 22225 h 288"/>
                <a:gd name="T8" fmla="*/ 51465 w 399"/>
                <a:gd name="T9" fmla="*/ 22225 h 288"/>
                <a:gd name="T10" fmla="*/ 51465 w 399"/>
                <a:gd name="T11" fmla="*/ 26194 h 288"/>
                <a:gd name="T12" fmla="*/ 58590 w 399"/>
                <a:gd name="T13" fmla="*/ 31750 h 288"/>
                <a:gd name="T14" fmla="*/ 75217 w 399"/>
                <a:gd name="T15" fmla="*/ 34925 h 288"/>
                <a:gd name="T16" fmla="*/ 78384 w 399"/>
                <a:gd name="T17" fmla="*/ 34925 h 288"/>
                <a:gd name="T18" fmla="*/ 64924 w 399"/>
                <a:gd name="T19" fmla="*/ 51594 h 288"/>
                <a:gd name="T20" fmla="*/ 54632 w 399"/>
                <a:gd name="T21" fmla="*/ 51594 h 288"/>
                <a:gd name="T22" fmla="*/ 48297 w 399"/>
                <a:gd name="T23" fmla="*/ 57150 h 288"/>
                <a:gd name="T24" fmla="*/ 40380 w 399"/>
                <a:gd name="T25" fmla="*/ 54769 h 288"/>
                <a:gd name="T26" fmla="*/ 30879 w 399"/>
                <a:gd name="T27" fmla="*/ 57150 h 288"/>
                <a:gd name="T28" fmla="*/ 13460 w 399"/>
                <a:gd name="T29" fmla="*/ 54769 h 288"/>
                <a:gd name="T30" fmla="*/ 13460 w 399"/>
                <a:gd name="T31" fmla="*/ 47625 h 288"/>
                <a:gd name="T32" fmla="*/ 10293 w 399"/>
                <a:gd name="T33" fmla="*/ 47625 h 288"/>
                <a:gd name="T34" fmla="*/ 3167 w 399"/>
                <a:gd name="T35" fmla="*/ 38100 h 288"/>
                <a:gd name="T36" fmla="*/ 0 w 399"/>
                <a:gd name="T37" fmla="*/ 34925 h 288"/>
                <a:gd name="T38" fmla="*/ 3167 w 399"/>
                <a:gd name="T39" fmla="*/ 31750 h 288"/>
                <a:gd name="T40" fmla="*/ 6334 w 399"/>
                <a:gd name="T41" fmla="*/ 22225 h 288"/>
                <a:gd name="T42" fmla="*/ 16627 w 399"/>
                <a:gd name="T43" fmla="*/ 9525 h 288"/>
                <a:gd name="T44" fmla="*/ 16627 w 399"/>
                <a:gd name="T45" fmla="*/ 3969 h 288"/>
                <a:gd name="T46" fmla="*/ 20586 w 399"/>
                <a:gd name="T47" fmla="*/ 3969 h 288"/>
                <a:gd name="T48" fmla="*/ 23753 w 399"/>
                <a:gd name="T49" fmla="*/ 7144 h 288"/>
                <a:gd name="T50" fmla="*/ 23753 w 399"/>
                <a:gd name="T51" fmla="*/ 0 h 288"/>
                <a:gd name="T52" fmla="*/ 26920 w 399"/>
                <a:gd name="T53" fmla="*/ 3969 h 288"/>
                <a:gd name="T54" fmla="*/ 37213 w 399"/>
                <a:gd name="T55" fmla="*/ 3969 h 288"/>
                <a:gd name="T56" fmla="*/ 48297 w 399"/>
                <a:gd name="T57" fmla="*/ 13494 h 2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99"/>
                <a:gd name="T88" fmla="*/ 0 h 288"/>
                <a:gd name="T89" fmla="*/ 399 w 399"/>
                <a:gd name="T90" fmla="*/ 288 h 28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99" h="288">
                  <a:moveTo>
                    <a:pt x="244" y="66"/>
                  </a:moveTo>
                  <a:lnTo>
                    <a:pt x="244" y="66"/>
                  </a:lnTo>
                  <a:lnTo>
                    <a:pt x="244" y="96"/>
                  </a:lnTo>
                  <a:lnTo>
                    <a:pt x="244" y="114"/>
                  </a:lnTo>
                  <a:lnTo>
                    <a:pt x="261" y="114"/>
                  </a:lnTo>
                  <a:lnTo>
                    <a:pt x="261" y="129"/>
                  </a:lnTo>
                  <a:lnTo>
                    <a:pt x="296" y="162"/>
                  </a:lnTo>
                  <a:lnTo>
                    <a:pt x="382" y="177"/>
                  </a:lnTo>
                  <a:lnTo>
                    <a:pt x="399" y="177"/>
                  </a:lnTo>
                  <a:lnTo>
                    <a:pt x="330" y="258"/>
                  </a:lnTo>
                  <a:lnTo>
                    <a:pt x="278" y="258"/>
                  </a:lnTo>
                  <a:lnTo>
                    <a:pt x="244" y="288"/>
                  </a:lnTo>
                  <a:lnTo>
                    <a:pt x="207" y="273"/>
                  </a:lnTo>
                  <a:lnTo>
                    <a:pt x="156" y="288"/>
                  </a:lnTo>
                  <a:lnTo>
                    <a:pt x="69" y="273"/>
                  </a:lnTo>
                  <a:lnTo>
                    <a:pt x="69" y="240"/>
                  </a:lnTo>
                  <a:lnTo>
                    <a:pt x="52" y="240"/>
                  </a:lnTo>
                  <a:lnTo>
                    <a:pt x="17" y="192"/>
                  </a:lnTo>
                  <a:lnTo>
                    <a:pt x="0" y="177"/>
                  </a:lnTo>
                  <a:lnTo>
                    <a:pt x="17" y="162"/>
                  </a:lnTo>
                  <a:lnTo>
                    <a:pt x="35" y="114"/>
                  </a:lnTo>
                  <a:lnTo>
                    <a:pt x="86" y="48"/>
                  </a:lnTo>
                  <a:lnTo>
                    <a:pt x="86" y="18"/>
                  </a:lnTo>
                  <a:lnTo>
                    <a:pt x="104" y="18"/>
                  </a:lnTo>
                  <a:lnTo>
                    <a:pt x="121" y="33"/>
                  </a:lnTo>
                  <a:lnTo>
                    <a:pt x="121" y="0"/>
                  </a:lnTo>
                  <a:lnTo>
                    <a:pt x="138" y="18"/>
                  </a:lnTo>
                  <a:lnTo>
                    <a:pt x="190" y="18"/>
                  </a:lnTo>
                  <a:lnTo>
                    <a:pt x="244" y="66"/>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FFFFFF"/>
                </a:solidFill>
                <a:latin typeface="Arial"/>
                <a:cs typeface="Arial" pitchFamily="34" charset="0"/>
              </a:endParaRPr>
            </a:p>
          </p:txBody>
        </p:sp>
        <p:sp>
          <p:nvSpPr>
            <p:cNvPr id="440" name="Freeform 291">
              <a:extLst>
                <a:ext uri="{FF2B5EF4-FFF2-40B4-BE49-F238E27FC236}">
                  <a16:creationId xmlns:a16="http://schemas.microsoft.com/office/drawing/2014/main" id="{0FB7713F-5B4C-C0D0-DA78-C4A4D22F6D76}"/>
                </a:ext>
              </a:extLst>
            </p:cNvPr>
            <p:cNvSpPr>
              <a:spLocks/>
            </p:cNvSpPr>
            <p:nvPr>
              <p:custDataLst>
                <p:tags r:id="rId200"/>
              </p:custDataLst>
            </p:nvPr>
          </p:nvSpPr>
          <p:spPr bwMode="auto">
            <a:xfrm>
              <a:off x="5208299" y="4205084"/>
              <a:ext cx="20521" cy="33416"/>
            </a:xfrm>
            <a:custGeom>
              <a:avLst/>
              <a:gdLst>
                <a:gd name="T0" fmla="*/ 4202 w 34"/>
                <a:gd name="T1" fmla="*/ 9525 h 48"/>
                <a:gd name="T2" fmla="*/ 4202 w 34"/>
                <a:gd name="T3" fmla="*/ 9525 h 48"/>
                <a:gd name="T4" fmla="*/ 0 w 34"/>
                <a:gd name="T5" fmla="*/ 9525 h 48"/>
                <a:gd name="T6" fmla="*/ 0 w 34"/>
                <a:gd name="T7" fmla="*/ 5556 h 48"/>
                <a:gd name="T8" fmla="*/ 0 w 34"/>
                <a:gd name="T9" fmla="*/ 0 h 48"/>
                <a:gd name="T10" fmla="*/ 4202 w 34"/>
                <a:gd name="T11" fmla="*/ 0 h 48"/>
                <a:gd name="T12" fmla="*/ 8404 w 34"/>
                <a:gd name="T13" fmla="*/ 0 h 48"/>
                <a:gd name="T14" fmla="*/ 8404 w 34"/>
                <a:gd name="T15" fmla="*/ 2381 h 48"/>
                <a:gd name="T16" fmla="*/ 4202 w 34"/>
                <a:gd name="T17" fmla="*/ 2381 h 48"/>
                <a:gd name="T18" fmla="*/ 8404 w 34"/>
                <a:gd name="T19" fmla="*/ 5556 h 48"/>
                <a:gd name="T20" fmla="*/ 4202 w 34"/>
                <a:gd name="T21" fmla="*/ 9525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48"/>
                <a:gd name="T35" fmla="*/ 34 w 3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48">
                  <a:moveTo>
                    <a:pt x="17" y="48"/>
                  </a:moveTo>
                  <a:lnTo>
                    <a:pt x="17" y="48"/>
                  </a:lnTo>
                  <a:lnTo>
                    <a:pt x="0" y="48"/>
                  </a:lnTo>
                  <a:lnTo>
                    <a:pt x="0" y="30"/>
                  </a:lnTo>
                  <a:lnTo>
                    <a:pt x="0" y="0"/>
                  </a:lnTo>
                  <a:lnTo>
                    <a:pt x="17" y="0"/>
                  </a:lnTo>
                  <a:lnTo>
                    <a:pt x="34" y="0"/>
                  </a:lnTo>
                  <a:lnTo>
                    <a:pt x="34" y="15"/>
                  </a:lnTo>
                  <a:lnTo>
                    <a:pt x="17" y="15"/>
                  </a:lnTo>
                  <a:lnTo>
                    <a:pt x="34" y="30"/>
                  </a:lnTo>
                  <a:lnTo>
                    <a:pt x="17" y="48"/>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441" name="Freeform 292">
              <a:extLst>
                <a:ext uri="{FF2B5EF4-FFF2-40B4-BE49-F238E27FC236}">
                  <a16:creationId xmlns:a16="http://schemas.microsoft.com/office/drawing/2014/main" id="{80466678-179D-BD29-9513-47A30C5C097A}"/>
                </a:ext>
              </a:extLst>
            </p:cNvPr>
            <p:cNvSpPr>
              <a:spLocks/>
            </p:cNvSpPr>
            <p:nvPr>
              <p:custDataLst>
                <p:tags r:id="rId201"/>
              </p:custDataLst>
            </p:nvPr>
          </p:nvSpPr>
          <p:spPr bwMode="auto">
            <a:xfrm>
              <a:off x="5079472" y="4349887"/>
              <a:ext cx="128827" cy="155940"/>
            </a:xfrm>
            <a:custGeom>
              <a:avLst/>
              <a:gdLst>
                <a:gd name="T0" fmla="*/ 44254 w 227"/>
                <a:gd name="T1" fmla="*/ 3175 h 224"/>
                <a:gd name="T2" fmla="*/ 44254 w 227"/>
                <a:gd name="T3" fmla="*/ 3175 h 224"/>
                <a:gd name="T4" fmla="*/ 37932 w 227"/>
                <a:gd name="T5" fmla="*/ 0 h 224"/>
                <a:gd name="T6" fmla="*/ 27659 w 227"/>
                <a:gd name="T7" fmla="*/ 3175 h 224"/>
                <a:gd name="T8" fmla="*/ 10273 w 227"/>
                <a:gd name="T9" fmla="*/ 0 h 224"/>
                <a:gd name="T10" fmla="*/ 3161 w 227"/>
                <a:gd name="T11" fmla="*/ 0 h 224"/>
                <a:gd name="T12" fmla="*/ 0 w 227"/>
                <a:gd name="T13" fmla="*/ 0 h 224"/>
                <a:gd name="T14" fmla="*/ 3161 w 227"/>
                <a:gd name="T15" fmla="*/ 3175 h 224"/>
                <a:gd name="T16" fmla="*/ 6322 w 227"/>
                <a:gd name="T17" fmla="*/ 11906 h 224"/>
                <a:gd name="T18" fmla="*/ 0 w 227"/>
                <a:gd name="T19" fmla="*/ 22225 h 224"/>
                <a:gd name="T20" fmla="*/ 0 w 227"/>
                <a:gd name="T21" fmla="*/ 26194 h 224"/>
                <a:gd name="T22" fmla="*/ 3161 w 227"/>
                <a:gd name="T23" fmla="*/ 26194 h 224"/>
                <a:gd name="T24" fmla="*/ 20547 w 227"/>
                <a:gd name="T25" fmla="*/ 34925 h 224"/>
                <a:gd name="T26" fmla="*/ 20547 w 227"/>
                <a:gd name="T27" fmla="*/ 41275 h 224"/>
                <a:gd name="T28" fmla="*/ 30820 w 227"/>
                <a:gd name="T29" fmla="*/ 44450 h 224"/>
                <a:gd name="T30" fmla="*/ 33981 w 227"/>
                <a:gd name="T31" fmla="*/ 34925 h 224"/>
                <a:gd name="T32" fmla="*/ 37932 w 227"/>
                <a:gd name="T33" fmla="*/ 34925 h 224"/>
                <a:gd name="T34" fmla="*/ 41093 w 227"/>
                <a:gd name="T35" fmla="*/ 28575 h 224"/>
                <a:gd name="T36" fmla="*/ 37932 w 227"/>
                <a:gd name="T37" fmla="*/ 26194 h 224"/>
                <a:gd name="T38" fmla="*/ 37932 w 227"/>
                <a:gd name="T39" fmla="*/ 9525 h 224"/>
                <a:gd name="T40" fmla="*/ 44254 w 227"/>
                <a:gd name="T41" fmla="*/ 3175 h 2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7"/>
                <a:gd name="T64" fmla="*/ 0 h 224"/>
                <a:gd name="T65" fmla="*/ 227 w 227"/>
                <a:gd name="T66" fmla="*/ 224 h 2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7" h="224">
                  <a:moveTo>
                    <a:pt x="227" y="15"/>
                  </a:moveTo>
                  <a:lnTo>
                    <a:pt x="227" y="15"/>
                  </a:lnTo>
                  <a:lnTo>
                    <a:pt x="192" y="0"/>
                  </a:lnTo>
                  <a:lnTo>
                    <a:pt x="140" y="15"/>
                  </a:lnTo>
                  <a:lnTo>
                    <a:pt x="52" y="0"/>
                  </a:lnTo>
                  <a:lnTo>
                    <a:pt x="18" y="0"/>
                  </a:lnTo>
                  <a:lnTo>
                    <a:pt x="0" y="0"/>
                  </a:lnTo>
                  <a:lnTo>
                    <a:pt x="18" y="15"/>
                  </a:lnTo>
                  <a:lnTo>
                    <a:pt x="35" y="63"/>
                  </a:lnTo>
                  <a:lnTo>
                    <a:pt x="0" y="111"/>
                  </a:lnTo>
                  <a:lnTo>
                    <a:pt x="0" y="129"/>
                  </a:lnTo>
                  <a:lnTo>
                    <a:pt x="18" y="129"/>
                  </a:lnTo>
                  <a:lnTo>
                    <a:pt x="104" y="176"/>
                  </a:lnTo>
                  <a:lnTo>
                    <a:pt x="104" y="207"/>
                  </a:lnTo>
                  <a:lnTo>
                    <a:pt x="158" y="224"/>
                  </a:lnTo>
                  <a:lnTo>
                    <a:pt x="175" y="176"/>
                  </a:lnTo>
                  <a:lnTo>
                    <a:pt x="192" y="176"/>
                  </a:lnTo>
                  <a:lnTo>
                    <a:pt x="210" y="144"/>
                  </a:lnTo>
                  <a:lnTo>
                    <a:pt x="192" y="129"/>
                  </a:lnTo>
                  <a:lnTo>
                    <a:pt x="192" y="48"/>
                  </a:lnTo>
                  <a:lnTo>
                    <a:pt x="227" y="15"/>
                  </a:lnTo>
                  <a:close/>
                </a:path>
              </a:pathLst>
            </a:custGeom>
            <a:solidFill>
              <a:schemeClr val="accent4">
                <a:lumMod val="75000"/>
              </a:schemeClr>
            </a:solidFill>
            <a:ln w="3175">
              <a:solidFill>
                <a:srgbClr val="FFFFFF"/>
              </a:solidFill>
              <a:miter lim="800000"/>
              <a:headEnd/>
              <a:tailEnd/>
            </a:ln>
            <a:effectLst/>
          </p:spPr>
          <p:txBody>
            <a:bodyPr wrap="none" anchor="ctr" anchorCtr="1"/>
            <a:lstStyle/>
            <a:p>
              <a:pPr marL="191089" defTabSz="2010351"/>
              <a:endParaRPr lang="en-US" sz="1979" kern="0">
                <a:solidFill>
                  <a:srgbClr val="FFFFFF"/>
                </a:solidFill>
                <a:latin typeface="Arial"/>
                <a:cs typeface="Arial" pitchFamily="34" charset="0"/>
              </a:endParaRPr>
            </a:p>
          </p:txBody>
        </p:sp>
        <p:sp>
          <p:nvSpPr>
            <p:cNvPr id="442" name="Freeform 293">
              <a:extLst>
                <a:ext uri="{FF2B5EF4-FFF2-40B4-BE49-F238E27FC236}">
                  <a16:creationId xmlns:a16="http://schemas.microsoft.com/office/drawing/2014/main" id="{0811707C-652B-CCAC-B67F-A9A91A60304A}"/>
                </a:ext>
              </a:extLst>
            </p:cNvPr>
            <p:cNvSpPr>
              <a:spLocks/>
            </p:cNvSpPr>
            <p:nvPr>
              <p:custDataLst>
                <p:tags r:id="rId202"/>
              </p:custDataLst>
            </p:nvPr>
          </p:nvSpPr>
          <p:spPr bwMode="auto">
            <a:xfrm>
              <a:off x="5011069" y="4349887"/>
              <a:ext cx="87784" cy="100248"/>
            </a:xfrm>
            <a:custGeom>
              <a:avLst/>
              <a:gdLst>
                <a:gd name="T0" fmla="*/ 23507 w 156"/>
                <a:gd name="T1" fmla="*/ 0 h 144"/>
                <a:gd name="T2" fmla="*/ 23507 w 156"/>
                <a:gd name="T3" fmla="*/ 0 h 144"/>
                <a:gd name="T4" fmla="*/ 26642 w 156"/>
                <a:gd name="T5" fmla="*/ 2381 h 144"/>
                <a:gd name="T6" fmla="*/ 29776 w 156"/>
                <a:gd name="T7" fmla="*/ 11906 h 144"/>
                <a:gd name="T8" fmla="*/ 23507 w 156"/>
                <a:gd name="T9" fmla="*/ 21431 h 144"/>
                <a:gd name="T10" fmla="*/ 23507 w 156"/>
                <a:gd name="T11" fmla="*/ 26194 h 144"/>
                <a:gd name="T12" fmla="*/ 13321 w 156"/>
                <a:gd name="T13" fmla="*/ 26194 h 144"/>
                <a:gd name="T14" fmla="*/ 6269 w 156"/>
                <a:gd name="T15" fmla="*/ 26194 h 144"/>
                <a:gd name="T16" fmla="*/ 0 w 156"/>
                <a:gd name="T17" fmla="*/ 28575 h 144"/>
                <a:gd name="T18" fmla="*/ 3134 w 156"/>
                <a:gd name="T19" fmla="*/ 19050 h 144"/>
                <a:gd name="T20" fmla="*/ 6269 w 156"/>
                <a:gd name="T21" fmla="*/ 15875 h 144"/>
                <a:gd name="T22" fmla="*/ 10186 w 156"/>
                <a:gd name="T23" fmla="*/ 9525 h 144"/>
                <a:gd name="T24" fmla="*/ 6269 w 156"/>
                <a:gd name="T25" fmla="*/ 9525 h 144"/>
                <a:gd name="T26" fmla="*/ 6269 w 156"/>
                <a:gd name="T27" fmla="*/ 2381 h 144"/>
                <a:gd name="T28" fmla="*/ 13321 w 156"/>
                <a:gd name="T29" fmla="*/ 2381 h 144"/>
                <a:gd name="T30" fmla="*/ 23507 w 156"/>
                <a:gd name="T31" fmla="*/ 0 h 1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6"/>
                <a:gd name="T49" fmla="*/ 0 h 144"/>
                <a:gd name="T50" fmla="*/ 156 w 156"/>
                <a:gd name="T51" fmla="*/ 144 h 1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6" h="144">
                  <a:moveTo>
                    <a:pt x="121" y="0"/>
                  </a:moveTo>
                  <a:lnTo>
                    <a:pt x="121" y="0"/>
                  </a:lnTo>
                  <a:lnTo>
                    <a:pt x="139" y="15"/>
                  </a:lnTo>
                  <a:lnTo>
                    <a:pt x="156" y="63"/>
                  </a:lnTo>
                  <a:lnTo>
                    <a:pt x="121" y="111"/>
                  </a:lnTo>
                  <a:lnTo>
                    <a:pt x="121" y="129"/>
                  </a:lnTo>
                  <a:lnTo>
                    <a:pt x="69" y="129"/>
                  </a:lnTo>
                  <a:lnTo>
                    <a:pt x="35" y="129"/>
                  </a:lnTo>
                  <a:lnTo>
                    <a:pt x="0" y="144"/>
                  </a:lnTo>
                  <a:lnTo>
                    <a:pt x="18" y="96"/>
                  </a:lnTo>
                  <a:lnTo>
                    <a:pt x="35" y="81"/>
                  </a:lnTo>
                  <a:lnTo>
                    <a:pt x="52" y="48"/>
                  </a:lnTo>
                  <a:lnTo>
                    <a:pt x="35" y="48"/>
                  </a:lnTo>
                  <a:lnTo>
                    <a:pt x="35" y="15"/>
                  </a:lnTo>
                  <a:lnTo>
                    <a:pt x="69" y="15"/>
                  </a:lnTo>
                  <a:lnTo>
                    <a:pt x="121" y="0"/>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FFFFFF"/>
                </a:solidFill>
                <a:latin typeface="Arial"/>
                <a:cs typeface="Arial" pitchFamily="34" charset="0"/>
              </a:endParaRPr>
            </a:p>
          </p:txBody>
        </p:sp>
        <p:sp>
          <p:nvSpPr>
            <p:cNvPr id="443" name="Freeform 294">
              <a:extLst>
                <a:ext uri="{FF2B5EF4-FFF2-40B4-BE49-F238E27FC236}">
                  <a16:creationId xmlns:a16="http://schemas.microsoft.com/office/drawing/2014/main" id="{021C49C3-DA7E-7499-0840-8427A4FAEFA1}"/>
                </a:ext>
              </a:extLst>
            </p:cNvPr>
            <p:cNvSpPr>
              <a:spLocks/>
            </p:cNvSpPr>
            <p:nvPr>
              <p:custDataLst>
                <p:tags r:id="rId203"/>
              </p:custDataLst>
            </p:nvPr>
          </p:nvSpPr>
          <p:spPr bwMode="auto">
            <a:xfrm>
              <a:off x="5000809" y="4438997"/>
              <a:ext cx="29641" cy="33416"/>
            </a:xfrm>
            <a:custGeom>
              <a:avLst/>
              <a:gdLst>
                <a:gd name="T0" fmla="*/ 10319 w 52"/>
                <a:gd name="T1" fmla="*/ 9728 h 47"/>
                <a:gd name="T2" fmla="*/ 10319 w 52"/>
                <a:gd name="T3" fmla="*/ 9728 h 47"/>
                <a:gd name="T4" fmla="*/ 3969 w 52"/>
                <a:gd name="T5" fmla="*/ 9728 h 47"/>
                <a:gd name="T6" fmla="*/ 0 w 52"/>
                <a:gd name="T7" fmla="*/ 9728 h 47"/>
                <a:gd name="T8" fmla="*/ 3969 w 52"/>
                <a:gd name="T9" fmla="*/ 3243 h 47"/>
                <a:gd name="T10" fmla="*/ 10319 w 52"/>
                <a:gd name="T11" fmla="*/ 0 h 47"/>
                <a:gd name="T12" fmla="*/ 10319 w 52"/>
                <a:gd name="T13" fmla="*/ 6485 h 47"/>
                <a:gd name="T14" fmla="*/ 10319 w 52"/>
                <a:gd name="T15" fmla="*/ 9728 h 4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47"/>
                <a:gd name="T26" fmla="*/ 52 w 52"/>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47">
                  <a:moveTo>
                    <a:pt x="52" y="47"/>
                  </a:moveTo>
                  <a:lnTo>
                    <a:pt x="52" y="47"/>
                  </a:lnTo>
                  <a:lnTo>
                    <a:pt x="17" y="47"/>
                  </a:lnTo>
                  <a:lnTo>
                    <a:pt x="0" y="47"/>
                  </a:lnTo>
                  <a:lnTo>
                    <a:pt x="17" y="15"/>
                  </a:lnTo>
                  <a:lnTo>
                    <a:pt x="52" y="0"/>
                  </a:lnTo>
                  <a:lnTo>
                    <a:pt x="52" y="30"/>
                  </a:lnTo>
                  <a:lnTo>
                    <a:pt x="52" y="47"/>
                  </a:lnTo>
                </a:path>
              </a:pathLst>
            </a:custGeom>
            <a:solidFill>
              <a:schemeClr val="bg1">
                <a:lumMod val="85000"/>
              </a:schemeClr>
            </a:solidFill>
            <a:ln w="3175">
              <a:solidFill>
                <a:srgbClr val="FFFFFF"/>
              </a:solidFill>
              <a:miter lim="800000"/>
              <a:headEnd/>
              <a:tailEnd/>
            </a:ln>
            <a:effectLst/>
          </p:spPr>
          <p:txBody>
            <a:bodyPr wrap="none" anchor="ctr" anchorCtr="1"/>
            <a:lstStyle/>
            <a:p>
              <a:pPr marL="191089" defTabSz="2010351">
                <a:defRPr/>
              </a:pPr>
              <a:endParaRPr lang="en-US" sz="1979" kern="0">
                <a:solidFill>
                  <a:srgbClr val="FFFFFF"/>
                </a:solidFill>
                <a:latin typeface="Arial"/>
                <a:cs typeface="Arial" pitchFamily="34" charset="0"/>
              </a:endParaRPr>
            </a:p>
          </p:txBody>
        </p:sp>
        <p:sp>
          <p:nvSpPr>
            <p:cNvPr id="444" name="Freeform 295">
              <a:extLst>
                <a:ext uri="{FF2B5EF4-FFF2-40B4-BE49-F238E27FC236}">
                  <a16:creationId xmlns:a16="http://schemas.microsoft.com/office/drawing/2014/main" id="{776C9109-8B3D-387D-7FF2-7B5C556362BF}"/>
                </a:ext>
              </a:extLst>
            </p:cNvPr>
            <p:cNvSpPr>
              <a:spLocks/>
            </p:cNvSpPr>
            <p:nvPr>
              <p:custDataLst>
                <p:tags r:id="rId204"/>
              </p:custDataLst>
            </p:nvPr>
          </p:nvSpPr>
          <p:spPr bwMode="auto">
            <a:xfrm>
              <a:off x="5011069" y="4472411"/>
              <a:ext cx="19380" cy="33416"/>
            </a:xfrm>
            <a:custGeom>
              <a:avLst/>
              <a:gdLst>
                <a:gd name="T0" fmla="*/ 6169 w 35"/>
                <a:gd name="T1" fmla="*/ 0 h 48"/>
                <a:gd name="T2" fmla="*/ 6169 w 35"/>
                <a:gd name="T3" fmla="*/ 0 h 48"/>
                <a:gd name="T4" fmla="*/ 6169 w 35"/>
                <a:gd name="T5" fmla="*/ 3175 h 48"/>
                <a:gd name="T6" fmla="*/ 0 w 35"/>
                <a:gd name="T7" fmla="*/ 9525 h 48"/>
                <a:gd name="T8" fmla="*/ 0 w 35"/>
                <a:gd name="T9" fmla="*/ 3175 h 48"/>
                <a:gd name="T10" fmla="*/ 0 w 35"/>
                <a:gd name="T11" fmla="*/ 0 h 48"/>
                <a:gd name="T12" fmla="*/ 6169 w 35"/>
                <a:gd name="T13" fmla="*/ 0 h 48"/>
                <a:gd name="T14" fmla="*/ 0 60000 65536"/>
                <a:gd name="T15" fmla="*/ 0 60000 65536"/>
                <a:gd name="T16" fmla="*/ 0 60000 65536"/>
                <a:gd name="T17" fmla="*/ 0 60000 65536"/>
                <a:gd name="T18" fmla="*/ 0 60000 65536"/>
                <a:gd name="T19" fmla="*/ 0 60000 65536"/>
                <a:gd name="T20" fmla="*/ 0 60000 65536"/>
                <a:gd name="T21" fmla="*/ 0 w 35"/>
                <a:gd name="T22" fmla="*/ 0 h 48"/>
                <a:gd name="T23" fmla="*/ 35 w 35"/>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8">
                  <a:moveTo>
                    <a:pt x="35" y="0"/>
                  </a:moveTo>
                  <a:lnTo>
                    <a:pt x="35" y="0"/>
                  </a:lnTo>
                  <a:lnTo>
                    <a:pt x="35" y="16"/>
                  </a:lnTo>
                  <a:lnTo>
                    <a:pt x="0" y="48"/>
                  </a:lnTo>
                  <a:lnTo>
                    <a:pt x="0" y="16"/>
                  </a:lnTo>
                  <a:lnTo>
                    <a:pt x="0" y="0"/>
                  </a:lnTo>
                  <a:lnTo>
                    <a:pt x="35" y="0"/>
                  </a:lnTo>
                </a:path>
              </a:pathLst>
            </a:custGeom>
            <a:solidFill>
              <a:schemeClr val="bg1">
                <a:lumMod val="85000"/>
              </a:schemeClr>
            </a:solidFill>
            <a:ln w="3175">
              <a:solidFill>
                <a:srgbClr val="FFFFFF"/>
              </a:solidFill>
              <a:miter lim="800000"/>
              <a:headEnd/>
              <a:tailEnd/>
            </a:ln>
            <a:effectLst/>
          </p:spPr>
          <p:txBody>
            <a:bodyPr wrap="none" anchor="ctr" anchorCtr="1"/>
            <a:lstStyle/>
            <a:p>
              <a:pPr marL="191089" defTabSz="2010351"/>
              <a:endParaRPr lang="en-US" sz="1979" kern="0">
                <a:solidFill>
                  <a:srgbClr val="FFFFFF"/>
                </a:solidFill>
                <a:latin typeface="Arial"/>
                <a:cs typeface="Arial" pitchFamily="34" charset="0"/>
              </a:endParaRPr>
            </a:p>
          </p:txBody>
        </p:sp>
        <p:sp>
          <p:nvSpPr>
            <p:cNvPr id="445" name="Freeform 296">
              <a:extLst>
                <a:ext uri="{FF2B5EF4-FFF2-40B4-BE49-F238E27FC236}">
                  <a16:creationId xmlns:a16="http://schemas.microsoft.com/office/drawing/2014/main" id="{3F3E2EEE-00CF-FB73-8FE5-C33DB7E0D2A8}"/>
                </a:ext>
              </a:extLst>
            </p:cNvPr>
            <p:cNvSpPr>
              <a:spLocks/>
            </p:cNvSpPr>
            <p:nvPr>
              <p:custDataLst>
                <p:tags r:id="rId205"/>
              </p:custDataLst>
            </p:nvPr>
          </p:nvSpPr>
          <p:spPr bwMode="auto">
            <a:xfrm>
              <a:off x="4347559" y="3760933"/>
              <a:ext cx="188110" cy="167080"/>
            </a:xfrm>
            <a:custGeom>
              <a:avLst/>
              <a:gdLst>
                <a:gd name="T0" fmla="*/ 58738 w 330"/>
                <a:gd name="T1" fmla="*/ 3969 h 240"/>
                <a:gd name="T2" fmla="*/ 58738 w 330"/>
                <a:gd name="T3" fmla="*/ 3969 h 240"/>
                <a:gd name="T4" fmla="*/ 62706 w 330"/>
                <a:gd name="T5" fmla="*/ 3969 h 240"/>
                <a:gd name="T6" fmla="*/ 65881 w 330"/>
                <a:gd name="T7" fmla="*/ 19050 h 240"/>
                <a:gd name="T8" fmla="*/ 52388 w 330"/>
                <a:gd name="T9" fmla="*/ 23019 h 240"/>
                <a:gd name="T10" fmla="*/ 52388 w 330"/>
                <a:gd name="T11" fmla="*/ 25400 h 240"/>
                <a:gd name="T12" fmla="*/ 41275 w 330"/>
                <a:gd name="T13" fmla="*/ 32544 h 240"/>
                <a:gd name="T14" fmla="*/ 27781 w 330"/>
                <a:gd name="T15" fmla="*/ 38100 h 240"/>
                <a:gd name="T16" fmla="*/ 23813 w 330"/>
                <a:gd name="T17" fmla="*/ 42069 h 240"/>
                <a:gd name="T18" fmla="*/ 23813 w 330"/>
                <a:gd name="T19" fmla="*/ 47625 h 240"/>
                <a:gd name="T20" fmla="*/ 0 w 330"/>
                <a:gd name="T21" fmla="*/ 44450 h 240"/>
                <a:gd name="T22" fmla="*/ 7144 w 330"/>
                <a:gd name="T23" fmla="*/ 44450 h 240"/>
                <a:gd name="T24" fmla="*/ 14288 w 330"/>
                <a:gd name="T25" fmla="*/ 38100 h 240"/>
                <a:gd name="T26" fmla="*/ 17463 w 330"/>
                <a:gd name="T27" fmla="*/ 32544 h 240"/>
                <a:gd name="T28" fmla="*/ 17463 w 330"/>
                <a:gd name="T29" fmla="*/ 25400 h 240"/>
                <a:gd name="T30" fmla="*/ 20638 w 330"/>
                <a:gd name="T31" fmla="*/ 19050 h 240"/>
                <a:gd name="T32" fmla="*/ 23813 w 330"/>
                <a:gd name="T33" fmla="*/ 13494 h 240"/>
                <a:gd name="T34" fmla="*/ 34131 w 330"/>
                <a:gd name="T35" fmla="*/ 9525 h 240"/>
                <a:gd name="T36" fmla="*/ 38100 w 330"/>
                <a:gd name="T37" fmla="*/ 0 h 240"/>
                <a:gd name="T38" fmla="*/ 41275 w 330"/>
                <a:gd name="T39" fmla="*/ 0 h 240"/>
                <a:gd name="T40" fmla="*/ 44450 w 330"/>
                <a:gd name="T41" fmla="*/ 3969 h 240"/>
                <a:gd name="T42" fmla="*/ 55563 w 330"/>
                <a:gd name="T43" fmla="*/ 3969 h 240"/>
                <a:gd name="T44" fmla="*/ 58738 w 330"/>
                <a:gd name="T45" fmla="*/ 3969 h 2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0"/>
                <a:gd name="T70" fmla="*/ 0 h 240"/>
                <a:gd name="T71" fmla="*/ 330 w 330"/>
                <a:gd name="T72" fmla="*/ 240 h 2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0" h="240">
                  <a:moveTo>
                    <a:pt x="296" y="17"/>
                  </a:moveTo>
                  <a:lnTo>
                    <a:pt x="296" y="17"/>
                  </a:lnTo>
                  <a:lnTo>
                    <a:pt x="313" y="17"/>
                  </a:lnTo>
                  <a:lnTo>
                    <a:pt x="330" y="96"/>
                  </a:lnTo>
                  <a:lnTo>
                    <a:pt x="261" y="113"/>
                  </a:lnTo>
                  <a:lnTo>
                    <a:pt x="261" y="128"/>
                  </a:lnTo>
                  <a:lnTo>
                    <a:pt x="209" y="161"/>
                  </a:lnTo>
                  <a:lnTo>
                    <a:pt x="140" y="192"/>
                  </a:lnTo>
                  <a:lnTo>
                    <a:pt x="123" y="209"/>
                  </a:lnTo>
                  <a:lnTo>
                    <a:pt x="123" y="240"/>
                  </a:lnTo>
                  <a:lnTo>
                    <a:pt x="0" y="224"/>
                  </a:lnTo>
                  <a:lnTo>
                    <a:pt x="36" y="224"/>
                  </a:lnTo>
                  <a:lnTo>
                    <a:pt x="71" y="192"/>
                  </a:lnTo>
                  <a:lnTo>
                    <a:pt x="88" y="161"/>
                  </a:lnTo>
                  <a:lnTo>
                    <a:pt x="88" y="128"/>
                  </a:lnTo>
                  <a:lnTo>
                    <a:pt x="106" y="96"/>
                  </a:lnTo>
                  <a:lnTo>
                    <a:pt x="123" y="65"/>
                  </a:lnTo>
                  <a:lnTo>
                    <a:pt x="175" y="48"/>
                  </a:lnTo>
                  <a:lnTo>
                    <a:pt x="192" y="0"/>
                  </a:lnTo>
                  <a:lnTo>
                    <a:pt x="209" y="0"/>
                  </a:lnTo>
                  <a:lnTo>
                    <a:pt x="227" y="17"/>
                  </a:lnTo>
                  <a:lnTo>
                    <a:pt x="278" y="17"/>
                  </a:lnTo>
                  <a:lnTo>
                    <a:pt x="296" y="17"/>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446" name="Freeform 297">
              <a:extLst>
                <a:ext uri="{FF2B5EF4-FFF2-40B4-BE49-F238E27FC236}">
                  <a16:creationId xmlns:a16="http://schemas.microsoft.com/office/drawing/2014/main" id="{90D6F8A3-E0EB-DE15-E71E-FF4B506BDE59}"/>
                </a:ext>
              </a:extLst>
            </p:cNvPr>
            <p:cNvSpPr>
              <a:spLocks/>
            </p:cNvSpPr>
            <p:nvPr>
              <p:custDataLst>
                <p:tags r:id="rId206"/>
              </p:custDataLst>
            </p:nvPr>
          </p:nvSpPr>
          <p:spPr bwMode="auto">
            <a:xfrm>
              <a:off x="4417102" y="3727516"/>
              <a:ext cx="316935" cy="356436"/>
            </a:xfrm>
            <a:custGeom>
              <a:avLst/>
              <a:gdLst>
                <a:gd name="T0" fmla="*/ 34988 w 555"/>
                <a:gd name="T1" fmla="*/ 12700 h 512"/>
                <a:gd name="T2" fmla="*/ 34988 w 555"/>
                <a:gd name="T3" fmla="*/ 12700 h 512"/>
                <a:gd name="T4" fmla="*/ 38169 w 555"/>
                <a:gd name="T5" fmla="*/ 12700 h 512"/>
                <a:gd name="T6" fmla="*/ 42145 w 555"/>
                <a:gd name="T7" fmla="*/ 28575 h 512"/>
                <a:gd name="T8" fmla="*/ 27831 w 555"/>
                <a:gd name="T9" fmla="*/ 31750 h 512"/>
                <a:gd name="T10" fmla="*/ 27831 w 555"/>
                <a:gd name="T11" fmla="*/ 34925 h 512"/>
                <a:gd name="T12" fmla="*/ 17494 w 555"/>
                <a:gd name="T13" fmla="*/ 41275 h 512"/>
                <a:gd name="T14" fmla="*/ 3976 w 555"/>
                <a:gd name="T15" fmla="*/ 47625 h 512"/>
                <a:gd name="T16" fmla="*/ 0 w 555"/>
                <a:gd name="T17" fmla="*/ 50800 h 512"/>
                <a:gd name="T18" fmla="*/ 0 w 555"/>
                <a:gd name="T19" fmla="*/ 57150 h 512"/>
                <a:gd name="T20" fmla="*/ 20675 w 555"/>
                <a:gd name="T21" fmla="*/ 69850 h 512"/>
                <a:gd name="T22" fmla="*/ 52482 w 555"/>
                <a:gd name="T23" fmla="*/ 92075 h 512"/>
                <a:gd name="T24" fmla="*/ 55663 w 555"/>
                <a:gd name="T25" fmla="*/ 95250 h 512"/>
                <a:gd name="T26" fmla="*/ 62819 w 555"/>
                <a:gd name="T27" fmla="*/ 98425 h 512"/>
                <a:gd name="T28" fmla="*/ 66000 w 555"/>
                <a:gd name="T29" fmla="*/ 101600 h 512"/>
                <a:gd name="T30" fmla="*/ 69181 w 555"/>
                <a:gd name="T31" fmla="*/ 101600 h 512"/>
                <a:gd name="T32" fmla="*/ 76337 w 555"/>
                <a:gd name="T33" fmla="*/ 101600 h 512"/>
                <a:gd name="T34" fmla="*/ 110530 w 555"/>
                <a:gd name="T35" fmla="*/ 79375 h 512"/>
                <a:gd name="T36" fmla="*/ 107349 w 555"/>
                <a:gd name="T37" fmla="*/ 73025 h 512"/>
                <a:gd name="T38" fmla="*/ 103373 w 555"/>
                <a:gd name="T39" fmla="*/ 73025 h 512"/>
                <a:gd name="T40" fmla="*/ 97012 w 555"/>
                <a:gd name="T41" fmla="*/ 63500 h 512"/>
                <a:gd name="T42" fmla="*/ 100193 w 555"/>
                <a:gd name="T43" fmla="*/ 60325 h 512"/>
                <a:gd name="T44" fmla="*/ 100193 w 555"/>
                <a:gd name="T45" fmla="*/ 53975 h 512"/>
                <a:gd name="T46" fmla="*/ 100193 w 555"/>
                <a:gd name="T47" fmla="*/ 47625 h 512"/>
                <a:gd name="T48" fmla="*/ 97012 w 555"/>
                <a:gd name="T49" fmla="*/ 44450 h 512"/>
                <a:gd name="T50" fmla="*/ 97012 w 555"/>
                <a:gd name="T51" fmla="*/ 41275 h 512"/>
                <a:gd name="T52" fmla="*/ 97012 w 555"/>
                <a:gd name="T53" fmla="*/ 31750 h 512"/>
                <a:gd name="T54" fmla="*/ 89855 w 555"/>
                <a:gd name="T55" fmla="*/ 28575 h 512"/>
                <a:gd name="T56" fmla="*/ 86675 w 555"/>
                <a:gd name="T57" fmla="*/ 22225 h 512"/>
                <a:gd name="T58" fmla="*/ 93036 w 555"/>
                <a:gd name="T59" fmla="*/ 15875 h 512"/>
                <a:gd name="T60" fmla="*/ 89855 w 555"/>
                <a:gd name="T61" fmla="*/ 3175 h 512"/>
                <a:gd name="T62" fmla="*/ 93036 w 555"/>
                <a:gd name="T63" fmla="*/ 0 h 512"/>
                <a:gd name="T64" fmla="*/ 89855 w 555"/>
                <a:gd name="T65" fmla="*/ 3175 h 512"/>
                <a:gd name="T66" fmla="*/ 79518 w 555"/>
                <a:gd name="T67" fmla="*/ 0 h 512"/>
                <a:gd name="T68" fmla="*/ 76337 w 555"/>
                <a:gd name="T69" fmla="*/ 3175 h 512"/>
                <a:gd name="T70" fmla="*/ 69181 w 555"/>
                <a:gd name="T71" fmla="*/ 0 h 512"/>
                <a:gd name="T72" fmla="*/ 62819 w 555"/>
                <a:gd name="T73" fmla="*/ 3175 h 512"/>
                <a:gd name="T74" fmla="*/ 52482 w 555"/>
                <a:gd name="T75" fmla="*/ 3175 h 512"/>
                <a:gd name="T76" fmla="*/ 34988 w 555"/>
                <a:gd name="T77" fmla="*/ 12700 h 5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55"/>
                <a:gd name="T118" fmla="*/ 0 h 512"/>
                <a:gd name="T119" fmla="*/ 555 w 555"/>
                <a:gd name="T120" fmla="*/ 512 h 5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55" h="512">
                  <a:moveTo>
                    <a:pt x="173" y="65"/>
                  </a:moveTo>
                  <a:lnTo>
                    <a:pt x="173" y="65"/>
                  </a:lnTo>
                  <a:lnTo>
                    <a:pt x="192" y="65"/>
                  </a:lnTo>
                  <a:lnTo>
                    <a:pt x="209" y="144"/>
                  </a:lnTo>
                  <a:lnTo>
                    <a:pt x="138" y="161"/>
                  </a:lnTo>
                  <a:lnTo>
                    <a:pt x="138" y="176"/>
                  </a:lnTo>
                  <a:lnTo>
                    <a:pt x="86" y="209"/>
                  </a:lnTo>
                  <a:lnTo>
                    <a:pt x="17" y="240"/>
                  </a:lnTo>
                  <a:lnTo>
                    <a:pt x="0" y="257"/>
                  </a:lnTo>
                  <a:lnTo>
                    <a:pt x="0" y="288"/>
                  </a:lnTo>
                  <a:lnTo>
                    <a:pt x="104" y="353"/>
                  </a:lnTo>
                  <a:lnTo>
                    <a:pt x="261" y="464"/>
                  </a:lnTo>
                  <a:lnTo>
                    <a:pt x="278" y="480"/>
                  </a:lnTo>
                  <a:lnTo>
                    <a:pt x="313" y="497"/>
                  </a:lnTo>
                  <a:lnTo>
                    <a:pt x="330" y="512"/>
                  </a:lnTo>
                  <a:lnTo>
                    <a:pt x="347" y="512"/>
                  </a:lnTo>
                  <a:lnTo>
                    <a:pt x="382" y="512"/>
                  </a:lnTo>
                  <a:lnTo>
                    <a:pt x="555" y="401"/>
                  </a:lnTo>
                  <a:lnTo>
                    <a:pt x="537" y="368"/>
                  </a:lnTo>
                  <a:lnTo>
                    <a:pt x="520" y="368"/>
                  </a:lnTo>
                  <a:lnTo>
                    <a:pt x="486" y="320"/>
                  </a:lnTo>
                  <a:lnTo>
                    <a:pt x="503" y="305"/>
                  </a:lnTo>
                  <a:lnTo>
                    <a:pt x="503" y="272"/>
                  </a:lnTo>
                  <a:lnTo>
                    <a:pt x="503" y="240"/>
                  </a:lnTo>
                  <a:lnTo>
                    <a:pt x="486" y="224"/>
                  </a:lnTo>
                  <a:lnTo>
                    <a:pt x="486" y="209"/>
                  </a:lnTo>
                  <a:lnTo>
                    <a:pt x="486" y="161"/>
                  </a:lnTo>
                  <a:lnTo>
                    <a:pt x="451" y="144"/>
                  </a:lnTo>
                  <a:lnTo>
                    <a:pt x="434" y="113"/>
                  </a:lnTo>
                  <a:lnTo>
                    <a:pt x="468" y="80"/>
                  </a:lnTo>
                  <a:lnTo>
                    <a:pt x="451" y="17"/>
                  </a:lnTo>
                  <a:lnTo>
                    <a:pt x="468" y="0"/>
                  </a:lnTo>
                  <a:lnTo>
                    <a:pt x="451" y="17"/>
                  </a:lnTo>
                  <a:lnTo>
                    <a:pt x="399" y="0"/>
                  </a:lnTo>
                  <a:lnTo>
                    <a:pt x="382" y="17"/>
                  </a:lnTo>
                  <a:lnTo>
                    <a:pt x="347" y="0"/>
                  </a:lnTo>
                  <a:lnTo>
                    <a:pt x="313" y="17"/>
                  </a:lnTo>
                  <a:lnTo>
                    <a:pt x="261" y="17"/>
                  </a:lnTo>
                  <a:lnTo>
                    <a:pt x="173" y="65"/>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447" name="Freeform 298">
              <a:extLst>
                <a:ext uri="{FF2B5EF4-FFF2-40B4-BE49-F238E27FC236}">
                  <a16:creationId xmlns:a16="http://schemas.microsoft.com/office/drawing/2014/main" id="{74041ADC-B984-FEAE-56A9-5BCF4CF6B528}"/>
                </a:ext>
              </a:extLst>
            </p:cNvPr>
            <p:cNvSpPr>
              <a:spLocks/>
            </p:cNvSpPr>
            <p:nvPr>
              <p:custDataLst>
                <p:tags r:id="rId207"/>
              </p:custDataLst>
            </p:nvPr>
          </p:nvSpPr>
          <p:spPr bwMode="auto">
            <a:xfrm>
              <a:off x="4663354" y="3727516"/>
              <a:ext cx="60423" cy="146195"/>
            </a:xfrm>
            <a:custGeom>
              <a:avLst/>
              <a:gdLst>
                <a:gd name="T0" fmla="*/ 21635 w 105"/>
                <a:gd name="T1" fmla="*/ 25522 h 209"/>
                <a:gd name="T2" fmla="*/ 21635 w 105"/>
                <a:gd name="T3" fmla="*/ 25522 h 209"/>
                <a:gd name="T4" fmla="*/ 21635 w 105"/>
                <a:gd name="T5" fmla="*/ 28712 h 209"/>
                <a:gd name="T6" fmla="*/ 14424 w 105"/>
                <a:gd name="T7" fmla="*/ 35092 h 209"/>
                <a:gd name="T8" fmla="*/ 14424 w 105"/>
                <a:gd name="T9" fmla="*/ 38282 h 209"/>
                <a:gd name="T10" fmla="*/ 11218 w 105"/>
                <a:gd name="T11" fmla="*/ 42270 h 209"/>
                <a:gd name="T12" fmla="*/ 11218 w 105"/>
                <a:gd name="T13" fmla="*/ 32700 h 209"/>
                <a:gd name="T14" fmla="*/ 4007 w 105"/>
                <a:gd name="T15" fmla="*/ 28712 h 209"/>
                <a:gd name="T16" fmla="*/ 0 w 105"/>
                <a:gd name="T17" fmla="*/ 23129 h 209"/>
                <a:gd name="T18" fmla="*/ 7212 w 105"/>
                <a:gd name="T19" fmla="*/ 15951 h 209"/>
                <a:gd name="T20" fmla="*/ 4007 w 105"/>
                <a:gd name="T21" fmla="*/ 3988 h 209"/>
                <a:gd name="T22" fmla="*/ 7212 w 105"/>
                <a:gd name="T23" fmla="*/ 0 h 209"/>
                <a:gd name="T24" fmla="*/ 14424 w 105"/>
                <a:gd name="T25" fmla="*/ 0 h 209"/>
                <a:gd name="T26" fmla="*/ 17629 w 105"/>
                <a:gd name="T27" fmla="*/ 3988 h 209"/>
                <a:gd name="T28" fmla="*/ 21635 w 105"/>
                <a:gd name="T29" fmla="*/ 0 h 209"/>
                <a:gd name="T30" fmla="*/ 17629 w 105"/>
                <a:gd name="T31" fmla="*/ 6380 h 209"/>
                <a:gd name="T32" fmla="*/ 21635 w 105"/>
                <a:gd name="T33" fmla="*/ 13558 h 209"/>
                <a:gd name="T34" fmla="*/ 14424 w 105"/>
                <a:gd name="T35" fmla="*/ 19141 h 209"/>
                <a:gd name="T36" fmla="*/ 14424 w 105"/>
                <a:gd name="T37" fmla="*/ 23129 h 209"/>
                <a:gd name="T38" fmla="*/ 21635 w 105"/>
                <a:gd name="T39" fmla="*/ 23129 h 209"/>
                <a:gd name="T40" fmla="*/ 21635 w 105"/>
                <a:gd name="T41" fmla="*/ 25522 h 2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
                <a:gd name="T64" fmla="*/ 0 h 209"/>
                <a:gd name="T65" fmla="*/ 105 w 105"/>
                <a:gd name="T66" fmla="*/ 209 h 2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 h="209">
                  <a:moveTo>
                    <a:pt x="105" y="128"/>
                  </a:moveTo>
                  <a:lnTo>
                    <a:pt x="105" y="128"/>
                  </a:lnTo>
                  <a:lnTo>
                    <a:pt x="105" y="144"/>
                  </a:lnTo>
                  <a:lnTo>
                    <a:pt x="71" y="176"/>
                  </a:lnTo>
                  <a:lnTo>
                    <a:pt x="71" y="192"/>
                  </a:lnTo>
                  <a:lnTo>
                    <a:pt x="54" y="209"/>
                  </a:lnTo>
                  <a:lnTo>
                    <a:pt x="54" y="161"/>
                  </a:lnTo>
                  <a:lnTo>
                    <a:pt x="17" y="144"/>
                  </a:lnTo>
                  <a:lnTo>
                    <a:pt x="0" y="113"/>
                  </a:lnTo>
                  <a:lnTo>
                    <a:pt x="34" y="80"/>
                  </a:lnTo>
                  <a:lnTo>
                    <a:pt x="17" y="17"/>
                  </a:lnTo>
                  <a:lnTo>
                    <a:pt x="34" y="0"/>
                  </a:lnTo>
                  <a:lnTo>
                    <a:pt x="71" y="0"/>
                  </a:lnTo>
                  <a:lnTo>
                    <a:pt x="88" y="17"/>
                  </a:lnTo>
                  <a:lnTo>
                    <a:pt x="105" y="0"/>
                  </a:lnTo>
                  <a:lnTo>
                    <a:pt x="88" y="32"/>
                  </a:lnTo>
                  <a:lnTo>
                    <a:pt x="105" y="65"/>
                  </a:lnTo>
                  <a:lnTo>
                    <a:pt x="71" y="96"/>
                  </a:lnTo>
                  <a:lnTo>
                    <a:pt x="71" y="113"/>
                  </a:lnTo>
                  <a:lnTo>
                    <a:pt x="105" y="113"/>
                  </a:lnTo>
                  <a:lnTo>
                    <a:pt x="105" y="128"/>
                  </a:lnTo>
                  <a:close/>
                </a:path>
              </a:pathLst>
            </a:custGeom>
            <a:grpFill/>
            <a:ln w="3175">
              <a:solidFill>
                <a:srgbClr val="FFFFFF"/>
              </a:solidFill>
              <a:round/>
              <a:headEnd/>
              <a:tailEnd/>
            </a:ln>
          </p:spPr>
          <p:txBody>
            <a:bodyPr/>
            <a:lstStyle/>
            <a:p>
              <a:pPr defTabSz="2010351">
                <a:defRPr/>
              </a:pPr>
              <a:endParaRPr lang="en-US" sz="2968" kern="0">
                <a:solidFill>
                  <a:srgbClr val="000000"/>
                </a:solidFill>
                <a:latin typeface="Arial"/>
              </a:endParaRPr>
            </a:p>
          </p:txBody>
        </p:sp>
        <p:sp>
          <p:nvSpPr>
            <p:cNvPr id="448" name="Freeform 299">
              <a:extLst>
                <a:ext uri="{FF2B5EF4-FFF2-40B4-BE49-F238E27FC236}">
                  <a16:creationId xmlns:a16="http://schemas.microsoft.com/office/drawing/2014/main" id="{D3F8D47A-0F97-C6BB-BBF6-1313DBFCC189}"/>
                </a:ext>
              </a:extLst>
            </p:cNvPr>
            <p:cNvSpPr>
              <a:spLocks/>
            </p:cNvSpPr>
            <p:nvPr>
              <p:custDataLst>
                <p:tags r:id="rId208"/>
              </p:custDataLst>
            </p:nvPr>
          </p:nvSpPr>
          <p:spPr bwMode="auto">
            <a:xfrm>
              <a:off x="4358959" y="3971175"/>
              <a:ext cx="255373" cy="278466"/>
            </a:xfrm>
            <a:custGeom>
              <a:avLst/>
              <a:gdLst>
                <a:gd name="T0" fmla="*/ 41183 w 449"/>
                <a:gd name="T1" fmla="*/ 0 h 399"/>
                <a:gd name="T2" fmla="*/ 41183 w 449"/>
                <a:gd name="T3" fmla="*/ 0 h 399"/>
                <a:gd name="T4" fmla="*/ 71278 w 449"/>
                <a:gd name="T5" fmla="*/ 22281 h 399"/>
                <a:gd name="T6" fmla="*/ 75238 w 449"/>
                <a:gd name="T7" fmla="*/ 25464 h 399"/>
                <a:gd name="T8" fmla="*/ 81574 w 449"/>
                <a:gd name="T9" fmla="*/ 28647 h 399"/>
                <a:gd name="T10" fmla="*/ 85534 w 449"/>
                <a:gd name="T11" fmla="*/ 31830 h 399"/>
                <a:gd name="T12" fmla="*/ 88702 w 449"/>
                <a:gd name="T13" fmla="*/ 31830 h 399"/>
                <a:gd name="T14" fmla="*/ 88702 w 449"/>
                <a:gd name="T15" fmla="*/ 47744 h 399"/>
                <a:gd name="T16" fmla="*/ 85534 w 449"/>
                <a:gd name="T17" fmla="*/ 50927 h 399"/>
                <a:gd name="T18" fmla="*/ 68110 w 449"/>
                <a:gd name="T19" fmla="*/ 54110 h 399"/>
                <a:gd name="T20" fmla="*/ 60983 w 449"/>
                <a:gd name="T21" fmla="*/ 54110 h 399"/>
                <a:gd name="T22" fmla="*/ 54647 w 449"/>
                <a:gd name="T23" fmla="*/ 60476 h 399"/>
                <a:gd name="T24" fmla="*/ 47519 w 449"/>
                <a:gd name="T25" fmla="*/ 63659 h 399"/>
                <a:gd name="T26" fmla="*/ 41183 w 449"/>
                <a:gd name="T27" fmla="*/ 73208 h 399"/>
                <a:gd name="T28" fmla="*/ 37223 w 449"/>
                <a:gd name="T29" fmla="*/ 76391 h 399"/>
                <a:gd name="T30" fmla="*/ 34055 w 449"/>
                <a:gd name="T31" fmla="*/ 79574 h 399"/>
                <a:gd name="T32" fmla="*/ 30887 w 449"/>
                <a:gd name="T33" fmla="*/ 76391 h 399"/>
                <a:gd name="T34" fmla="*/ 26927 w 449"/>
                <a:gd name="T35" fmla="*/ 79574 h 399"/>
                <a:gd name="T36" fmla="*/ 23759 w 449"/>
                <a:gd name="T37" fmla="*/ 79574 h 399"/>
                <a:gd name="T38" fmla="*/ 16632 w 449"/>
                <a:gd name="T39" fmla="*/ 66842 h 399"/>
                <a:gd name="T40" fmla="*/ 10296 w 449"/>
                <a:gd name="T41" fmla="*/ 70025 h 399"/>
                <a:gd name="T42" fmla="*/ 3168 w 449"/>
                <a:gd name="T43" fmla="*/ 70025 h 399"/>
                <a:gd name="T44" fmla="*/ 6336 w 449"/>
                <a:gd name="T45" fmla="*/ 66842 h 399"/>
                <a:gd name="T46" fmla="*/ 0 w 449"/>
                <a:gd name="T47" fmla="*/ 54110 h 399"/>
                <a:gd name="T48" fmla="*/ 6336 w 449"/>
                <a:gd name="T49" fmla="*/ 50927 h 399"/>
                <a:gd name="T50" fmla="*/ 10296 w 449"/>
                <a:gd name="T51" fmla="*/ 54110 h 399"/>
                <a:gd name="T52" fmla="*/ 13464 w 449"/>
                <a:gd name="T53" fmla="*/ 50927 h 399"/>
                <a:gd name="T54" fmla="*/ 37223 w 449"/>
                <a:gd name="T55" fmla="*/ 50927 h 399"/>
                <a:gd name="T56" fmla="*/ 30887 w 449"/>
                <a:gd name="T57" fmla="*/ 0 h 399"/>
                <a:gd name="T58" fmla="*/ 41183 w 449"/>
                <a:gd name="T59" fmla="*/ 0 h 39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49"/>
                <a:gd name="T91" fmla="*/ 0 h 399"/>
                <a:gd name="T92" fmla="*/ 449 w 449"/>
                <a:gd name="T93" fmla="*/ 399 h 39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49" h="399">
                  <a:moveTo>
                    <a:pt x="208" y="0"/>
                  </a:moveTo>
                  <a:lnTo>
                    <a:pt x="208" y="0"/>
                  </a:lnTo>
                  <a:lnTo>
                    <a:pt x="363" y="111"/>
                  </a:lnTo>
                  <a:lnTo>
                    <a:pt x="380" y="127"/>
                  </a:lnTo>
                  <a:lnTo>
                    <a:pt x="415" y="144"/>
                  </a:lnTo>
                  <a:lnTo>
                    <a:pt x="432" y="159"/>
                  </a:lnTo>
                  <a:lnTo>
                    <a:pt x="449" y="159"/>
                  </a:lnTo>
                  <a:lnTo>
                    <a:pt x="449" y="240"/>
                  </a:lnTo>
                  <a:lnTo>
                    <a:pt x="432" y="255"/>
                  </a:lnTo>
                  <a:lnTo>
                    <a:pt x="346" y="270"/>
                  </a:lnTo>
                  <a:lnTo>
                    <a:pt x="311" y="270"/>
                  </a:lnTo>
                  <a:lnTo>
                    <a:pt x="277" y="303"/>
                  </a:lnTo>
                  <a:lnTo>
                    <a:pt x="242" y="318"/>
                  </a:lnTo>
                  <a:lnTo>
                    <a:pt x="208" y="366"/>
                  </a:lnTo>
                  <a:lnTo>
                    <a:pt x="190" y="384"/>
                  </a:lnTo>
                  <a:lnTo>
                    <a:pt x="173" y="399"/>
                  </a:lnTo>
                  <a:lnTo>
                    <a:pt x="156" y="384"/>
                  </a:lnTo>
                  <a:lnTo>
                    <a:pt x="138" y="399"/>
                  </a:lnTo>
                  <a:lnTo>
                    <a:pt x="121" y="399"/>
                  </a:lnTo>
                  <a:lnTo>
                    <a:pt x="87" y="336"/>
                  </a:lnTo>
                  <a:lnTo>
                    <a:pt x="52" y="351"/>
                  </a:lnTo>
                  <a:lnTo>
                    <a:pt x="17" y="351"/>
                  </a:lnTo>
                  <a:lnTo>
                    <a:pt x="35" y="336"/>
                  </a:lnTo>
                  <a:lnTo>
                    <a:pt x="0" y="270"/>
                  </a:lnTo>
                  <a:lnTo>
                    <a:pt x="35" y="255"/>
                  </a:lnTo>
                  <a:lnTo>
                    <a:pt x="52" y="270"/>
                  </a:lnTo>
                  <a:lnTo>
                    <a:pt x="69" y="255"/>
                  </a:lnTo>
                  <a:lnTo>
                    <a:pt x="190" y="255"/>
                  </a:lnTo>
                  <a:lnTo>
                    <a:pt x="156" y="0"/>
                  </a:lnTo>
                  <a:lnTo>
                    <a:pt x="208" y="0"/>
                  </a:lnTo>
                  <a:close/>
                </a:path>
              </a:pathLst>
            </a:custGeom>
            <a:grpFill/>
            <a:ln w="3175">
              <a:solidFill>
                <a:srgbClr val="FFFFFF"/>
              </a:solidFill>
              <a:miter lim="800000"/>
              <a:headEnd/>
              <a:tailEnd/>
            </a:ln>
            <a:effectLst/>
          </p:spPr>
          <p:txBody>
            <a:bodyPr wrap="none" anchor="ctr" anchorCtr="1"/>
            <a:lstStyle/>
            <a:p>
              <a:pPr marL="191089" defTabSz="2010351"/>
              <a:endParaRPr lang="en-US" sz="1979" kern="0">
                <a:solidFill>
                  <a:srgbClr val="000000"/>
                </a:solidFill>
                <a:latin typeface="Arial"/>
                <a:cs typeface="Arial" pitchFamily="34" charset="0"/>
              </a:endParaRPr>
            </a:p>
          </p:txBody>
        </p:sp>
        <p:sp>
          <p:nvSpPr>
            <p:cNvPr id="449" name="Freeform 300">
              <a:extLst>
                <a:ext uri="{FF2B5EF4-FFF2-40B4-BE49-F238E27FC236}">
                  <a16:creationId xmlns:a16="http://schemas.microsoft.com/office/drawing/2014/main" id="{A1245242-69DC-ED64-AE52-E598A8C03735}"/>
                </a:ext>
              </a:extLst>
            </p:cNvPr>
            <p:cNvSpPr>
              <a:spLocks/>
            </p:cNvSpPr>
            <p:nvPr>
              <p:custDataLst>
                <p:tags r:id="rId209"/>
              </p:custDataLst>
            </p:nvPr>
          </p:nvSpPr>
          <p:spPr bwMode="auto">
            <a:xfrm>
              <a:off x="4288275" y="3928012"/>
              <a:ext cx="188110" cy="233912"/>
            </a:xfrm>
            <a:custGeom>
              <a:avLst/>
              <a:gdLst>
                <a:gd name="T0" fmla="*/ 0 w 331"/>
                <a:gd name="T1" fmla="*/ 35029 h 335"/>
                <a:gd name="T2" fmla="*/ 0 w 331"/>
                <a:gd name="T3" fmla="*/ 35029 h 335"/>
                <a:gd name="T4" fmla="*/ 3165 w 331"/>
                <a:gd name="T5" fmla="*/ 32641 h 335"/>
                <a:gd name="T6" fmla="*/ 20575 w 331"/>
                <a:gd name="T7" fmla="*/ 32641 h 335"/>
                <a:gd name="T8" fmla="*/ 20575 w 331"/>
                <a:gd name="T9" fmla="*/ 25476 h 335"/>
                <a:gd name="T10" fmla="*/ 27697 w 331"/>
                <a:gd name="T11" fmla="*/ 23087 h 335"/>
                <a:gd name="T12" fmla="*/ 27697 w 331"/>
                <a:gd name="T13" fmla="*/ 6369 h 335"/>
                <a:gd name="T14" fmla="*/ 44316 w 331"/>
                <a:gd name="T15" fmla="*/ 6369 h 335"/>
                <a:gd name="T16" fmla="*/ 44316 w 331"/>
                <a:gd name="T17" fmla="*/ 0 h 335"/>
                <a:gd name="T18" fmla="*/ 64891 w 331"/>
                <a:gd name="T19" fmla="*/ 13534 h 335"/>
                <a:gd name="T20" fmla="*/ 54603 w 331"/>
                <a:gd name="T21" fmla="*/ 13534 h 335"/>
                <a:gd name="T22" fmla="*/ 61726 w 331"/>
                <a:gd name="T23" fmla="*/ 63690 h 335"/>
                <a:gd name="T24" fmla="*/ 37985 w 331"/>
                <a:gd name="T25" fmla="*/ 63690 h 335"/>
                <a:gd name="T26" fmla="*/ 34028 w 331"/>
                <a:gd name="T27" fmla="*/ 66874 h 335"/>
                <a:gd name="T28" fmla="*/ 30863 w 331"/>
                <a:gd name="T29" fmla="*/ 63690 h 335"/>
                <a:gd name="T30" fmla="*/ 23741 w 331"/>
                <a:gd name="T31" fmla="*/ 66874 h 335"/>
                <a:gd name="T32" fmla="*/ 20575 w 331"/>
                <a:gd name="T33" fmla="*/ 61301 h 335"/>
                <a:gd name="T34" fmla="*/ 10288 w 331"/>
                <a:gd name="T35" fmla="*/ 57321 h 335"/>
                <a:gd name="T36" fmla="*/ 3165 w 331"/>
                <a:gd name="T37" fmla="*/ 57321 h 335"/>
                <a:gd name="T38" fmla="*/ 0 w 331"/>
                <a:gd name="T39" fmla="*/ 61301 h 335"/>
                <a:gd name="T40" fmla="*/ 3165 w 331"/>
                <a:gd name="T41" fmla="*/ 47767 h 335"/>
                <a:gd name="T42" fmla="*/ 0 w 331"/>
                <a:gd name="T43" fmla="*/ 44583 h 335"/>
                <a:gd name="T44" fmla="*/ 3165 w 331"/>
                <a:gd name="T45" fmla="*/ 38214 h 335"/>
                <a:gd name="T46" fmla="*/ 0 w 331"/>
                <a:gd name="T47" fmla="*/ 35029 h 3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1"/>
                <a:gd name="T73" fmla="*/ 0 h 335"/>
                <a:gd name="T74" fmla="*/ 331 w 331"/>
                <a:gd name="T75" fmla="*/ 335 h 3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1" h="335">
                  <a:moveTo>
                    <a:pt x="0" y="176"/>
                  </a:moveTo>
                  <a:lnTo>
                    <a:pt x="0" y="176"/>
                  </a:lnTo>
                  <a:lnTo>
                    <a:pt x="18" y="161"/>
                  </a:lnTo>
                  <a:lnTo>
                    <a:pt x="106" y="161"/>
                  </a:lnTo>
                  <a:lnTo>
                    <a:pt x="106" y="128"/>
                  </a:lnTo>
                  <a:lnTo>
                    <a:pt x="140" y="113"/>
                  </a:lnTo>
                  <a:lnTo>
                    <a:pt x="140" y="32"/>
                  </a:lnTo>
                  <a:lnTo>
                    <a:pt x="227" y="32"/>
                  </a:lnTo>
                  <a:lnTo>
                    <a:pt x="227" y="0"/>
                  </a:lnTo>
                  <a:lnTo>
                    <a:pt x="331" y="65"/>
                  </a:lnTo>
                  <a:lnTo>
                    <a:pt x="279" y="65"/>
                  </a:lnTo>
                  <a:lnTo>
                    <a:pt x="313" y="320"/>
                  </a:lnTo>
                  <a:lnTo>
                    <a:pt x="192" y="320"/>
                  </a:lnTo>
                  <a:lnTo>
                    <a:pt x="175" y="335"/>
                  </a:lnTo>
                  <a:lnTo>
                    <a:pt x="158" y="320"/>
                  </a:lnTo>
                  <a:lnTo>
                    <a:pt x="123" y="335"/>
                  </a:lnTo>
                  <a:lnTo>
                    <a:pt x="106" y="305"/>
                  </a:lnTo>
                  <a:lnTo>
                    <a:pt x="52" y="288"/>
                  </a:lnTo>
                  <a:lnTo>
                    <a:pt x="18" y="288"/>
                  </a:lnTo>
                  <a:lnTo>
                    <a:pt x="0" y="305"/>
                  </a:lnTo>
                  <a:lnTo>
                    <a:pt x="18" y="240"/>
                  </a:lnTo>
                  <a:lnTo>
                    <a:pt x="0" y="224"/>
                  </a:lnTo>
                  <a:lnTo>
                    <a:pt x="18" y="192"/>
                  </a:lnTo>
                  <a:lnTo>
                    <a:pt x="0" y="176"/>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450" name="Freeform 301">
              <a:extLst>
                <a:ext uri="{FF2B5EF4-FFF2-40B4-BE49-F238E27FC236}">
                  <a16:creationId xmlns:a16="http://schemas.microsoft.com/office/drawing/2014/main" id="{9A69C6D6-ED0F-DAF4-6211-02A5F3A058A3}"/>
                </a:ext>
              </a:extLst>
            </p:cNvPr>
            <p:cNvSpPr>
              <a:spLocks/>
            </p:cNvSpPr>
            <p:nvPr>
              <p:custDataLst>
                <p:tags r:id="rId210"/>
              </p:custDataLst>
            </p:nvPr>
          </p:nvSpPr>
          <p:spPr bwMode="auto">
            <a:xfrm>
              <a:off x="4288275" y="3916873"/>
              <a:ext cx="128827" cy="133664"/>
            </a:xfrm>
            <a:custGeom>
              <a:avLst/>
              <a:gdLst>
                <a:gd name="T0" fmla="*/ 0 w 227"/>
                <a:gd name="T1" fmla="*/ 38100 h 192"/>
                <a:gd name="T2" fmla="*/ 0 w 227"/>
                <a:gd name="T3" fmla="*/ 38100 h 192"/>
                <a:gd name="T4" fmla="*/ 3161 w 227"/>
                <a:gd name="T5" fmla="*/ 35719 h 192"/>
                <a:gd name="T6" fmla="*/ 20547 w 227"/>
                <a:gd name="T7" fmla="*/ 35719 h 192"/>
                <a:gd name="T8" fmla="*/ 20547 w 227"/>
                <a:gd name="T9" fmla="*/ 28575 h 192"/>
                <a:gd name="T10" fmla="*/ 27659 w 227"/>
                <a:gd name="T11" fmla="*/ 26194 h 192"/>
                <a:gd name="T12" fmla="*/ 27659 w 227"/>
                <a:gd name="T13" fmla="*/ 9525 h 192"/>
                <a:gd name="T14" fmla="*/ 44254 w 227"/>
                <a:gd name="T15" fmla="*/ 9525 h 192"/>
                <a:gd name="T16" fmla="*/ 44254 w 227"/>
                <a:gd name="T17" fmla="*/ 3175 h 192"/>
                <a:gd name="T18" fmla="*/ 20547 w 227"/>
                <a:gd name="T19" fmla="*/ 0 h 192"/>
                <a:gd name="T20" fmla="*/ 17386 w 227"/>
                <a:gd name="T21" fmla="*/ 7144 h 192"/>
                <a:gd name="T22" fmla="*/ 13434 w 227"/>
                <a:gd name="T23" fmla="*/ 9525 h 192"/>
                <a:gd name="T24" fmla="*/ 10273 w 227"/>
                <a:gd name="T25" fmla="*/ 19050 h 192"/>
                <a:gd name="T26" fmla="*/ 0 w 227"/>
                <a:gd name="T27" fmla="*/ 31750 h 192"/>
                <a:gd name="T28" fmla="*/ 0 w 227"/>
                <a:gd name="T29" fmla="*/ 38100 h 1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7"/>
                <a:gd name="T46" fmla="*/ 0 h 192"/>
                <a:gd name="T47" fmla="*/ 227 w 227"/>
                <a:gd name="T48" fmla="*/ 192 h 19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7" h="192">
                  <a:moveTo>
                    <a:pt x="0" y="192"/>
                  </a:moveTo>
                  <a:lnTo>
                    <a:pt x="0" y="192"/>
                  </a:lnTo>
                  <a:lnTo>
                    <a:pt x="18" y="177"/>
                  </a:lnTo>
                  <a:lnTo>
                    <a:pt x="106" y="177"/>
                  </a:lnTo>
                  <a:lnTo>
                    <a:pt x="106" y="144"/>
                  </a:lnTo>
                  <a:lnTo>
                    <a:pt x="140" y="129"/>
                  </a:lnTo>
                  <a:lnTo>
                    <a:pt x="140" y="48"/>
                  </a:lnTo>
                  <a:lnTo>
                    <a:pt x="227" y="48"/>
                  </a:lnTo>
                  <a:lnTo>
                    <a:pt x="227" y="16"/>
                  </a:lnTo>
                  <a:lnTo>
                    <a:pt x="106" y="0"/>
                  </a:lnTo>
                  <a:lnTo>
                    <a:pt x="89" y="33"/>
                  </a:lnTo>
                  <a:lnTo>
                    <a:pt x="69" y="48"/>
                  </a:lnTo>
                  <a:lnTo>
                    <a:pt x="52" y="96"/>
                  </a:lnTo>
                  <a:lnTo>
                    <a:pt x="0" y="160"/>
                  </a:lnTo>
                  <a:lnTo>
                    <a:pt x="0" y="192"/>
                  </a:lnTo>
                </a:path>
              </a:pathLst>
            </a:custGeom>
            <a:grpFill/>
            <a:ln w="3175">
              <a:solidFill>
                <a:srgbClr val="FFFFFF"/>
              </a:solidFill>
              <a:prstDash val="solid"/>
              <a:round/>
              <a:headEnd/>
              <a:tailEnd/>
            </a:ln>
          </p:spPr>
          <p:txBody>
            <a:bodyPr/>
            <a:lstStyle/>
            <a:p>
              <a:pPr defTabSz="2010351">
                <a:defRPr/>
              </a:pPr>
              <a:endParaRPr lang="en-US" sz="2968" kern="0">
                <a:solidFill>
                  <a:srgbClr val="000000"/>
                </a:solidFill>
                <a:latin typeface="Arial"/>
              </a:endParaRPr>
            </a:p>
          </p:txBody>
        </p:sp>
        <p:sp>
          <p:nvSpPr>
            <p:cNvPr id="451" name="Freeform 302">
              <a:extLst>
                <a:ext uri="{FF2B5EF4-FFF2-40B4-BE49-F238E27FC236}">
                  <a16:creationId xmlns:a16="http://schemas.microsoft.com/office/drawing/2014/main" id="{A6CCD219-BDDE-1BC9-6E57-F503E25E7C76}"/>
                </a:ext>
              </a:extLst>
            </p:cNvPr>
            <p:cNvSpPr>
              <a:spLocks/>
            </p:cNvSpPr>
            <p:nvPr>
              <p:custDataLst>
                <p:tags r:id="rId211"/>
              </p:custDataLst>
            </p:nvPr>
          </p:nvSpPr>
          <p:spPr bwMode="auto">
            <a:xfrm>
              <a:off x="4287136" y="4182807"/>
              <a:ext cx="49022" cy="11139"/>
            </a:xfrm>
            <a:custGeom>
              <a:avLst/>
              <a:gdLst>
                <a:gd name="T0" fmla="*/ 0 w 87"/>
                <a:gd name="T1" fmla="*/ 3387 h 15"/>
                <a:gd name="T2" fmla="*/ 0 w 87"/>
                <a:gd name="T3" fmla="*/ 3387 h 15"/>
                <a:gd name="T4" fmla="*/ 3139 w 87"/>
                <a:gd name="T5" fmla="*/ 3387 h 15"/>
                <a:gd name="T6" fmla="*/ 10200 w 87"/>
                <a:gd name="T7" fmla="*/ 0 h 15"/>
                <a:gd name="T8" fmla="*/ 13339 w 87"/>
                <a:gd name="T9" fmla="*/ 3387 h 15"/>
                <a:gd name="T10" fmla="*/ 16477 w 87"/>
                <a:gd name="T11" fmla="*/ 0 h 15"/>
                <a:gd name="T12" fmla="*/ 10200 w 87"/>
                <a:gd name="T13" fmla="*/ 0 h 15"/>
                <a:gd name="T14" fmla="*/ 0 w 87"/>
                <a:gd name="T15" fmla="*/ 0 h 15"/>
                <a:gd name="T16" fmla="*/ 0 w 87"/>
                <a:gd name="T17" fmla="*/ 3387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5"/>
                <a:gd name="T29" fmla="*/ 87 w 87"/>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5">
                  <a:moveTo>
                    <a:pt x="0" y="15"/>
                  </a:moveTo>
                  <a:lnTo>
                    <a:pt x="0" y="15"/>
                  </a:lnTo>
                  <a:lnTo>
                    <a:pt x="18" y="15"/>
                  </a:lnTo>
                  <a:lnTo>
                    <a:pt x="52" y="0"/>
                  </a:lnTo>
                  <a:lnTo>
                    <a:pt x="69" y="15"/>
                  </a:lnTo>
                  <a:lnTo>
                    <a:pt x="87" y="0"/>
                  </a:lnTo>
                  <a:lnTo>
                    <a:pt x="52" y="0"/>
                  </a:lnTo>
                  <a:lnTo>
                    <a:pt x="0" y="0"/>
                  </a:lnTo>
                  <a:lnTo>
                    <a:pt x="0" y="15"/>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FFFFFF"/>
                </a:solidFill>
                <a:latin typeface="Arial"/>
                <a:cs typeface="Arial" pitchFamily="34" charset="0"/>
              </a:endParaRPr>
            </a:p>
          </p:txBody>
        </p:sp>
        <p:sp>
          <p:nvSpPr>
            <p:cNvPr id="452" name="Freeform 303">
              <a:extLst>
                <a:ext uri="{FF2B5EF4-FFF2-40B4-BE49-F238E27FC236}">
                  <a16:creationId xmlns:a16="http://schemas.microsoft.com/office/drawing/2014/main" id="{9303550F-6F42-AA9A-757D-448C0BA714FD}"/>
                </a:ext>
              </a:extLst>
            </p:cNvPr>
            <p:cNvSpPr>
              <a:spLocks/>
            </p:cNvSpPr>
            <p:nvPr>
              <p:custDataLst>
                <p:tags r:id="rId212"/>
              </p:custDataLst>
            </p:nvPr>
          </p:nvSpPr>
          <p:spPr bwMode="auto">
            <a:xfrm>
              <a:off x="4287136" y="4205084"/>
              <a:ext cx="49022" cy="33416"/>
            </a:xfrm>
            <a:custGeom>
              <a:avLst/>
              <a:gdLst>
                <a:gd name="T0" fmla="*/ 10200 w 87"/>
                <a:gd name="T1" fmla="*/ 9525 h 48"/>
                <a:gd name="T2" fmla="*/ 10200 w 87"/>
                <a:gd name="T3" fmla="*/ 9525 h 48"/>
                <a:gd name="T4" fmla="*/ 16477 w 87"/>
                <a:gd name="T5" fmla="*/ 2381 h 48"/>
                <a:gd name="T6" fmla="*/ 16477 w 87"/>
                <a:gd name="T7" fmla="*/ 0 h 48"/>
                <a:gd name="T8" fmla="*/ 0 w 87"/>
                <a:gd name="T9" fmla="*/ 0 h 48"/>
                <a:gd name="T10" fmla="*/ 6277 w 87"/>
                <a:gd name="T11" fmla="*/ 2381 h 48"/>
                <a:gd name="T12" fmla="*/ 6277 w 87"/>
                <a:gd name="T13" fmla="*/ 5556 h 48"/>
                <a:gd name="T14" fmla="*/ 10200 w 87"/>
                <a:gd name="T15" fmla="*/ 9525 h 48"/>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48"/>
                <a:gd name="T26" fmla="*/ 87 w 87"/>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48">
                  <a:moveTo>
                    <a:pt x="52" y="48"/>
                  </a:moveTo>
                  <a:lnTo>
                    <a:pt x="52" y="48"/>
                  </a:lnTo>
                  <a:lnTo>
                    <a:pt x="87" y="15"/>
                  </a:lnTo>
                  <a:lnTo>
                    <a:pt x="87" y="0"/>
                  </a:lnTo>
                  <a:lnTo>
                    <a:pt x="0" y="0"/>
                  </a:lnTo>
                  <a:lnTo>
                    <a:pt x="35" y="15"/>
                  </a:lnTo>
                  <a:lnTo>
                    <a:pt x="35" y="30"/>
                  </a:lnTo>
                  <a:lnTo>
                    <a:pt x="52" y="48"/>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453" name="Freeform 304">
              <a:extLst>
                <a:ext uri="{FF2B5EF4-FFF2-40B4-BE49-F238E27FC236}">
                  <a16:creationId xmlns:a16="http://schemas.microsoft.com/office/drawing/2014/main" id="{F4399839-97E2-BBAE-E10C-D2B76B08051A}"/>
                </a:ext>
              </a:extLst>
            </p:cNvPr>
            <p:cNvSpPr>
              <a:spLocks/>
            </p:cNvSpPr>
            <p:nvPr>
              <p:custDataLst>
                <p:tags r:id="rId213"/>
              </p:custDataLst>
            </p:nvPr>
          </p:nvSpPr>
          <p:spPr bwMode="auto">
            <a:xfrm>
              <a:off x="4346419" y="4249639"/>
              <a:ext cx="41042" cy="55693"/>
            </a:xfrm>
            <a:custGeom>
              <a:avLst/>
              <a:gdLst>
                <a:gd name="T0" fmla="*/ 0 w 71"/>
                <a:gd name="T1" fmla="*/ 2352 h 81"/>
                <a:gd name="T2" fmla="*/ 0 w 71"/>
                <a:gd name="T3" fmla="*/ 2352 h 81"/>
                <a:gd name="T4" fmla="*/ 4025 w 71"/>
                <a:gd name="T5" fmla="*/ 0 h 81"/>
                <a:gd name="T6" fmla="*/ 7244 w 71"/>
                <a:gd name="T7" fmla="*/ 0 h 81"/>
                <a:gd name="T8" fmla="*/ 14489 w 71"/>
                <a:gd name="T9" fmla="*/ 6272 h 81"/>
                <a:gd name="T10" fmla="*/ 14489 w 71"/>
                <a:gd name="T11" fmla="*/ 9407 h 81"/>
                <a:gd name="T12" fmla="*/ 7244 w 71"/>
                <a:gd name="T13" fmla="*/ 15679 h 81"/>
                <a:gd name="T14" fmla="*/ 4025 w 71"/>
                <a:gd name="T15" fmla="*/ 11759 h 81"/>
                <a:gd name="T16" fmla="*/ 0 w 71"/>
                <a:gd name="T17" fmla="*/ 11759 h 81"/>
                <a:gd name="T18" fmla="*/ 0 w 71"/>
                <a:gd name="T19" fmla="*/ 2352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81"/>
                <a:gd name="T32" fmla="*/ 71 w 71"/>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81">
                  <a:moveTo>
                    <a:pt x="0" y="15"/>
                  </a:moveTo>
                  <a:lnTo>
                    <a:pt x="0" y="15"/>
                  </a:lnTo>
                  <a:lnTo>
                    <a:pt x="19" y="0"/>
                  </a:lnTo>
                  <a:lnTo>
                    <a:pt x="36" y="0"/>
                  </a:lnTo>
                  <a:lnTo>
                    <a:pt x="71" y="33"/>
                  </a:lnTo>
                  <a:lnTo>
                    <a:pt x="71" y="48"/>
                  </a:lnTo>
                  <a:lnTo>
                    <a:pt x="36" y="81"/>
                  </a:lnTo>
                  <a:lnTo>
                    <a:pt x="19" y="63"/>
                  </a:lnTo>
                  <a:lnTo>
                    <a:pt x="0" y="63"/>
                  </a:lnTo>
                  <a:lnTo>
                    <a:pt x="0" y="15"/>
                  </a:lnTo>
                </a:path>
              </a:pathLst>
            </a:custGeom>
            <a:solidFill>
              <a:schemeClr val="bg1">
                <a:lumMod val="85000"/>
              </a:schemeClr>
            </a:solidFill>
            <a:ln w="3175">
              <a:solidFill>
                <a:srgbClr val="FFFFFF"/>
              </a:solidFill>
              <a:miter lim="800000"/>
              <a:headEnd/>
              <a:tailEnd/>
            </a:ln>
            <a:effectLst/>
          </p:spPr>
          <p:txBody>
            <a:bodyPr wrap="none" anchor="ctr" anchorCtr="1"/>
            <a:lstStyle/>
            <a:p>
              <a:pPr marL="191089" defTabSz="2010351">
                <a:defRPr/>
              </a:pPr>
              <a:endParaRPr lang="en-US" sz="1979" kern="0">
                <a:solidFill>
                  <a:srgbClr val="FFFFFF"/>
                </a:solidFill>
                <a:latin typeface="Arial"/>
                <a:cs typeface="Arial" pitchFamily="34" charset="0"/>
              </a:endParaRPr>
            </a:p>
          </p:txBody>
        </p:sp>
        <p:sp>
          <p:nvSpPr>
            <p:cNvPr id="454" name="Freeform 305">
              <a:extLst>
                <a:ext uri="{FF2B5EF4-FFF2-40B4-BE49-F238E27FC236}">
                  <a16:creationId xmlns:a16="http://schemas.microsoft.com/office/drawing/2014/main" id="{C348CFF0-2B7E-C951-9522-4E9BD8B3B7FD}"/>
                </a:ext>
              </a:extLst>
            </p:cNvPr>
            <p:cNvSpPr>
              <a:spLocks/>
            </p:cNvSpPr>
            <p:nvPr>
              <p:custDataLst>
                <p:tags r:id="rId214"/>
              </p:custDataLst>
            </p:nvPr>
          </p:nvSpPr>
          <p:spPr bwMode="auto">
            <a:xfrm>
              <a:off x="4365799" y="4271916"/>
              <a:ext cx="70683" cy="77971"/>
            </a:xfrm>
            <a:custGeom>
              <a:avLst/>
              <a:gdLst>
                <a:gd name="T0" fmla="*/ 25816 w 122"/>
                <a:gd name="T1" fmla="*/ 22425 h 111"/>
                <a:gd name="T2" fmla="*/ 25816 w 122"/>
                <a:gd name="T3" fmla="*/ 22425 h 111"/>
                <a:gd name="T4" fmla="*/ 25816 w 122"/>
                <a:gd name="T5" fmla="*/ 16018 h 111"/>
                <a:gd name="T6" fmla="*/ 17749 w 122"/>
                <a:gd name="T7" fmla="*/ 12814 h 111"/>
                <a:gd name="T8" fmla="*/ 17749 w 122"/>
                <a:gd name="T9" fmla="*/ 6407 h 111"/>
                <a:gd name="T10" fmla="*/ 14522 w 122"/>
                <a:gd name="T11" fmla="*/ 6407 h 111"/>
                <a:gd name="T12" fmla="*/ 10488 w 122"/>
                <a:gd name="T13" fmla="*/ 0 h 111"/>
                <a:gd name="T14" fmla="*/ 7261 w 122"/>
                <a:gd name="T15" fmla="*/ 3204 h 111"/>
                <a:gd name="T16" fmla="*/ 0 w 122"/>
                <a:gd name="T17" fmla="*/ 9611 h 111"/>
                <a:gd name="T18" fmla="*/ 17749 w 122"/>
                <a:gd name="T19" fmla="*/ 22425 h 111"/>
                <a:gd name="T20" fmla="*/ 25816 w 122"/>
                <a:gd name="T21" fmla="*/ 22425 h 1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
                <a:gd name="T34" fmla="*/ 0 h 111"/>
                <a:gd name="T35" fmla="*/ 122 w 122"/>
                <a:gd name="T36" fmla="*/ 111 h 1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 h="111">
                  <a:moveTo>
                    <a:pt x="122" y="111"/>
                  </a:moveTo>
                  <a:lnTo>
                    <a:pt x="122" y="111"/>
                  </a:lnTo>
                  <a:lnTo>
                    <a:pt x="122" y="78"/>
                  </a:lnTo>
                  <a:lnTo>
                    <a:pt x="86" y="63"/>
                  </a:lnTo>
                  <a:lnTo>
                    <a:pt x="86" y="30"/>
                  </a:lnTo>
                  <a:lnTo>
                    <a:pt x="69" y="30"/>
                  </a:lnTo>
                  <a:lnTo>
                    <a:pt x="51" y="0"/>
                  </a:lnTo>
                  <a:lnTo>
                    <a:pt x="34" y="15"/>
                  </a:lnTo>
                  <a:lnTo>
                    <a:pt x="0" y="48"/>
                  </a:lnTo>
                  <a:lnTo>
                    <a:pt x="86" y="111"/>
                  </a:lnTo>
                  <a:lnTo>
                    <a:pt x="122" y="111"/>
                  </a:lnTo>
                </a:path>
              </a:pathLst>
            </a:custGeom>
            <a:solidFill>
              <a:schemeClr val="accent2"/>
            </a:solidFill>
            <a:ln w="3175">
              <a:solidFill>
                <a:srgbClr val="FFFFFF"/>
              </a:solidFill>
              <a:miter lim="800000"/>
              <a:headEnd/>
              <a:tailEnd/>
            </a:ln>
            <a:effectLst/>
          </p:spPr>
          <p:txBody>
            <a:bodyPr wrap="none" anchor="ctr" anchorCtr="1"/>
            <a:lstStyle/>
            <a:p>
              <a:pPr marL="191089" defTabSz="2010351">
                <a:defRPr/>
              </a:pPr>
              <a:endParaRPr lang="en-US" sz="1979" kern="0">
                <a:solidFill>
                  <a:srgbClr val="FFFFFF"/>
                </a:solidFill>
                <a:latin typeface="Arial"/>
                <a:cs typeface="Arial" pitchFamily="34" charset="0"/>
              </a:endParaRPr>
            </a:p>
          </p:txBody>
        </p:sp>
        <p:sp>
          <p:nvSpPr>
            <p:cNvPr id="455" name="Freeform 306">
              <a:extLst>
                <a:ext uri="{FF2B5EF4-FFF2-40B4-BE49-F238E27FC236}">
                  <a16:creationId xmlns:a16="http://schemas.microsoft.com/office/drawing/2014/main" id="{8FFF7875-84CB-72E3-F7B4-FAE19645EC85}"/>
                </a:ext>
              </a:extLst>
            </p:cNvPr>
            <p:cNvSpPr>
              <a:spLocks/>
            </p:cNvSpPr>
            <p:nvPr>
              <p:custDataLst>
                <p:tags r:id="rId215"/>
              </p:custDataLst>
            </p:nvPr>
          </p:nvSpPr>
          <p:spPr bwMode="auto">
            <a:xfrm>
              <a:off x="4415961" y="4238502"/>
              <a:ext cx="99184" cy="111387"/>
            </a:xfrm>
            <a:custGeom>
              <a:avLst/>
              <a:gdLst>
                <a:gd name="T0" fmla="*/ 31135 w 173"/>
                <a:gd name="T1" fmla="*/ 28755 h 159"/>
                <a:gd name="T2" fmla="*/ 31135 w 173"/>
                <a:gd name="T3" fmla="*/ 28755 h 159"/>
                <a:gd name="T4" fmla="*/ 31135 w 173"/>
                <a:gd name="T5" fmla="*/ 19170 h 159"/>
                <a:gd name="T6" fmla="*/ 35127 w 173"/>
                <a:gd name="T7" fmla="*/ 12780 h 159"/>
                <a:gd name="T8" fmla="*/ 31135 w 173"/>
                <a:gd name="T9" fmla="*/ 6390 h 159"/>
                <a:gd name="T10" fmla="*/ 27942 w 173"/>
                <a:gd name="T11" fmla="*/ 3195 h 159"/>
                <a:gd name="T12" fmla="*/ 20757 w 173"/>
                <a:gd name="T13" fmla="*/ 3195 h 159"/>
                <a:gd name="T14" fmla="*/ 17564 w 173"/>
                <a:gd name="T15" fmla="*/ 0 h 159"/>
                <a:gd name="T16" fmla="*/ 14370 w 173"/>
                <a:gd name="T17" fmla="*/ 3195 h 159"/>
                <a:gd name="T18" fmla="*/ 10378 w 173"/>
                <a:gd name="T19" fmla="*/ 0 h 159"/>
                <a:gd name="T20" fmla="*/ 7185 w 173"/>
                <a:gd name="T21" fmla="*/ 3195 h 159"/>
                <a:gd name="T22" fmla="*/ 3992 w 173"/>
                <a:gd name="T23" fmla="*/ 3195 h 159"/>
                <a:gd name="T24" fmla="*/ 3992 w 173"/>
                <a:gd name="T25" fmla="*/ 6390 h 159"/>
                <a:gd name="T26" fmla="*/ 3992 w 173"/>
                <a:gd name="T27" fmla="*/ 9585 h 159"/>
                <a:gd name="T28" fmla="*/ 3992 w 173"/>
                <a:gd name="T29" fmla="*/ 12780 h 159"/>
                <a:gd name="T30" fmla="*/ 3992 w 173"/>
                <a:gd name="T31" fmla="*/ 15975 h 159"/>
                <a:gd name="T32" fmla="*/ 0 w 173"/>
                <a:gd name="T33" fmla="*/ 15975 h 159"/>
                <a:gd name="T34" fmla="*/ 0 w 173"/>
                <a:gd name="T35" fmla="*/ 22365 h 159"/>
                <a:gd name="T36" fmla="*/ 7185 w 173"/>
                <a:gd name="T37" fmla="*/ 25560 h 159"/>
                <a:gd name="T38" fmla="*/ 7185 w 173"/>
                <a:gd name="T39" fmla="*/ 31950 h 159"/>
                <a:gd name="T40" fmla="*/ 14370 w 173"/>
                <a:gd name="T41" fmla="*/ 28755 h 159"/>
                <a:gd name="T42" fmla="*/ 24749 w 173"/>
                <a:gd name="T43" fmla="*/ 28755 h 159"/>
                <a:gd name="T44" fmla="*/ 31135 w 173"/>
                <a:gd name="T45" fmla="*/ 28755 h 1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3"/>
                <a:gd name="T70" fmla="*/ 0 h 159"/>
                <a:gd name="T71" fmla="*/ 173 w 173"/>
                <a:gd name="T72" fmla="*/ 159 h 15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3" h="159">
                  <a:moveTo>
                    <a:pt x="155" y="144"/>
                  </a:moveTo>
                  <a:lnTo>
                    <a:pt x="155" y="144"/>
                  </a:lnTo>
                  <a:lnTo>
                    <a:pt x="155" y="96"/>
                  </a:lnTo>
                  <a:lnTo>
                    <a:pt x="173" y="63"/>
                  </a:lnTo>
                  <a:lnTo>
                    <a:pt x="155" y="30"/>
                  </a:lnTo>
                  <a:lnTo>
                    <a:pt x="138" y="15"/>
                  </a:lnTo>
                  <a:lnTo>
                    <a:pt x="104" y="15"/>
                  </a:lnTo>
                  <a:lnTo>
                    <a:pt x="86" y="0"/>
                  </a:lnTo>
                  <a:lnTo>
                    <a:pt x="69" y="15"/>
                  </a:lnTo>
                  <a:lnTo>
                    <a:pt x="52" y="0"/>
                  </a:lnTo>
                  <a:lnTo>
                    <a:pt x="34" y="15"/>
                  </a:lnTo>
                  <a:lnTo>
                    <a:pt x="17" y="15"/>
                  </a:lnTo>
                  <a:lnTo>
                    <a:pt x="17" y="30"/>
                  </a:lnTo>
                  <a:lnTo>
                    <a:pt x="17" y="48"/>
                  </a:lnTo>
                  <a:lnTo>
                    <a:pt x="17" y="63"/>
                  </a:lnTo>
                  <a:lnTo>
                    <a:pt x="17" y="78"/>
                  </a:lnTo>
                  <a:lnTo>
                    <a:pt x="0" y="78"/>
                  </a:lnTo>
                  <a:lnTo>
                    <a:pt x="0" y="111"/>
                  </a:lnTo>
                  <a:lnTo>
                    <a:pt x="34" y="126"/>
                  </a:lnTo>
                  <a:lnTo>
                    <a:pt x="34" y="159"/>
                  </a:lnTo>
                  <a:lnTo>
                    <a:pt x="69" y="144"/>
                  </a:lnTo>
                  <a:lnTo>
                    <a:pt x="121" y="144"/>
                  </a:lnTo>
                  <a:lnTo>
                    <a:pt x="155" y="144"/>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FFFFFF"/>
                </a:solidFill>
                <a:latin typeface="Arial"/>
                <a:cs typeface="Arial" pitchFamily="34" charset="0"/>
              </a:endParaRPr>
            </a:p>
          </p:txBody>
        </p:sp>
        <p:sp>
          <p:nvSpPr>
            <p:cNvPr id="456" name="Freeform 307">
              <a:extLst>
                <a:ext uri="{FF2B5EF4-FFF2-40B4-BE49-F238E27FC236}">
                  <a16:creationId xmlns:a16="http://schemas.microsoft.com/office/drawing/2014/main" id="{59C99068-EA6F-8827-824E-14BFFEEA4263}"/>
                </a:ext>
              </a:extLst>
            </p:cNvPr>
            <p:cNvSpPr>
              <a:spLocks/>
            </p:cNvSpPr>
            <p:nvPr>
              <p:custDataLst>
                <p:tags r:id="rId216"/>
              </p:custDataLst>
            </p:nvPr>
          </p:nvSpPr>
          <p:spPr bwMode="auto">
            <a:xfrm>
              <a:off x="4466125" y="4160530"/>
              <a:ext cx="117426" cy="100248"/>
            </a:xfrm>
            <a:custGeom>
              <a:avLst/>
              <a:gdLst>
                <a:gd name="T0" fmla="*/ 0 w 208"/>
                <a:gd name="T1" fmla="*/ 22225 h 144"/>
                <a:gd name="T2" fmla="*/ 0 w 208"/>
                <a:gd name="T3" fmla="*/ 22225 h 144"/>
                <a:gd name="T4" fmla="*/ 3144 w 208"/>
                <a:gd name="T5" fmla="*/ 19050 h 144"/>
                <a:gd name="T6" fmla="*/ 10220 w 208"/>
                <a:gd name="T7" fmla="*/ 9525 h 144"/>
                <a:gd name="T8" fmla="*/ 16509 w 208"/>
                <a:gd name="T9" fmla="*/ 7144 h 144"/>
                <a:gd name="T10" fmla="*/ 23584 w 208"/>
                <a:gd name="T11" fmla="*/ 0 h 144"/>
                <a:gd name="T12" fmla="*/ 29873 w 208"/>
                <a:gd name="T13" fmla="*/ 0 h 144"/>
                <a:gd name="T14" fmla="*/ 29873 w 208"/>
                <a:gd name="T15" fmla="*/ 7144 h 144"/>
                <a:gd name="T16" fmla="*/ 36948 w 208"/>
                <a:gd name="T17" fmla="*/ 13494 h 144"/>
                <a:gd name="T18" fmla="*/ 40092 w 208"/>
                <a:gd name="T19" fmla="*/ 13494 h 144"/>
                <a:gd name="T20" fmla="*/ 40092 w 208"/>
                <a:gd name="T21" fmla="*/ 15875 h 144"/>
                <a:gd name="T22" fmla="*/ 33803 w 208"/>
                <a:gd name="T23" fmla="*/ 19050 h 144"/>
                <a:gd name="T24" fmla="*/ 26728 w 208"/>
                <a:gd name="T25" fmla="*/ 19050 h 144"/>
                <a:gd name="T26" fmla="*/ 13364 w 208"/>
                <a:gd name="T27" fmla="*/ 19050 h 144"/>
                <a:gd name="T28" fmla="*/ 13364 w 208"/>
                <a:gd name="T29" fmla="*/ 22225 h 144"/>
                <a:gd name="T30" fmla="*/ 13364 w 208"/>
                <a:gd name="T31" fmla="*/ 28575 h 144"/>
                <a:gd name="T32" fmla="*/ 10220 w 208"/>
                <a:gd name="T33" fmla="*/ 26194 h 144"/>
                <a:gd name="T34" fmla="*/ 3144 w 208"/>
                <a:gd name="T35" fmla="*/ 26194 h 144"/>
                <a:gd name="T36" fmla="*/ 0 w 208"/>
                <a:gd name="T37" fmla="*/ 22225 h 1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8"/>
                <a:gd name="T58" fmla="*/ 0 h 144"/>
                <a:gd name="T59" fmla="*/ 208 w 208"/>
                <a:gd name="T60" fmla="*/ 144 h 1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8" h="144">
                  <a:moveTo>
                    <a:pt x="0" y="114"/>
                  </a:moveTo>
                  <a:lnTo>
                    <a:pt x="0" y="114"/>
                  </a:lnTo>
                  <a:lnTo>
                    <a:pt x="18" y="96"/>
                  </a:lnTo>
                  <a:lnTo>
                    <a:pt x="52" y="48"/>
                  </a:lnTo>
                  <a:lnTo>
                    <a:pt x="87" y="33"/>
                  </a:lnTo>
                  <a:lnTo>
                    <a:pt x="121" y="0"/>
                  </a:lnTo>
                  <a:lnTo>
                    <a:pt x="156" y="0"/>
                  </a:lnTo>
                  <a:lnTo>
                    <a:pt x="156" y="33"/>
                  </a:lnTo>
                  <a:lnTo>
                    <a:pt x="190" y="66"/>
                  </a:lnTo>
                  <a:lnTo>
                    <a:pt x="208" y="66"/>
                  </a:lnTo>
                  <a:lnTo>
                    <a:pt x="208" y="81"/>
                  </a:lnTo>
                  <a:lnTo>
                    <a:pt x="173" y="96"/>
                  </a:lnTo>
                  <a:lnTo>
                    <a:pt x="138" y="96"/>
                  </a:lnTo>
                  <a:lnTo>
                    <a:pt x="69" y="96"/>
                  </a:lnTo>
                  <a:lnTo>
                    <a:pt x="69" y="114"/>
                  </a:lnTo>
                  <a:lnTo>
                    <a:pt x="69" y="144"/>
                  </a:lnTo>
                  <a:lnTo>
                    <a:pt x="52" y="129"/>
                  </a:lnTo>
                  <a:lnTo>
                    <a:pt x="18" y="129"/>
                  </a:lnTo>
                  <a:lnTo>
                    <a:pt x="0" y="114"/>
                  </a:lnTo>
                  <a:close/>
                </a:path>
              </a:pathLst>
            </a:custGeom>
            <a:solidFill>
              <a:schemeClr val="accent3"/>
            </a:solidFill>
            <a:ln w="3175">
              <a:solidFill>
                <a:srgbClr val="FFFFFF"/>
              </a:solidFill>
              <a:miter lim="800000"/>
              <a:headEnd/>
              <a:tailEnd/>
            </a:ln>
            <a:effectLst/>
          </p:spPr>
          <p:txBody>
            <a:bodyPr wrap="none" anchor="ctr" anchorCtr="1"/>
            <a:lstStyle/>
            <a:p>
              <a:pPr marL="191089" defTabSz="2010351"/>
              <a:endParaRPr lang="en-US" sz="1979" kern="0">
                <a:solidFill>
                  <a:srgbClr val="FFFFFF"/>
                </a:solidFill>
                <a:latin typeface="Arial"/>
                <a:cs typeface="Arial" pitchFamily="34" charset="0"/>
              </a:endParaRPr>
            </a:p>
          </p:txBody>
        </p:sp>
        <p:sp>
          <p:nvSpPr>
            <p:cNvPr id="457" name="Freeform 308">
              <a:extLst>
                <a:ext uri="{FF2B5EF4-FFF2-40B4-BE49-F238E27FC236}">
                  <a16:creationId xmlns:a16="http://schemas.microsoft.com/office/drawing/2014/main" id="{A9A03D52-4E68-8F57-CC68-98B9C7E414FC}"/>
                </a:ext>
              </a:extLst>
            </p:cNvPr>
            <p:cNvSpPr>
              <a:spLocks/>
            </p:cNvSpPr>
            <p:nvPr>
              <p:custDataLst>
                <p:tags r:id="rId217"/>
              </p:custDataLst>
            </p:nvPr>
          </p:nvSpPr>
          <p:spPr bwMode="auto">
            <a:xfrm>
              <a:off x="4544789" y="4227362"/>
              <a:ext cx="29641" cy="89109"/>
            </a:xfrm>
            <a:custGeom>
              <a:avLst/>
              <a:gdLst>
                <a:gd name="T0" fmla="*/ 7144 w 52"/>
                <a:gd name="T1" fmla="*/ 0 h 129"/>
                <a:gd name="T2" fmla="*/ 7144 w 52"/>
                <a:gd name="T3" fmla="*/ 0 h 129"/>
                <a:gd name="T4" fmla="*/ 0 w 52"/>
                <a:gd name="T5" fmla="*/ 0 h 129"/>
                <a:gd name="T6" fmla="*/ 3969 w 52"/>
                <a:gd name="T7" fmla="*/ 12602 h 129"/>
                <a:gd name="T8" fmla="*/ 7144 w 52"/>
                <a:gd name="T9" fmla="*/ 22053 h 129"/>
                <a:gd name="T10" fmla="*/ 7144 w 52"/>
                <a:gd name="T11" fmla="*/ 25203 h 129"/>
                <a:gd name="T12" fmla="*/ 10319 w 52"/>
                <a:gd name="T13" fmla="*/ 25203 h 129"/>
                <a:gd name="T14" fmla="*/ 10319 w 52"/>
                <a:gd name="T15" fmla="*/ 12602 h 129"/>
                <a:gd name="T16" fmla="*/ 10319 w 52"/>
                <a:gd name="T17" fmla="*/ 6301 h 129"/>
                <a:gd name="T18" fmla="*/ 7144 w 52"/>
                <a:gd name="T19" fmla="*/ 3150 h 129"/>
                <a:gd name="T20" fmla="*/ 7144 w 52"/>
                <a:gd name="T21" fmla="*/ 0 h 1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129"/>
                <a:gd name="T35" fmla="*/ 52 w 52"/>
                <a:gd name="T36" fmla="*/ 129 h 1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129">
                  <a:moveTo>
                    <a:pt x="35" y="0"/>
                  </a:moveTo>
                  <a:lnTo>
                    <a:pt x="35" y="0"/>
                  </a:lnTo>
                  <a:lnTo>
                    <a:pt x="0" y="0"/>
                  </a:lnTo>
                  <a:lnTo>
                    <a:pt x="18" y="66"/>
                  </a:lnTo>
                  <a:lnTo>
                    <a:pt x="35" y="114"/>
                  </a:lnTo>
                  <a:lnTo>
                    <a:pt x="35" y="129"/>
                  </a:lnTo>
                  <a:lnTo>
                    <a:pt x="52" y="129"/>
                  </a:lnTo>
                  <a:lnTo>
                    <a:pt x="52" y="66"/>
                  </a:lnTo>
                  <a:lnTo>
                    <a:pt x="52" y="33"/>
                  </a:lnTo>
                  <a:lnTo>
                    <a:pt x="35" y="18"/>
                  </a:lnTo>
                  <a:lnTo>
                    <a:pt x="35" y="0"/>
                  </a:lnTo>
                </a:path>
              </a:pathLst>
            </a:custGeom>
            <a:solidFill>
              <a:schemeClr val="bg1">
                <a:lumMod val="85000"/>
              </a:schemeClr>
            </a:solidFill>
            <a:ln w="3175">
              <a:solidFill>
                <a:srgbClr val="FFFFFF"/>
              </a:solidFill>
              <a:miter lim="800000"/>
              <a:headEnd/>
              <a:tailEnd/>
            </a:ln>
            <a:effectLst/>
          </p:spPr>
          <p:txBody>
            <a:bodyPr wrap="none" anchor="ctr" anchorCtr="1"/>
            <a:lstStyle/>
            <a:p>
              <a:pPr marL="191089" defTabSz="2010351"/>
              <a:endParaRPr lang="en-US" sz="1979" kern="0">
                <a:solidFill>
                  <a:srgbClr val="FFFFFF"/>
                </a:solidFill>
                <a:latin typeface="Arial"/>
                <a:cs typeface="Arial" pitchFamily="34" charset="0"/>
              </a:endParaRPr>
            </a:p>
          </p:txBody>
        </p:sp>
        <p:sp>
          <p:nvSpPr>
            <p:cNvPr id="458" name="Freeform 309">
              <a:extLst>
                <a:ext uri="{FF2B5EF4-FFF2-40B4-BE49-F238E27FC236}">
                  <a16:creationId xmlns:a16="http://schemas.microsoft.com/office/drawing/2014/main" id="{207E0021-ACF9-2C5F-90DC-B21AA198083A}"/>
                </a:ext>
              </a:extLst>
            </p:cNvPr>
            <p:cNvSpPr>
              <a:spLocks/>
            </p:cNvSpPr>
            <p:nvPr>
              <p:custDataLst>
                <p:tags r:id="rId218"/>
              </p:custDataLst>
            </p:nvPr>
          </p:nvSpPr>
          <p:spPr bwMode="auto">
            <a:xfrm>
              <a:off x="4555047" y="4004590"/>
              <a:ext cx="248531" cy="211635"/>
            </a:xfrm>
            <a:custGeom>
              <a:avLst/>
              <a:gdLst>
                <a:gd name="T0" fmla="*/ 73025 w 436"/>
                <a:gd name="T1" fmla="*/ 50968 h 303"/>
                <a:gd name="T2" fmla="*/ 73025 w 436"/>
                <a:gd name="T3" fmla="*/ 50968 h 303"/>
                <a:gd name="T4" fmla="*/ 73025 w 436"/>
                <a:gd name="T5" fmla="*/ 47782 h 303"/>
                <a:gd name="T6" fmla="*/ 83344 w 436"/>
                <a:gd name="T7" fmla="*/ 35040 h 303"/>
                <a:gd name="T8" fmla="*/ 86519 w 436"/>
                <a:gd name="T9" fmla="*/ 15927 h 303"/>
                <a:gd name="T10" fmla="*/ 80169 w 436"/>
                <a:gd name="T11" fmla="*/ 9556 h 303"/>
                <a:gd name="T12" fmla="*/ 80169 w 436"/>
                <a:gd name="T13" fmla="*/ 3185 h 303"/>
                <a:gd name="T14" fmla="*/ 76200 w 436"/>
                <a:gd name="T15" fmla="*/ 0 h 303"/>
                <a:gd name="T16" fmla="*/ 62706 w 436"/>
                <a:gd name="T17" fmla="*/ 0 h 303"/>
                <a:gd name="T18" fmla="*/ 27781 w 436"/>
                <a:gd name="T19" fmla="*/ 22298 h 303"/>
                <a:gd name="T20" fmla="*/ 21431 w 436"/>
                <a:gd name="T21" fmla="*/ 22298 h 303"/>
                <a:gd name="T22" fmla="*/ 21431 w 436"/>
                <a:gd name="T23" fmla="*/ 38226 h 303"/>
                <a:gd name="T24" fmla="*/ 17463 w 436"/>
                <a:gd name="T25" fmla="*/ 41411 h 303"/>
                <a:gd name="T26" fmla="*/ 0 w 436"/>
                <a:gd name="T27" fmla="*/ 44597 h 303"/>
                <a:gd name="T28" fmla="*/ 0 w 436"/>
                <a:gd name="T29" fmla="*/ 50968 h 303"/>
                <a:gd name="T30" fmla="*/ 7144 w 436"/>
                <a:gd name="T31" fmla="*/ 57339 h 303"/>
                <a:gd name="T32" fmla="*/ 10319 w 436"/>
                <a:gd name="T33" fmla="*/ 57339 h 303"/>
                <a:gd name="T34" fmla="*/ 10319 w 436"/>
                <a:gd name="T35" fmla="*/ 60524 h 303"/>
                <a:gd name="T36" fmla="*/ 10319 w 436"/>
                <a:gd name="T37" fmla="*/ 57339 h 303"/>
                <a:gd name="T38" fmla="*/ 14288 w 436"/>
                <a:gd name="T39" fmla="*/ 57339 h 303"/>
                <a:gd name="T40" fmla="*/ 17463 w 436"/>
                <a:gd name="T41" fmla="*/ 60524 h 303"/>
                <a:gd name="T42" fmla="*/ 17463 w 436"/>
                <a:gd name="T43" fmla="*/ 57339 h 303"/>
                <a:gd name="T44" fmla="*/ 23812 w 436"/>
                <a:gd name="T45" fmla="*/ 50968 h 303"/>
                <a:gd name="T46" fmla="*/ 27781 w 436"/>
                <a:gd name="T47" fmla="*/ 50968 h 303"/>
                <a:gd name="T48" fmla="*/ 38100 w 436"/>
                <a:gd name="T49" fmla="*/ 54153 h 303"/>
                <a:gd name="T50" fmla="*/ 42069 w 436"/>
                <a:gd name="T51" fmla="*/ 54153 h 303"/>
                <a:gd name="T52" fmla="*/ 48419 w 436"/>
                <a:gd name="T53" fmla="*/ 57339 h 303"/>
                <a:gd name="T54" fmla="*/ 55563 w 436"/>
                <a:gd name="T55" fmla="*/ 54153 h 303"/>
                <a:gd name="T56" fmla="*/ 65881 w 436"/>
                <a:gd name="T57" fmla="*/ 54153 h 303"/>
                <a:gd name="T58" fmla="*/ 69850 w 436"/>
                <a:gd name="T59" fmla="*/ 50968 h 303"/>
                <a:gd name="T60" fmla="*/ 73025 w 436"/>
                <a:gd name="T61" fmla="*/ 50968 h 30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6"/>
                <a:gd name="T94" fmla="*/ 0 h 303"/>
                <a:gd name="T95" fmla="*/ 436 w 436"/>
                <a:gd name="T96" fmla="*/ 303 h 30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6" h="303">
                  <a:moveTo>
                    <a:pt x="366" y="255"/>
                  </a:moveTo>
                  <a:lnTo>
                    <a:pt x="366" y="255"/>
                  </a:lnTo>
                  <a:lnTo>
                    <a:pt x="366" y="240"/>
                  </a:lnTo>
                  <a:lnTo>
                    <a:pt x="418" y="175"/>
                  </a:lnTo>
                  <a:lnTo>
                    <a:pt x="436" y="79"/>
                  </a:lnTo>
                  <a:lnTo>
                    <a:pt x="401" y="48"/>
                  </a:lnTo>
                  <a:lnTo>
                    <a:pt x="401" y="15"/>
                  </a:lnTo>
                  <a:lnTo>
                    <a:pt x="384" y="0"/>
                  </a:lnTo>
                  <a:lnTo>
                    <a:pt x="313" y="0"/>
                  </a:lnTo>
                  <a:lnTo>
                    <a:pt x="140" y="111"/>
                  </a:lnTo>
                  <a:lnTo>
                    <a:pt x="105" y="111"/>
                  </a:lnTo>
                  <a:lnTo>
                    <a:pt x="105" y="192"/>
                  </a:lnTo>
                  <a:lnTo>
                    <a:pt x="86" y="207"/>
                  </a:lnTo>
                  <a:lnTo>
                    <a:pt x="0" y="222"/>
                  </a:lnTo>
                  <a:lnTo>
                    <a:pt x="0" y="255"/>
                  </a:lnTo>
                  <a:lnTo>
                    <a:pt x="34" y="288"/>
                  </a:lnTo>
                  <a:lnTo>
                    <a:pt x="52" y="288"/>
                  </a:lnTo>
                  <a:lnTo>
                    <a:pt x="52" y="303"/>
                  </a:lnTo>
                  <a:lnTo>
                    <a:pt x="52" y="288"/>
                  </a:lnTo>
                  <a:lnTo>
                    <a:pt x="69" y="288"/>
                  </a:lnTo>
                  <a:lnTo>
                    <a:pt x="86" y="303"/>
                  </a:lnTo>
                  <a:lnTo>
                    <a:pt x="86" y="288"/>
                  </a:lnTo>
                  <a:lnTo>
                    <a:pt x="123" y="255"/>
                  </a:lnTo>
                  <a:lnTo>
                    <a:pt x="140" y="255"/>
                  </a:lnTo>
                  <a:lnTo>
                    <a:pt x="192" y="270"/>
                  </a:lnTo>
                  <a:lnTo>
                    <a:pt x="209" y="270"/>
                  </a:lnTo>
                  <a:lnTo>
                    <a:pt x="244" y="288"/>
                  </a:lnTo>
                  <a:lnTo>
                    <a:pt x="278" y="270"/>
                  </a:lnTo>
                  <a:lnTo>
                    <a:pt x="332" y="270"/>
                  </a:lnTo>
                  <a:lnTo>
                    <a:pt x="349" y="255"/>
                  </a:lnTo>
                  <a:lnTo>
                    <a:pt x="366" y="255"/>
                  </a:lnTo>
                  <a:close/>
                </a:path>
              </a:pathLst>
            </a:custGeom>
            <a:solidFill>
              <a:schemeClr val="bg1">
                <a:lumMod val="85000"/>
              </a:schemeClr>
            </a:solidFill>
            <a:ln w="3175">
              <a:solidFill>
                <a:srgbClr val="FFFFFF"/>
              </a:solidFill>
              <a:miter lim="800000"/>
              <a:headEnd/>
              <a:tailEnd/>
            </a:ln>
            <a:effectLst/>
          </p:spPr>
          <p:txBody>
            <a:bodyPr wrap="none" anchor="ctr" anchorCtr="1"/>
            <a:lstStyle/>
            <a:p>
              <a:pPr marL="191089" defTabSz="2010351">
                <a:defRPr/>
              </a:pPr>
              <a:endParaRPr lang="en-US" sz="1979" kern="0">
                <a:solidFill>
                  <a:srgbClr val="FFFFFF"/>
                </a:solidFill>
                <a:latin typeface="Arial"/>
                <a:cs typeface="Arial" pitchFamily="34" charset="0"/>
              </a:endParaRPr>
            </a:p>
          </p:txBody>
        </p:sp>
        <p:sp>
          <p:nvSpPr>
            <p:cNvPr id="459" name="Freeform 310">
              <a:extLst>
                <a:ext uri="{FF2B5EF4-FFF2-40B4-BE49-F238E27FC236}">
                  <a16:creationId xmlns:a16="http://schemas.microsoft.com/office/drawing/2014/main" id="{C096F756-4862-EE32-93F8-F04CEACA995B}"/>
                </a:ext>
              </a:extLst>
            </p:cNvPr>
            <p:cNvSpPr>
              <a:spLocks/>
            </p:cNvSpPr>
            <p:nvPr>
              <p:custDataLst>
                <p:tags r:id="rId219"/>
              </p:custDataLst>
            </p:nvPr>
          </p:nvSpPr>
          <p:spPr bwMode="auto">
            <a:xfrm>
              <a:off x="4279632" y="4128452"/>
              <a:ext cx="98045" cy="76631"/>
            </a:xfrm>
            <a:custGeom>
              <a:avLst/>
              <a:gdLst>
                <a:gd name="T0" fmla="*/ 3157 w 173"/>
                <a:gd name="T1" fmla="*/ 18095 h 113"/>
                <a:gd name="T2" fmla="*/ 3157 w 173"/>
                <a:gd name="T3" fmla="*/ 18095 h 113"/>
                <a:gd name="T4" fmla="*/ 6313 w 173"/>
                <a:gd name="T5" fmla="*/ 18095 h 113"/>
                <a:gd name="T6" fmla="*/ 13416 w 173"/>
                <a:gd name="T7" fmla="*/ 15735 h 113"/>
                <a:gd name="T8" fmla="*/ 16572 w 173"/>
                <a:gd name="T9" fmla="*/ 18095 h 113"/>
                <a:gd name="T10" fmla="*/ 20518 w 173"/>
                <a:gd name="T11" fmla="*/ 15735 h 113"/>
                <a:gd name="T12" fmla="*/ 13416 w 173"/>
                <a:gd name="T13" fmla="*/ 15735 h 113"/>
                <a:gd name="T14" fmla="*/ 3157 w 173"/>
                <a:gd name="T15" fmla="*/ 15735 h 113"/>
                <a:gd name="T16" fmla="*/ 0 w 173"/>
                <a:gd name="T17" fmla="*/ 8654 h 113"/>
                <a:gd name="T18" fmla="*/ 3157 w 173"/>
                <a:gd name="T19" fmla="*/ 3147 h 113"/>
                <a:gd name="T20" fmla="*/ 6313 w 173"/>
                <a:gd name="T21" fmla="*/ 0 h 113"/>
                <a:gd name="T22" fmla="*/ 13416 w 173"/>
                <a:gd name="T23" fmla="*/ 0 h 113"/>
                <a:gd name="T24" fmla="*/ 23675 w 173"/>
                <a:gd name="T25" fmla="*/ 3147 h 113"/>
                <a:gd name="T26" fmla="*/ 26832 w 173"/>
                <a:gd name="T27" fmla="*/ 8654 h 113"/>
                <a:gd name="T28" fmla="*/ 33934 w 173"/>
                <a:gd name="T29" fmla="*/ 22028 h 113"/>
                <a:gd name="T30" fmla="*/ 20518 w 173"/>
                <a:gd name="T31" fmla="*/ 22028 h 113"/>
                <a:gd name="T32" fmla="*/ 3157 w 173"/>
                <a:gd name="T33" fmla="*/ 22028 h 113"/>
                <a:gd name="T34" fmla="*/ 3157 w 173"/>
                <a:gd name="T35" fmla="*/ 18095 h 1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3"/>
                <a:gd name="T55" fmla="*/ 0 h 113"/>
                <a:gd name="T56" fmla="*/ 173 w 173"/>
                <a:gd name="T57" fmla="*/ 113 h 1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3" h="113">
                  <a:moveTo>
                    <a:pt x="17" y="95"/>
                  </a:moveTo>
                  <a:lnTo>
                    <a:pt x="17" y="95"/>
                  </a:lnTo>
                  <a:lnTo>
                    <a:pt x="35" y="95"/>
                  </a:lnTo>
                  <a:lnTo>
                    <a:pt x="69" y="80"/>
                  </a:lnTo>
                  <a:lnTo>
                    <a:pt x="86" y="95"/>
                  </a:lnTo>
                  <a:lnTo>
                    <a:pt x="104" y="80"/>
                  </a:lnTo>
                  <a:lnTo>
                    <a:pt x="69" y="80"/>
                  </a:lnTo>
                  <a:lnTo>
                    <a:pt x="17" y="80"/>
                  </a:lnTo>
                  <a:lnTo>
                    <a:pt x="0" y="47"/>
                  </a:lnTo>
                  <a:lnTo>
                    <a:pt x="17" y="17"/>
                  </a:lnTo>
                  <a:lnTo>
                    <a:pt x="35" y="0"/>
                  </a:lnTo>
                  <a:lnTo>
                    <a:pt x="69" y="0"/>
                  </a:lnTo>
                  <a:lnTo>
                    <a:pt x="121" y="17"/>
                  </a:lnTo>
                  <a:lnTo>
                    <a:pt x="138" y="47"/>
                  </a:lnTo>
                  <a:lnTo>
                    <a:pt x="173" y="113"/>
                  </a:lnTo>
                  <a:lnTo>
                    <a:pt x="104" y="113"/>
                  </a:lnTo>
                  <a:lnTo>
                    <a:pt x="17" y="113"/>
                  </a:lnTo>
                  <a:lnTo>
                    <a:pt x="17" y="95"/>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FFFFFF"/>
                </a:solidFill>
                <a:latin typeface="Arial"/>
                <a:cs typeface="Arial" pitchFamily="34" charset="0"/>
              </a:endParaRPr>
            </a:p>
          </p:txBody>
        </p:sp>
        <p:sp>
          <p:nvSpPr>
            <p:cNvPr id="460" name="Freeform 311">
              <a:extLst>
                <a:ext uri="{FF2B5EF4-FFF2-40B4-BE49-F238E27FC236}">
                  <a16:creationId xmlns:a16="http://schemas.microsoft.com/office/drawing/2014/main" id="{143FD304-E1F5-457B-C3AB-1F1A92615366}"/>
                </a:ext>
              </a:extLst>
            </p:cNvPr>
            <p:cNvSpPr>
              <a:spLocks/>
            </p:cNvSpPr>
            <p:nvPr>
              <p:custDataLst>
                <p:tags r:id="rId220"/>
              </p:custDataLst>
            </p:nvPr>
          </p:nvSpPr>
          <p:spPr bwMode="auto">
            <a:xfrm>
              <a:off x="4506026" y="4227362"/>
              <a:ext cx="59283" cy="111387"/>
            </a:xfrm>
            <a:custGeom>
              <a:avLst/>
              <a:gdLst>
                <a:gd name="T0" fmla="*/ 0 w 104"/>
                <a:gd name="T1" fmla="*/ 9407 h 162"/>
                <a:gd name="T2" fmla="*/ 0 w 104"/>
                <a:gd name="T3" fmla="*/ 9407 h 162"/>
                <a:gd name="T4" fmla="*/ 0 w 104"/>
                <a:gd name="T5" fmla="*/ 3136 h 162"/>
                <a:gd name="T6" fmla="*/ 0 w 104"/>
                <a:gd name="T7" fmla="*/ 0 h 162"/>
                <a:gd name="T8" fmla="*/ 14288 w 104"/>
                <a:gd name="T9" fmla="*/ 0 h 162"/>
                <a:gd name="T10" fmla="*/ 17463 w 104"/>
                <a:gd name="T11" fmla="*/ 12543 h 162"/>
                <a:gd name="T12" fmla="*/ 20638 w 104"/>
                <a:gd name="T13" fmla="*/ 21951 h 162"/>
                <a:gd name="T14" fmla="*/ 20638 w 104"/>
                <a:gd name="T15" fmla="*/ 25086 h 162"/>
                <a:gd name="T16" fmla="*/ 3969 w 104"/>
                <a:gd name="T17" fmla="*/ 31358 h 162"/>
                <a:gd name="T18" fmla="*/ 0 w 104"/>
                <a:gd name="T19" fmla="*/ 31358 h 162"/>
                <a:gd name="T20" fmla="*/ 0 w 104"/>
                <a:gd name="T21" fmla="*/ 21951 h 162"/>
                <a:gd name="T22" fmla="*/ 3969 w 104"/>
                <a:gd name="T23" fmla="*/ 15679 h 162"/>
                <a:gd name="T24" fmla="*/ 0 w 104"/>
                <a:gd name="T25" fmla="*/ 9407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
                <a:gd name="T40" fmla="*/ 0 h 162"/>
                <a:gd name="T41" fmla="*/ 104 w 104"/>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 h="162">
                  <a:moveTo>
                    <a:pt x="0" y="48"/>
                  </a:moveTo>
                  <a:lnTo>
                    <a:pt x="0" y="48"/>
                  </a:lnTo>
                  <a:lnTo>
                    <a:pt x="0" y="18"/>
                  </a:lnTo>
                  <a:lnTo>
                    <a:pt x="0" y="0"/>
                  </a:lnTo>
                  <a:lnTo>
                    <a:pt x="69" y="0"/>
                  </a:lnTo>
                  <a:lnTo>
                    <a:pt x="87" y="66"/>
                  </a:lnTo>
                  <a:lnTo>
                    <a:pt x="104" y="114"/>
                  </a:lnTo>
                  <a:lnTo>
                    <a:pt x="104" y="129"/>
                  </a:lnTo>
                  <a:lnTo>
                    <a:pt x="18" y="162"/>
                  </a:lnTo>
                  <a:lnTo>
                    <a:pt x="0" y="162"/>
                  </a:lnTo>
                  <a:lnTo>
                    <a:pt x="0" y="114"/>
                  </a:lnTo>
                  <a:lnTo>
                    <a:pt x="18" y="81"/>
                  </a:lnTo>
                  <a:lnTo>
                    <a:pt x="0" y="48"/>
                  </a:lnTo>
                  <a:close/>
                </a:path>
              </a:pathLst>
            </a:custGeom>
            <a:solidFill>
              <a:schemeClr val="bg1">
                <a:lumMod val="85000"/>
              </a:schemeClr>
            </a:solidFill>
            <a:ln w="3175">
              <a:solidFill>
                <a:srgbClr val="FFFFFF"/>
              </a:solidFill>
              <a:miter lim="800000"/>
              <a:headEnd/>
              <a:tailEnd/>
            </a:ln>
            <a:effectLst/>
          </p:spPr>
          <p:txBody>
            <a:bodyPr wrap="none" anchor="ctr" anchorCtr="1"/>
            <a:lstStyle/>
            <a:p>
              <a:pPr marL="191089" defTabSz="2010351">
                <a:defRPr/>
              </a:pPr>
              <a:endParaRPr lang="en-US" sz="1979" kern="0">
                <a:solidFill>
                  <a:srgbClr val="FFFFFF"/>
                </a:solidFill>
                <a:latin typeface="Arial"/>
                <a:cs typeface="Arial" pitchFamily="34" charset="0"/>
              </a:endParaRPr>
            </a:p>
          </p:txBody>
        </p:sp>
        <p:sp>
          <p:nvSpPr>
            <p:cNvPr id="461" name="Freeform 312">
              <a:extLst>
                <a:ext uri="{FF2B5EF4-FFF2-40B4-BE49-F238E27FC236}">
                  <a16:creationId xmlns:a16="http://schemas.microsoft.com/office/drawing/2014/main" id="{66C8CDC7-6FD4-9541-40A0-79E670EB21DC}"/>
                </a:ext>
              </a:extLst>
            </p:cNvPr>
            <p:cNvSpPr>
              <a:spLocks/>
            </p:cNvSpPr>
            <p:nvPr>
              <p:custDataLst>
                <p:tags r:id="rId221"/>
              </p:custDataLst>
            </p:nvPr>
          </p:nvSpPr>
          <p:spPr bwMode="auto">
            <a:xfrm>
              <a:off x="4593810" y="4182807"/>
              <a:ext cx="180128" cy="167080"/>
            </a:xfrm>
            <a:custGeom>
              <a:avLst/>
              <a:gdLst>
                <a:gd name="T0" fmla="*/ 30859 w 317"/>
                <a:gd name="T1" fmla="*/ 45244 h 240"/>
                <a:gd name="T2" fmla="*/ 30859 w 317"/>
                <a:gd name="T3" fmla="*/ 45244 h 240"/>
                <a:gd name="T4" fmla="*/ 37980 w 317"/>
                <a:gd name="T5" fmla="*/ 35719 h 240"/>
                <a:gd name="T6" fmla="*/ 41145 w 317"/>
                <a:gd name="T7" fmla="*/ 35719 h 240"/>
                <a:gd name="T8" fmla="*/ 45101 w 317"/>
                <a:gd name="T9" fmla="*/ 38100 h 240"/>
                <a:gd name="T10" fmla="*/ 48266 w 317"/>
                <a:gd name="T11" fmla="*/ 35719 h 240"/>
                <a:gd name="T12" fmla="*/ 55387 w 317"/>
                <a:gd name="T13" fmla="*/ 26194 h 240"/>
                <a:gd name="T14" fmla="*/ 58552 w 317"/>
                <a:gd name="T15" fmla="*/ 16669 h 240"/>
                <a:gd name="T16" fmla="*/ 62508 w 317"/>
                <a:gd name="T17" fmla="*/ 9525 h 240"/>
                <a:gd name="T18" fmla="*/ 62508 w 317"/>
                <a:gd name="T19" fmla="*/ 7144 h 240"/>
                <a:gd name="T20" fmla="*/ 62508 w 317"/>
                <a:gd name="T21" fmla="*/ 3175 h 240"/>
                <a:gd name="T22" fmla="*/ 58552 w 317"/>
                <a:gd name="T23" fmla="*/ 0 h 240"/>
                <a:gd name="T24" fmla="*/ 55387 w 317"/>
                <a:gd name="T25" fmla="*/ 0 h 240"/>
                <a:gd name="T26" fmla="*/ 52222 w 317"/>
                <a:gd name="T27" fmla="*/ 3175 h 240"/>
                <a:gd name="T28" fmla="*/ 41145 w 317"/>
                <a:gd name="T29" fmla="*/ 3175 h 240"/>
                <a:gd name="T30" fmla="*/ 34815 w 317"/>
                <a:gd name="T31" fmla="*/ 7144 h 240"/>
                <a:gd name="T32" fmla="*/ 27694 w 317"/>
                <a:gd name="T33" fmla="*/ 3175 h 240"/>
                <a:gd name="T34" fmla="*/ 23737 w 317"/>
                <a:gd name="T35" fmla="*/ 3175 h 240"/>
                <a:gd name="T36" fmla="*/ 13451 w 317"/>
                <a:gd name="T37" fmla="*/ 0 h 240"/>
                <a:gd name="T38" fmla="*/ 10286 w 317"/>
                <a:gd name="T39" fmla="*/ 0 h 240"/>
                <a:gd name="T40" fmla="*/ 3165 w 317"/>
                <a:gd name="T41" fmla="*/ 7144 h 240"/>
                <a:gd name="T42" fmla="*/ 3165 w 317"/>
                <a:gd name="T43" fmla="*/ 9525 h 240"/>
                <a:gd name="T44" fmla="*/ 3165 w 317"/>
                <a:gd name="T45" fmla="*/ 16669 h 240"/>
                <a:gd name="T46" fmla="*/ 0 w 317"/>
                <a:gd name="T47" fmla="*/ 28575 h 240"/>
                <a:gd name="T48" fmla="*/ 0 w 317"/>
                <a:gd name="T49" fmla="*/ 38100 h 240"/>
                <a:gd name="T50" fmla="*/ 10286 w 317"/>
                <a:gd name="T51" fmla="*/ 38100 h 240"/>
                <a:gd name="T52" fmla="*/ 10286 w 317"/>
                <a:gd name="T53" fmla="*/ 41275 h 240"/>
                <a:gd name="T54" fmla="*/ 13451 w 317"/>
                <a:gd name="T55" fmla="*/ 47625 h 240"/>
                <a:gd name="T56" fmla="*/ 17407 w 317"/>
                <a:gd name="T57" fmla="*/ 47625 h 240"/>
                <a:gd name="T58" fmla="*/ 30859 w 317"/>
                <a:gd name="T59" fmla="*/ 47625 h 240"/>
                <a:gd name="T60" fmla="*/ 30859 w 317"/>
                <a:gd name="T61" fmla="*/ 45244 h 2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7"/>
                <a:gd name="T94" fmla="*/ 0 h 240"/>
                <a:gd name="T95" fmla="*/ 317 w 317"/>
                <a:gd name="T96" fmla="*/ 240 h 2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7" h="240">
                  <a:moveTo>
                    <a:pt x="159" y="225"/>
                  </a:moveTo>
                  <a:lnTo>
                    <a:pt x="159" y="225"/>
                  </a:lnTo>
                  <a:lnTo>
                    <a:pt x="194" y="177"/>
                  </a:lnTo>
                  <a:lnTo>
                    <a:pt x="211" y="177"/>
                  </a:lnTo>
                  <a:lnTo>
                    <a:pt x="228" y="192"/>
                  </a:lnTo>
                  <a:lnTo>
                    <a:pt x="246" y="177"/>
                  </a:lnTo>
                  <a:lnTo>
                    <a:pt x="282" y="129"/>
                  </a:lnTo>
                  <a:lnTo>
                    <a:pt x="299" y="81"/>
                  </a:lnTo>
                  <a:lnTo>
                    <a:pt x="317" y="48"/>
                  </a:lnTo>
                  <a:lnTo>
                    <a:pt x="317" y="33"/>
                  </a:lnTo>
                  <a:lnTo>
                    <a:pt x="317" y="15"/>
                  </a:lnTo>
                  <a:lnTo>
                    <a:pt x="299" y="0"/>
                  </a:lnTo>
                  <a:lnTo>
                    <a:pt x="282" y="0"/>
                  </a:lnTo>
                  <a:lnTo>
                    <a:pt x="265" y="15"/>
                  </a:lnTo>
                  <a:lnTo>
                    <a:pt x="211" y="15"/>
                  </a:lnTo>
                  <a:lnTo>
                    <a:pt x="177" y="33"/>
                  </a:lnTo>
                  <a:lnTo>
                    <a:pt x="142" y="15"/>
                  </a:lnTo>
                  <a:lnTo>
                    <a:pt x="123" y="15"/>
                  </a:lnTo>
                  <a:lnTo>
                    <a:pt x="71" y="0"/>
                  </a:lnTo>
                  <a:lnTo>
                    <a:pt x="54" y="0"/>
                  </a:lnTo>
                  <a:lnTo>
                    <a:pt x="19" y="33"/>
                  </a:lnTo>
                  <a:lnTo>
                    <a:pt x="19" y="48"/>
                  </a:lnTo>
                  <a:lnTo>
                    <a:pt x="19" y="81"/>
                  </a:lnTo>
                  <a:lnTo>
                    <a:pt x="0" y="144"/>
                  </a:lnTo>
                  <a:lnTo>
                    <a:pt x="0" y="192"/>
                  </a:lnTo>
                  <a:lnTo>
                    <a:pt x="54" y="192"/>
                  </a:lnTo>
                  <a:lnTo>
                    <a:pt x="54" y="207"/>
                  </a:lnTo>
                  <a:lnTo>
                    <a:pt x="71" y="240"/>
                  </a:lnTo>
                  <a:lnTo>
                    <a:pt x="88" y="240"/>
                  </a:lnTo>
                  <a:lnTo>
                    <a:pt x="159" y="240"/>
                  </a:lnTo>
                  <a:lnTo>
                    <a:pt x="159" y="225"/>
                  </a:lnTo>
                  <a:close/>
                </a:path>
              </a:pathLst>
            </a:custGeom>
            <a:solidFill>
              <a:schemeClr val="bg1">
                <a:lumMod val="85000"/>
              </a:schemeClr>
            </a:solid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462" name="Freeform 313">
              <a:extLst>
                <a:ext uri="{FF2B5EF4-FFF2-40B4-BE49-F238E27FC236}">
                  <a16:creationId xmlns:a16="http://schemas.microsoft.com/office/drawing/2014/main" id="{178CE3A5-6015-2EDE-D76F-48ED6E1EAAE9}"/>
                </a:ext>
              </a:extLst>
            </p:cNvPr>
            <p:cNvSpPr>
              <a:spLocks/>
            </p:cNvSpPr>
            <p:nvPr>
              <p:custDataLst>
                <p:tags r:id="rId222"/>
              </p:custDataLst>
            </p:nvPr>
          </p:nvSpPr>
          <p:spPr bwMode="auto">
            <a:xfrm>
              <a:off x="4568505" y="4205084"/>
              <a:ext cx="39903" cy="111387"/>
            </a:xfrm>
            <a:custGeom>
              <a:avLst/>
              <a:gdLst>
                <a:gd name="T0" fmla="*/ 7247 w 69"/>
                <a:gd name="T1" fmla="*/ 3195 h 159"/>
                <a:gd name="T2" fmla="*/ 7247 w 69"/>
                <a:gd name="T3" fmla="*/ 3195 h 159"/>
                <a:gd name="T4" fmla="*/ 0 w 69"/>
                <a:gd name="T5" fmla="*/ 6390 h 159"/>
                <a:gd name="T6" fmla="*/ 0 w 69"/>
                <a:gd name="T7" fmla="*/ 9585 h 159"/>
                <a:gd name="T8" fmla="*/ 4026 w 69"/>
                <a:gd name="T9" fmla="*/ 12780 h 159"/>
                <a:gd name="T10" fmla="*/ 4026 w 69"/>
                <a:gd name="T11" fmla="*/ 19170 h 159"/>
                <a:gd name="T12" fmla="*/ 4026 w 69"/>
                <a:gd name="T13" fmla="*/ 31950 h 159"/>
                <a:gd name="T14" fmla="*/ 10468 w 69"/>
                <a:gd name="T15" fmla="*/ 31950 h 159"/>
                <a:gd name="T16" fmla="*/ 10468 w 69"/>
                <a:gd name="T17" fmla="*/ 22365 h 159"/>
                <a:gd name="T18" fmla="*/ 14495 w 69"/>
                <a:gd name="T19" fmla="*/ 9585 h 159"/>
                <a:gd name="T20" fmla="*/ 14495 w 69"/>
                <a:gd name="T21" fmla="*/ 3195 h 159"/>
                <a:gd name="T22" fmla="*/ 10468 w 69"/>
                <a:gd name="T23" fmla="*/ 0 h 159"/>
                <a:gd name="T24" fmla="*/ 7247 w 69"/>
                <a:gd name="T25" fmla="*/ 0 h 159"/>
                <a:gd name="T26" fmla="*/ 7247 w 69"/>
                <a:gd name="T27" fmla="*/ 3195 h 1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59"/>
                <a:gd name="T44" fmla="*/ 69 w 69"/>
                <a:gd name="T45" fmla="*/ 159 h 1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59">
                  <a:moveTo>
                    <a:pt x="35" y="15"/>
                  </a:moveTo>
                  <a:lnTo>
                    <a:pt x="35" y="15"/>
                  </a:lnTo>
                  <a:lnTo>
                    <a:pt x="0" y="30"/>
                  </a:lnTo>
                  <a:lnTo>
                    <a:pt x="0" y="48"/>
                  </a:lnTo>
                  <a:lnTo>
                    <a:pt x="17" y="63"/>
                  </a:lnTo>
                  <a:lnTo>
                    <a:pt x="17" y="96"/>
                  </a:lnTo>
                  <a:lnTo>
                    <a:pt x="17" y="159"/>
                  </a:lnTo>
                  <a:lnTo>
                    <a:pt x="52" y="159"/>
                  </a:lnTo>
                  <a:lnTo>
                    <a:pt x="52" y="111"/>
                  </a:lnTo>
                  <a:lnTo>
                    <a:pt x="69" y="48"/>
                  </a:lnTo>
                  <a:lnTo>
                    <a:pt x="69" y="15"/>
                  </a:lnTo>
                  <a:lnTo>
                    <a:pt x="52" y="0"/>
                  </a:lnTo>
                  <a:lnTo>
                    <a:pt x="35" y="0"/>
                  </a:lnTo>
                  <a:lnTo>
                    <a:pt x="35" y="15"/>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FFFFFF"/>
                </a:solidFill>
                <a:latin typeface="Arial"/>
                <a:cs typeface="Arial" pitchFamily="34" charset="0"/>
              </a:endParaRPr>
            </a:p>
          </p:txBody>
        </p:sp>
        <p:sp>
          <p:nvSpPr>
            <p:cNvPr id="463" name="Freeform 314">
              <a:extLst>
                <a:ext uri="{FF2B5EF4-FFF2-40B4-BE49-F238E27FC236}">
                  <a16:creationId xmlns:a16="http://schemas.microsoft.com/office/drawing/2014/main" id="{18B2E168-1F62-4EA5-2C2A-3318FD70D9BB}"/>
                </a:ext>
              </a:extLst>
            </p:cNvPr>
            <p:cNvSpPr>
              <a:spLocks/>
            </p:cNvSpPr>
            <p:nvPr>
              <p:custDataLst>
                <p:tags r:id="rId223"/>
              </p:custDataLst>
            </p:nvPr>
          </p:nvSpPr>
          <p:spPr bwMode="auto">
            <a:xfrm>
              <a:off x="4317916" y="4205084"/>
              <a:ext cx="108305" cy="89109"/>
            </a:xfrm>
            <a:custGeom>
              <a:avLst/>
              <a:gdLst>
                <a:gd name="T0" fmla="*/ 34925 w 190"/>
                <a:gd name="T1" fmla="*/ 26610 h 126"/>
                <a:gd name="T2" fmla="*/ 34925 w 190"/>
                <a:gd name="T3" fmla="*/ 26610 h 126"/>
                <a:gd name="T4" fmla="*/ 38100 w 190"/>
                <a:gd name="T5" fmla="*/ 26610 h 126"/>
                <a:gd name="T6" fmla="*/ 38100 w 190"/>
                <a:gd name="T7" fmla="*/ 22578 h 126"/>
                <a:gd name="T8" fmla="*/ 38100 w 190"/>
                <a:gd name="T9" fmla="*/ 20159 h 126"/>
                <a:gd name="T10" fmla="*/ 38100 w 190"/>
                <a:gd name="T11" fmla="*/ 16127 h 126"/>
                <a:gd name="T12" fmla="*/ 38100 w 190"/>
                <a:gd name="T13" fmla="*/ 12902 h 126"/>
                <a:gd name="T14" fmla="*/ 30956 w 190"/>
                <a:gd name="T15" fmla="*/ 0 h 126"/>
                <a:gd name="T16" fmla="*/ 23813 w 190"/>
                <a:gd name="T17" fmla="*/ 3225 h 126"/>
                <a:gd name="T18" fmla="*/ 17463 w 190"/>
                <a:gd name="T19" fmla="*/ 3225 h 126"/>
                <a:gd name="T20" fmla="*/ 20638 w 190"/>
                <a:gd name="T21" fmla="*/ 0 h 126"/>
                <a:gd name="T22" fmla="*/ 7144 w 190"/>
                <a:gd name="T23" fmla="*/ 0 h 126"/>
                <a:gd name="T24" fmla="*/ 7144 w 190"/>
                <a:gd name="T25" fmla="*/ 3225 h 126"/>
                <a:gd name="T26" fmla="*/ 0 w 190"/>
                <a:gd name="T27" fmla="*/ 9676 h 126"/>
                <a:gd name="T28" fmla="*/ 10319 w 190"/>
                <a:gd name="T29" fmla="*/ 16127 h 126"/>
                <a:gd name="T30" fmla="*/ 14288 w 190"/>
                <a:gd name="T31" fmla="*/ 12902 h 126"/>
                <a:gd name="T32" fmla="*/ 17463 w 190"/>
                <a:gd name="T33" fmla="*/ 12902 h 126"/>
                <a:gd name="T34" fmla="*/ 23813 w 190"/>
                <a:gd name="T35" fmla="*/ 20159 h 126"/>
                <a:gd name="T36" fmla="*/ 23813 w 190"/>
                <a:gd name="T37" fmla="*/ 22578 h 126"/>
                <a:gd name="T38" fmla="*/ 27781 w 190"/>
                <a:gd name="T39" fmla="*/ 20159 h 126"/>
                <a:gd name="T40" fmla="*/ 30956 w 190"/>
                <a:gd name="T41" fmla="*/ 26610 h 126"/>
                <a:gd name="T42" fmla="*/ 34925 w 190"/>
                <a:gd name="T43" fmla="*/ 26610 h 1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0"/>
                <a:gd name="T67" fmla="*/ 0 h 126"/>
                <a:gd name="T68" fmla="*/ 190 w 190"/>
                <a:gd name="T69" fmla="*/ 126 h 1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0" h="126">
                  <a:moveTo>
                    <a:pt x="173" y="126"/>
                  </a:moveTo>
                  <a:lnTo>
                    <a:pt x="173" y="126"/>
                  </a:lnTo>
                  <a:lnTo>
                    <a:pt x="190" y="126"/>
                  </a:lnTo>
                  <a:lnTo>
                    <a:pt x="190" y="111"/>
                  </a:lnTo>
                  <a:lnTo>
                    <a:pt x="190" y="96"/>
                  </a:lnTo>
                  <a:lnTo>
                    <a:pt x="190" y="78"/>
                  </a:lnTo>
                  <a:lnTo>
                    <a:pt x="190" y="63"/>
                  </a:lnTo>
                  <a:lnTo>
                    <a:pt x="156" y="0"/>
                  </a:lnTo>
                  <a:lnTo>
                    <a:pt x="121" y="15"/>
                  </a:lnTo>
                  <a:lnTo>
                    <a:pt x="87" y="15"/>
                  </a:lnTo>
                  <a:lnTo>
                    <a:pt x="104" y="0"/>
                  </a:lnTo>
                  <a:lnTo>
                    <a:pt x="35" y="0"/>
                  </a:lnTo>
                  <a:lnTo>
                    <a:pt x="35" y="15"/>
                  </a:lnTo>
                  <a:lnTo>
                    <a:pt x="0" y="48"/>
                  </a:lnTo>
                  <a:lnTo>
                    <a:pt x="52" y="78"/>
                  </a:lnTo>
                  <a:lnTo>
                    <a:pt x="69" y="63"/>
                  </a:lnTo>
                  <a:lnTo>
                    <a:pt x="87" y="63"/>
                  </a:lnTo>
                  <a:lnTo>
                    <a:pt x="121" y="96"/>
                  </a:lnTo>
                  <a:lnTo>
                    <a:pt x="121" y="111"/>
                  </a:lnTo>
                  <a:lnTo>
                    <a:pt x="138" y="96"/>
                  </a:lnTo>
                  <a:lnTo>
                    <a:pt x="156" y="126"/>
                  </a:lnTo>
                  <a:lnTo>
                    <a:pt x="173" y="126"/>
                  </a:lnTo>
                  <a:close/>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464" name="Freeform 118">
              <a:extLst>
                <a:ext uri="{FF2B5EF4-FFF2-40B4-BE49-F238E27FC236}">
                  <a16:creationId xmlns:a16="http://schemas.microsoft.com/office/drawing/2014/main" id="{3E8DB77A-39A7-1F77-6936-292F0AA9525F}"/>
                </a:ext>
              </a:extLst>
            </p:cNvPr>
            <p:cNvSpPr>
              <a:spLocks/>
            </p:cNvSpPr>
            <p:nvPr>
              <p:custDataLst>
                <p:tags r:id="rId224"/>
              </p:custDataLst>
            </p:nvPr>
          </p:nvSpPr>
          <p:spPr bwMode="auto">
            <a:xfrm>
              <a:off x="6985073" y="4548990"/>
              <a:ext cx="20521" cy="22277"/>
            </a:xfrm>
            <a:custGeom>
              <a:avLst/>
              <a:gdLst>
                <a:gd name="T0" fmla="*/ 0 w 34"/>
                <a:gd name="T1" fmla="*/ 6158 h 33"/>
                <a:gd name="T2" fmla="*/ 0 w 34"/>
                <a:gd name="T3" fmla="*/ 6158 h 33"/>
                <a:gd name="T4" fmla="*/ 8404 w 34"/>
                <a:gd name="T5" fmla="*/ 6158 h 33"/>
                <a:gd name="T6" fmla="*/ 8404 w 34"/>
                <a:gd name="T7" fmla="*/ 3079 h 33"/>
                <a:gd name="T8" fmla="*/ 4202 w 34"/>
                <a:gd name="T9" fmla="*/ 0 h 33"/>
                <a:gd name="T10" fmla="*/ 0 w 34"/>
                <a:gd name="T11" fmla="*/ 6158 h 33"/>
                <a:gd name="T12" fmla="*/ 0 60000 65536"/>
                <a:gd name="T13" fmla="*/ 0 60000 65536"/>
                <a:gd name="T14" fmla="*/ 0 60000 65536"/>
                <a:gd name="T15" fmla="*/ 0 60000 65536"/>
                <a:gd name="T16" fmla="*/ 0 60000 65536"/>
                <a:gd name="T17" fmla="*/ 0 60000 65536"/>
                <a:gd name="T18" fmla="*/ 0 w 34"/>
                <a:gd name="T19" fmla="*/ 0 h 33"/>
                <a:gd name="T20" fmla="*/ 34 w 34"/>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4" h="33">
                  <a:moveTo>
                    <a:pt x="0" y="33"/>
                  </a:moveTo>
                  <a:lnTo>
                    <a:pt x="0" y="33"/>
                  </a:lnTo>
                  <a:lnTo>
                    <a:pt x="34" y="33"/>
                  </a:lnTo>
                  <a:lnTo>
                    <a:pt x="34" y="17"/>
                  </a:lnTo>
                  <a:lnTo>
                    <a:pt x="17" y="0"/>
                  </a:lnTo>
                  <a:lnTo>
                    <a:pt x="0" y="33"/>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FFFFFF"/>
                </a:solidFill>
                <a:latin typeface="Arial"/>
                <a:cs typeface="Arial" pitchFamily="34" charset="0"/>
              </a:endParaRPr>
            </a:p>
          </p:txBody>
        </p:sp>
        <p:sp>
          <p:nvSpPr>
            <p:cNvPr id="465" name="Freeform 473">
              <a:extLst>
                <a:ext uri="{FF2B5EF4-FFF2-40B4-BE49-F238E27FC236}">
                  <a16:creationId xmlns:a16="http://schemas.microsoft.com/office/drawing/2014/main" id="{2B695F32-1AEC-AD0B-272C-410B6C708C2C}"/>
                </a:ext>
              </a:extLst>
            </p:cNvPr>
            <p:cNvSpPr>
              <a:spLocks/>
            </p:cNvSpPr>
            <p:nvPr>
              <p:custDataLst>
                <p:tags r:id="rId225"/>
              </p:custDataLst>
            </p:nvPr>
          </p:nvSpPr>
          <p:spPr bwMode="auto">
            <a:xfrm>
              <a:off x="5240075" y="4600467"/>
              <a:ext cx="10615" cy="12527"/>
            </a:xfrm>
            <a:custGeom>
              <a:avLst/>
              <a:gdLst>
                <a:gd name="T0" fmla="*/ 0 w 16"/>
                <a:gd name="T1" fmla="*/ 2223 h 15"/>
                <a:gd name="T2" fmla="*/ 0 w 16"/>
                <a:gd name="T3" fmla="*/ 2223 h 15"/>
                <a:gd name="T4" fmla="*/ 2084 w 16"/>
                <a:gd name="T5" fmla="*/ 2223 h 15"/>
                <a:gd name="T6" fmla="*/ 0 w 16"/>
                <a:gd name="T7" fmla="*/ 0 h 15"/>
                <a:gd name="T8" fmla="*/ 0 w 16"/>
                <a:gd name="T9" fmla="*/ 2223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5"/>
                  </a:moveTo>
                  <a:lnTo>
                    <a:pt x="0" y="15"/>
                  </a:lnTo>
                  <a:lnTo>
                    <a:pt x="16" y="15"/>
                  </a:lnTo>
                  <a:lnTo>
                    <a:pt x="0" y="0"/>
                  </a:lnTo>
                  <a:lnTo>
                    <a:pt x="0" y="15"/>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sp>
          <p:nvSpPr>
            <p:cNvPr id="466" name="Freeform 474">
              <a:extLst>
                <a:ext uri="{FF2B5EF4-FFF2-40B4-BE49-F238E27FC236}">
                  <a16:creationId xmlns:a16="http://schemas.microsoft.com/office/drawing/2014/main" id="{BFF62266-59ED-264F-3007-0C6DFAF72312}"/>
                </a:ext>
              </a:extLst>
            </p:cNvPr>
            <p:cNvSpPr>
              <a:spLocks/>
            </p:cNvSpPr>
            <p:nvPr>
              <p:custDataLst>
                <p:tags r:id="rId226"/>
              </p:custDataLst>
            </p:nvPr>
          </p:nvSpPr>
          <p:spPr bwMode="auto">
            <a:xfrm>
              <a:off x="4631548" y="4429221"/>
              <a:ext cx="10615" cy="12527"/>
            </a:xfrm>
            <a:custGeom>
              <a:avLst/>
              <a:gdLst>
                <a:gd name="T0" fmla="*/ 0 w 16"/>
                <a:gd name="T1" fmla="*/ 2223 h 15"/>
                <a:gd name="T2" fmla="*/ 0 w 16"/>
                <a:gd name="T3" fmla="*/ 2223 h 15"/>
                <a:gd name="T4" fmla="*/ 2084 w 16"/>
                <a:gd name="T5" fmla="*/ 2223 h 15"/>
                <a:gd name="T6" fmla="*/ 0 w 16"/>
                <a:gd name="T7" fmla="*/ 0 h 15"/>
                <a:gd name="T8" fmla="*/ 0 w 16"/>
                <a:gd name="T9" fmla="*/ 2223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5"/>
                  </a:moveTo>
                  <a:lnTo>
                    <a:pt x="0" y="15"/>
                  </a:lnTo>
                  <a:lnTo>
                    <a:pt x="16" y="15"/>
                  </a:lnTo>
                  <a:lnTo>
                    <a:pt x="0" y="0"/>
                  </a:lnTo>
                  <a:lnTo>
                    <a:pt x="0" y="15"/>
                  </a:lnTo>
                </a:path>
              </a:pathLst>
            </a:custGeom>
            <a:grpFill/>
            <a:ln w="3175">
              <a:solidFill>
                <a:srgbClr val="FFFFFF"/>
              </a:solidFill>
              <a:miter lim="800000"/>
              <a:headEnd/>
              <a:tailEnd/>
            </a:ln>
            <a:effectLst/>
          </p:spPr>
          <p:txBody>
            <a:bodyPr wrap="none" anchor="ctr" anchorCtr="1"/>
            <a:lstStyle/>
            <a:p>
              <a:pPr marL="191089" defTabSz="2010351">
                <a:defRPr/>
              </a:pPr>
              <a:endParaRPr lang="en-US" sz="1979" kern="0">
                <a:solidFill>
                  <a:srgbClr val="000000"/>
                </a:solidFill>
                <a:latin typeface="Arial"/>
                <a:cs typeface="Arial" pitchFamily="34" charset="0"/>
              </a:endParaRPr>
            </a:p>
          </p:txBody>
        </p:sp>
      </p:grpSp>
      <p:graphicFrame>
        <p:nvGraphicFramePr>
          <p:cNvPr id="467" name="Table 238">
            <a:extLst>
              <a:ext uri="{FF2B5EF4-FFF2-40B4-BE49-F238E27FC236}">
                <a16:creationId xmlns:a16="http://schemas.microsoft.com/office/drawing/2014/main" id="{CF24D7EE-510F-736D-8A8E-84537937E75A}"/>
              </a:ext>
            </a:extLst>
          </p:cNvPr>
          <p:cNvGraphicFramePr>
            <a:graphicFrameLocks noGrp="1"/>
          </p:cNvGraphicFramePr>
          <p:nvPr/>
        </p:nvGraphicFramePr>
        <p:xfrm>
          <a:off x="4647873" y="8515981"/>
          <a:ext cx="11390216" cy="1825560"/>
        </p:xfrm>
        <a:graphic>
          <a:graphicData uri="http://schemas.openxmlformats.org/drawingml/2006/table">
            <a:tbl>
              <a:tblPr firstRow="1" bandRow="1"/>
              <a:tblGrid>
                <a:gridCol w="3652375">
                  <a:extLst>
                    <a:ext uri="{9D8B030D-6E8A-4147-A177-3AD203B41FA5}">
                      <a16:colId xmlns:a16="http://schemas.microsoft.com/office/drawing/2014/main" val="111460562"/>
                    </a:ext>
                  </a:extLst>
                </a:gridCol>
                <a:gridCol w="3902126">
                  <a:extLst>
                    <a:ext uri="{9D8B030D-6E8A-4147-A177-3AD203B41FA5}">
                      <a16:colId xmlns:a16="http://schemas.microsoft.com/office/drawing/2014/main" val="1695258366"/>
                    </a:ext>
                  </a:extLst>
                </a:gridCol>
                <a:gridCol w="3835715">
                  <a:extLst>
                    <a:ext uri="{9D8B030D-6E8A-4147-A177-3AD203B41FA5}">
                      <a16:colId xmlns:a16="http://schemas.microsoft.com/office/drawing/2014/main" val="244957147"/>
                    </a:ext>
                  </a:extLst>
                </a:gridCol>
              </a:tblGrid>
              <a:tr h="703644">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2000" b="1" i="0" kern="1200" dirty="0">
                          <a:solidFill>
                            <a:schemeClr val="accent2"/>
                          </a:solidFill>
                          <a:latin typeface="Arial"/>
                          <a:ea typeface="+mn-ea"/>
                          <a:cs typeface="+mn-cs"/>
                        </a:rPr>
                        <a:t>TCV introduced</a:t>
                      </a:r>
                      <a:endParaRPr lang="en-US" sz="2000" b="1" i="0" dirty="0">
                        <a:solidFill>
                          <a:schemeClr val="accent2"/>
                        </a:solidFill>
                      </a:endParaRPr>
                    </a:p>
                  </a:txBody>
                  <a:tcPr marL="150781" marR="150781" marT="75390" marB="75390" anchor="ctr">
                    <a:lnL w="12700" cap="flat" cmpd="sng" algn="ctr">
                      <a:solidFill>
                        <a:srgbClr val="878787"/>
                      </a:solidFill>
                      <a:prstDash val="solid"/>
                      <a:round/>
                      <a:headEnd type="none" w="med" len="med"/>
                      <a:tailEnd type="none" w="med" len="med"/>
                    </a:lnL>
                    <a:lnR w="12700" cap="flat" cmpd="sng" algn="ctr">
                      <a:solidFill>
                        <a:srgbClr val="878787"/>
                      </a:solidFill>
                      <a:prstDash val="solid"/>
                      <a:round/>
                      <a:headEnd type="none" w="med" len="med"/>
                      <a:tailEnd type="none" w="med" len="med"/>
                    </a:lnR>
                    <a:lnT w="12700" cap="flat" cmpd="sng" algn="ctr">
                      <a:solidFill>
                        <a:srgbClr val="878787"/>
                      </a:solidFill>
                      <a:prstDash val="solid"/>
                      <a:round/>
                      <a:headEnd type="none" w="med" len="med"/>
                      <a:tailEnd type="none" w="med" len="med"/>
                    </a:lnT>
                    <a:lnB w="12700" cap="flat" cmpd="sng" algn="ctr">
                      <a:solidFill>
                        <a:srgbClr val="87878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2000" b="1" i="1" dirty="0">
                          <a:solidFill>
                            <a:schemeClr val="accent3"/>
                          </a:solidFill>
                        </a:rPr>
                        <a:t>Gavi TCV applications approved</a:t>
                      </a:r>
                    </a:p>
                  </a:txBody>
                  <a:tcPr marL="150781" marR="150781" marT="75390" marB="75390" anchor="ctr">
                    <a:lnL w="12700" cap="flat" cmpd="sng" algn="ctr">
                      <a:solidFill>
                        <a:srgbClr val="878787"/>
                      </a:solidFill>
                      <a:prstDash val="solid"/>
                      <a:round/>
                      <a:headEnd type="none" w="med" len="med"/>
                      <a:tailEnd type="none" w="med" len="med"/>
                    </a:lnL>
                    <a:lnR w="12700" cap="flat" cmpd="sng" algn="ctr">
                      <a:solidFill>
                        <a:srgbClr val="878787"/>
                      </a:solidFill>
                      <a:prstDash val="solid"/>
                      <a:round/>
                      <a:headEnd type="none" w="med" len="med"/>
                      <a:tailEnd type="none" w="med" len="med"/>
                    </a:lnR>
                    <a:lnT w="12700" cap="flat" cmpd="sng" algn="ctr">
                      <a:solidFill>
                        <a:srgbClr val="878787"/>
                      </a:solidFill>
                      <a:prstDash val="solid"/>
                      <a:round/>
                      <a:headEnd type="none" w="med" len="med"/>
                      <a:tailEnd type="none" w="med" len="med"/>
                    </a:lnT>
                    <a:lnB w="12700" cap="flat" cmpd="sng" algn="ctr">
                      <a:solidFill>
                        <a:srgbClr val="87878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2000" b="1" i="1">
                          <a:solidFill>
                            <a:schemeClr val="tx2"/>
                          </a:solidFill>
                        </a:rPr>
                        <a:t>TCV recommended by NITAG</a:t>
                      </a:r>
                    </a:p>
                  </a:txBody>
                  <a:tcPr marL="150781" marR="150781" marT="75390" marB="75390" anchor="ctr">
                    <a:lnL w="12700" cap="flat" cmpd="sng" algn="ctr">
                      <a:solidFill>
                        <a:srgbClr val="878787"/>
                      </a:solidFill>
                      <a:prstDash val="solid"/>
                      <a:round/>
                      <a:headEnd type="none" w="med" len="med"/>
                      <a:tailEnd type="none" w="med" len="med"/>
                    </a:lnL>
                    <a:lnR w="12700" cap="flat" cmpd="sng" algn="ctr">
                      <a:solidFill>
                        <a:srgbClr val="878787"/>
                      </a:solidFill>
                      <a:prstDash val="solid"/>
                      <a:round/>
                      <a:headEnd type="none" w="med" len="med"/>
                      <a:tailEnd type="none" w="med" len="med"/>
                    </a:lnR>
                    <a:lnT w="12700" cap="flat" cmpd="sng" algn="ctr">
                      <a:solidFill>
                        <a:srgbClr val="878787"/>
                      </a:solidFill>
                      <a:prstDash val="solid"/>
                      <a:round/>
                      <a:headEnd type="none" w="med" len="med"/>
                      <a:tailEnd type="none" w="med" len="med"/>
                    </a:lnT>
                    <a:lnB w="12700" cap="flat" cmpd="sng" algn="ctr">
                      <a:solidFill>
                        <a:srgbClr val="87878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80020510"/>
                  </a:ext>
                </a:extLst>
              </a:tr>
              <a:tr h="85442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buFont typeface="Arial" panose="020B0604020202020204" pitchFamily="34" charset="0"/>
                        <a:buNone/>
                      </a:pPr>
                      <a:r>
                        <a:rPr lang="en-US" sz="2000" dirty="0">
                          <a:solidFill>
                            <a:schemeClr val="tx1"/>
                          </a:solidFill>
                        </a:rPr>
                        <a:t>Liberia, </a:t>
                      </a:r>
                      <a:r>
                        <a:rPr lang="en-US" sz="2000" b="0" dirty="0">
                          <a:solidFill>
                            <a:schemeClr val="tx1"/>
                          </a:solidFill>
                        </a:rPr>
                        <a:t>Malawi</a:t>
                      </a:r>
                      <a:r>
                        <a:rPr lang="en-US" sz="2000" dirty="0">
                          <a:solidFill>
                            <a:schemeClr val="tx1"/>
                          </a:solidFill>
                        </a:rPr>
                        <a:t>, Nepal, Pakistan, Zimbabwe; Samoa </a:t>
                      </a:r>
                      <a:r>
                        <a:rPr lang="en-US" sz="1400" dirty="0">
                          <a:solidFill>
                            <a:schemeClr val="bg1">
                              <a:lumMod val="75000"/>
                            </a:schemeClr>
                          </a:solidFill>
                        </a:rPr>
                        <a:t>(non-Gavi)</a:t>
                      </a:r>
                      <a:r>
                        <a:rPr lang="en-US" sz="2000" dirty="0">
                          <a:solidFill>
                            <a:schemeClr val="tx1"/>
                          </a:solidFill>
                        </a:rPr>
                        <a:t>; </a:t>
                      </a:r>
                      <a:endParaRPr lang="en-US" sz="1400" kern="1200" dirty="0">
                        <a:solidFill>
                          <a:schemeClr val="bg1">
                            <a:lumMod val="75000"/>
                          </a:schemeClr>
                        </a:solidFill>
                        <a:latin typeface="Arial"/>
                        <a:ea typeface="+mn-ea"/>
                        <a:cs typeface="+mn-cs"/>
                      </a:endParaRPr>
                    </a:p>
                  </a:txBody>
                  <a:tcPr marL="150781" marR="150781" marT="75390" marB="75390">
                    <a:lnL w="12700" cap="flat" cmpd="sng" algn="ctr">
                      <a:solidFill>
                        <a:srgbClr val="878787"/>
                      </a:solidFill>
                      <a:prstDash val="solid"/>
                      <a:round/>
                      <a:headEnd type="none" w="med" len="med"/>
                      <a:tailEnd type="none" w="med" len="med"/>
                    </a:lnL>
                    <a:lnR w="12700" cap="flat" cmpd="sng" algn="ctr">
                      <a:solidFill>
                        <a:srgbClr val="878787"/>
                      </a:solidFill>
                      <a:prstDash val="solid"/>
                      <a:round/>
                      <a:headEnd type="none" w="med" len="med"/>
                      <a:tailEnd type="none" w="med" len="med"/>
                    </a:lnR>
                    <a:lnT w="12700" cap="flat" cmpd="sng" algn="ctr">
                      <a:solidFill>
                        <a:srgbClr val="878787"/>
                      </a:solidFill>
                      <a:prstDash val="solid"/>
                      <a:round/>
                      <a:headEnd type="none" w="med" len="med"/>
                      <a:tailEnd type="none" w="med" len="med"/>
                    </a:lnT>
                    <a:lnB w="12700" cap="flat" cmpd="sng" algn="ctr">
                      <a:solidFill>
                        <a:srgbClr val="87878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buFont typeface="Arial" panose="020B0604020202020204" pitchFamily="34" charset="0"/>
                        <a:buNone/>
                      </a:pPr>
                      <a:r>
                        <a:rPr lang="en-US" sz="2000" b="0" dirty="0">
                          <a:solidFill>
                            <a:schemeClr val="tx1"/>
                          </a:solidFill>
                        </a:rPr>
                        <a:t>Kenya, Bangladesh, Burkina Faso</a:t>
                      </a:r>
                    </a:p>
                  </a:txBody>
                  <a:tcPr marL="150781" marR="150781" marT="75390" marB="75390">
                    <a:lnL w="12700" cap="flat" cmpd="sng" algn="ctr">
                      <a:solidFill>
                        <a:srgbClr val="878787"/>
                      </a:solidFill>
                      <a:prstDash val="solid"/>
                      <a:round/>
                      <a:headEnd type="none" w="med" len="med"/>
                      <a:tailEnd type="none" w="med" len="med"/>
                    </a:lnL>
                    <a:lnR w="12700" cap="flat" cmpd="sng" algn="ctr">
                      <a:solidFill>
                        <a:srgbClr val="878787"/>
                      </a:solidFill>
                      <a:prstDash val="solid"/>
                      <a:round/>
                      <a:headEnd type="none" w="med" len="med"/>
                      <a:tailEnd type="none" w="med" len="med"/>
                    </a:lnR>
                    <a:lnT w="12700" cap="flat" cmpd="sng" algn="ctr">
                      <a:solidFill>
                        <a:srgbClr val="878787"/>
                      </a:solidFill>
                      <a:prstDash val="solid"/>
                      <a:round/>
                      <a:headEnd type="none" w="med" len="med"/>
                      <a:tailEnd type="none" w="med" len="med"/>
                    </a:lnT>
                    <a:lnB w="12700" cap="flat" cmpd="sng" algn="ctr">
                      <a:solidFill>
                        <a:srgbClr val="87878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buFont typeface="Arial" panose="020B0604020202020204" pitchFamily="34" charset="0"/>
                        <a:buNone/>
                      </a:pPr>
                      <a:r>
                        <a:rPr lang="en-US" sz="2000" dirty="0">
                          <a:solidFill>
                            <a:schemeClr val="tx1"/>
                          </a:solidFill>
                        </a:rPr>
                        <a:t>India, Zambia</a:t>
                      </a:r>
                    </a:p>
                  </a:txBody>
                  <a:tcPr marL="150781" marR="150781" marT="75390" marB="75390">
                    <a:lnL w="12700" cap="flat" cmpd="sng" algn="ctr">
                      <a:solidFill>
                        <a:srgbClr val="878787"/>
                      </a:solidFill>
                      <a:prstDash val="solid"/>
                      <a:round/>
                      <a:headEnd type="none" w="med" len="med"/>
                      <a:tailEnd type="none" w="med" len="med"/>
                    </a:lnL>
                    <a:lnR w="12700" cap="flat" cmpd="sng" algn="ctr">
                      <a:solidFill>
                        <a:srgbClr val="878787"/>
                      </a:solidFill>
                      <a:prstDash val="solid"/>
                      <a:round/>
                      <a:headEnd type="none" w="med" len="med"/>
                      <a:tailEnd type="none" w="med" len="med"/>
                    </a:lnR>
                    <a:lnT w="12700" cap="flat" cmpd="sng" algn="ctr">
                      <a:solidFill>
                        <a:srgbClr val="878787"/>
                      </a:solidFill>
                      <a:prstDash val="solid"/>
                      <a:round/>
                      <a:headEnd type="none" w="med" len="med"/>
                      <a:tailEnd type="none" w="med" len="med"/>
                    </a:lnT>
                    <a:lnB w="12700" cap="flat" cmpd="sng" algn="ctr">
                      <a:solidFill>
                        <a:srgbClr val="87878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70404112"/>
                  </a:ext>
                </a:extLst>
              </a:tr>
            </a:tbl>
          </a:graphicData>
        </a:graphic>
      </p:graphicFrame>
      <p:sp>
        <p:nvSpPr>
          <p:cNvPr id="468" name="Oval 467">
            <a:extLst>
              <a:ext uri="{FF2B5EF4-FFF2-40B4-BE49-F238E27FC236}">
                <a16:creationId xmlns:a16="http://schemas.microsoft.com/office/drawing/2014/main" id="{6BB68312-D179-3B88-8D40-5DDA0AC8E124}"/>
              </a:ext>
            </a:extLst>
          </p:cNvPr>
          <p:cNvSpPr/>
          <p:nvPr/>
        </p:nvSpPr>
        <p:spPr>
          <a:xfrm>
            <a:off x="18437978" y="6833494"/>
            <a:ext cx="221732" cy="177114"/>
          </a:xfrm>
          <a:prstGeom prst="ellipse">
            <a:avLst/>
          </a:prstGeom>
          <a:noFill/>
          <a:ln w="19050" cap="flat" cmpd="sng" algn="ctr">
            <a:solidFill>
              <a:schemeClr val="accent2"/>
            </a:solidFill>
            <a:prstDash val="solid"/>
            <a:round/>
            <a:headEnd type="none" w="med" len="med"/>
            <a:tailEnd type="none" w="med" len="med"/>
          </a:ln>
          <a:effectLst/>
        </p:spPr>
        <p:txBody>
          <a:bodyPr rtlCol="0" anchor="ctr"/>
          <a:lstStyle/>
          <a:p>
            <a:pPr algn="ctr" defTabSz="1507800">
              <a:defRPr/>
            </a:pPr>
            <a:endParaRPr lang="en-US" sz="2968" kern="0">
              <a:solidFill>
                <a:srgbClr val="95D600"/>
              </a:solidFill>
              <a:latin typeface="Arial"/>
            </a:endParaRPr>
          </a:p>
        </p:txBody>
      </p:sp>
      <p:pic>
        <p:nvPicPr>
          <p:cNvPr id="469" name="Picture 468">
            <a:extLst>
              <a:ext uri="{FF2B5EF4-FFF2-40B4-BE49-F238E27FC236}">
                <a16:creationId xmlns:a16="http://schemas.microsoft.com/office/drawing/2014/main" id="{23AAA70D-A1CD-5CEF-2B14-5C2ECBB8CE42}"/>
              </a:ext>
            </a:extLst>
          </p:cNvPr>
          <p:cNvPicPr>
            <a:picLocks noChangeAspect="1"/>
          </p:cNvPicPr>
          <p:nvPr/>
        </p:nvPicPr>
        <p:blipFill>
          <a:blip r:embed="rId229"/>
          <a:stretch>
            <a:fillRect/>
          </a:stretch>
        </p:blipFill>
        <p:spPr>
          <a:xfrm>
            <a:off x="16535176" y="10037402"/>
            <a:ext cx="2839700" cy="950578"/>
          </a:xfrm>
          <a:prstGeom prst="rect">
            <a:avLst/>
          </a:prstGeom>
        </p:spPr>
      </p:pic>
    </p:spTree>
    <p:extLst>
      <p:ext uri="{BB962C8B-B14F-4D97-AF65-F5344CB8AC3E}">
        <p14:creationId xmlns:p14="http://schemas.microsoft.com/office/powerpoint/2010/main" val="250961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DF22667-F440-EB7F-1A33-F87482A3D229}"/>
              </a:ext>
            </a:extLst>
          </p:cNvPr>
          <p:cNvSpPr txBox="1">
            <a:spLocks/>
          </p:cNvSpPr>
          <p:nvPr/>
        </p:nvSpPr>
        <p:spPr>
          <a:xfrm>
            <a:off x="860293" y="366561"/>
            <a:ext cx="18393048" cy="977466"/>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a:lstStyle>
          <a:p>
            <a:pPr defTabSz="1507846">
              <a:defRPr/>
            </a:pPr>
            <a:r>
              <a:rPr lang="en-GB" sz="4400" dirty="0" err="1">
                <a:solidFill>
                  <a:srgbClr val="005CB9"/>
                </a:solidFill>
              </a:rPr>
              <a:t>Ressources</a:t>
            </a:r>
            <a:r>
              <a:rPr lang="en-GB" sz="4400" dirty="0">
                <a:solidFill>
                  <a:srgbClr val="005CB9"/>
                </a:solidFill>
              </a:rPr>
              <a:t> </a:t>
            </a:r>
            <a:r>
              <a:rPr lang="en-GB" sz="4400" dirty="0" err="1">
                <a:solidFill>
                  <a:srgbClr val="005CB9"/>
                </a:solidFill>
              </a:rPr>
              <a:t>clés</a:t>
            </a:r>
            <a:r>
              <a:rPr lang="en-GB" sz="4400" dirty="0">
                <a:solidFill>
                  <a:srgbClr val="005CB9"/>
                </a:solidFill>
              </a:rPr>
              <a:t> Dose </a:t>
            </a:r>
            <a:r>
              <a:rPr lang="en-GB" sz="4400" dirty="0" err="1">
                <a:solidFill>
                  <a:srgbClr val="005CB9"/>
                </a:solidFill>
              </a:rPr>
              <a:t>d'hépatite</a:t>
            </a:r>
            <a:r>
              <a:rPr lang="en-GB" sz="4400" dirty="0">
                <a:solidFill>
                  <a:srgbClr val="005CB9"/>
                </a:solidFill>
              </a:rPr>
              <a:t> B à la naissance</a:t>
            </a:r>
            <a:endParaRPr lang="en-US" sz="4400" dirty="0">
              <a:solidFill>
                <a:srgbClr val="005CB9"/>
              </a:solidFill>
            </a:endParaRPr>
          </a:p>
        </p:txBody>
      </p:sp>
      <p:pic>
        <p:nvPicPr>
          <p:cNvPr id="6" name="Picture 5">
            <a:extLst>
              <a:ext uri="{FF2B5EF4-FFF2-40B4-BE49-F238E27FC236}">
                <a16:creationId xmlns:a16="http://schemas.microsoft.com/office/drawing/2014/main" id="{F98310F1-02DB-7D81-7A1B-DA565619EC81}"/>
              </a:ext>
            </a:extLst>
          </p:cNvPr>
          <p:cNvPicPr>
            <a:picLocks noChangeAspect="1"/>
          </p:cNvPicPr>
          <p:nvPr/>
        </p:nvPicPr>
        <p:blipFill rotWithShape="1">
          <a:blip r:embed="rId2"/>
          <a:srcRect l="42323" t="13773" r="27556" b="9051"/>
          <a:stretch/>
        </p:blipFill>
        <p:spPr>
          <a:xfrm>
            <a:off x="433012" y="1791167"/>
            <a:ext cx="4014559" cy="5785863"/>
          </a:xfrm>
          <a:prstGeom prst="rect">
            <a:avLst/>
          </a:prstGeom>
          <a:ln w="12700">
            <a:solidFill>
              <a:srgbClr val="000000"/>
            </a:solidFill>
          </a:ln>
        </p:spPr>
      </p:pic>
      <p:pic>
        <p:nvPicPr>
          <p:cNvPr id="7" name="Picture 6">
            <a:extLst>
              <a:ext uri="{FF2B5EF4-FFF2-40B4-BE49-F238E27FC236}">
                <a16:creationId xmlns:a16="http://schemas.microsoft.com/office/drawing/2014/main" id="{07711874-3A69-FC33-864B-2442E9F65A2D}"/>
              </a:ext>
            </a:extLst>
          </p:cNvPr>
          <p:cNvPicPr>
            <a:picLocks noChangeAspect="1"/>
          </p:cNvPicPr>
          <p:nvPr/>
        </p:nvPicPr>
        <p:blipFill rotWithShape="1">
          <a:blip r:embed="rId3"/>
          <a:srcRect l="42322" t="13773" r="28147" b="9051"/>
          <a:stretch/>
        </p:blipFill>
        <p:spPr>
          <a:xfrm>
            <a:off x="5302522" y="1791167"/>
            <a:ext cx="3935843" cy="5785863"/>
          </a:xfrm>
          <a:prstGeom prst="rect">
            <a:avLst/>
          </a:prstGeom>
          <a:ln w="12700">
            <a:solidFill>
              <a:srgbClr val="000000"/>
            </a:solidFill>
          </a:ln>
        </p:spPr>
      </p:pic>
      <p:pic>
        <p:nvPicPr>
          <p:cNvPr id="8" name="Picture 7">
            <a:extLst>
              <a:ext uri="{FF2B5EF4-FFF2-40B4-BE49-F238E27FC236}">
                <a16:creationId xmlns:a16="http://schemas.microsoft.com/office/drawing/2014/main" id="{91600AFF-2A05-6901-5868-722731CB501B}"/>
              </a:ext>
            </a:extLst>
          </p:cNvPr>
          <p:cNvPicPr>
            <a:picLocks noChangeAspect="1"/>
          </p:cNvPicPr>
          <p:nvPr/>
        </p:nvPicPr>
        <p:blipFill rotWithShape="1">
          <a:blip r:embed="rId4"/>
          <a:srcRect l="42322" t="14014" r="27556" b="9050"/>
          <a:stretch/>
        </p:blipFill>
        <p:spPr>
          <a:xfrm>
            <a:off x="10205836" y="1791167"/>
            <a:ext cx="4027124" cy="5785863"/>
          </a:xfrm>
          <a:prstGeom prst="rect">
            <a:avLst/>
          </a:prstGeom>
          <a:ln w="12700">
            <a:solidFill>
              <a:srgbClr val="000000"/>
            </a:solidFill>
          </a:ln>
        </p:spPr>
      </p:pic>
      <p:sp>
        <p:nvSpPr>
          <p:cNvPr id="9" name="TextBox 8">
            <a:extLst>
              <a:ext uri="{FF2B5EF4-FFF2-40B4-BE49-F238E27FC236}">
                <a16:creationId xmlns:a16="http://schemas.microsoft.com/office/drawing/2014/main" id="{80744678-A812-C5DB-099D-414AFEDD0AFD}"/>
              </a:ext>
            </a:extLst>
          </p:cNvPr>
          <p:cNvSpPr txBox="1"/>
          <p:nvPr/>
        </p:nvSpPr>
        <p:spPr>
          <a:xfrm>
            <a:off x="650154" y="7968952"/>
            <a:ext cx="4014559" cy="1310615"/>
          </a:xfrm>
          <a:prstGeom prst="rect">
            <a:avLst/>
          </a:prstGeom>
          <a:noFill/>
        </p:spPr>
        <p:txBody>
          <a:bodyPr wrap="square" rtlCol="0">
            <a:spAutoFit/>
          </a:bodyPr>
          <a:lstStyle/>
          <a:p>
            <a:pPr defTabSz="1507846">
              <a:defRPr/>
            </a:pPr>
            <a:r>
              <a:rPr lang="en-US" sz="1979" i="1" kern="0" dirty="0">
                <a:solidFill>
                  <a:srgbClr val="000000"/>
                </a:solidFill>
                <a:latin typeface="Calibri" panose="020F0502020204030204"/>
                <a:hlinkClick r:id="rId5"/>
              </a:rPr>
              <a:t>https://www.who.int/publications/i/item/practices-to-improve-coverage-of-the-hepatitis-b-birth-dose-vaccine</a:t>
            </a:r>
            <a:endParaRPr lang="en-US" sz="1979" i="1" kern="0" dirty="0">
              <a:solidFill>
                <a:srgbClr val="000000"/>
              </a:solidFill>
              <a:latin typeface="Calibri" panose="020F0502020204030204"/>
            </a:endParaRPr>
          </a:p>
          <a:p>
            <a:pPr defTabSz="1507846">
              <a:defRPr/>
            </a:pPr>
            <a:endParaRPr lang="en-US" sz="1979" i="1" kern="0" dirty="0">
              <a:solidFill>
                <a:srgbClr val="000000"/>
              </a:solidFill>
              <a:latin typeface="Calibri" panose="020F0502020204030204"/>
            </a:endParaRPr>
          </a:p>
        </p:txBody>
      </p:sp>
      <p:sp>
        <p:nvSpPr>
          <p:cNvPr id="10" name="TextBox 9">
            <a:extLst>
              <a:ext uri="{FF2B5EF4-FFF2-40B4-BE49-F238E27FC236}">
                <a16:creationId xmlns:a16="http://schemas.microsoft.com/office/drawing/2014/main" id="{4CA4942E-3284-3FC0-EE21-EACD1A32D680}"/>
              </a:ext>
            </a:extLst>
          </p:cNvPr>
          <p:cNvSpPr txBox="1"/>
          <p:nvPr/>
        </p:nvSpPr>
        <p:spPr>
          <a:xfrm>
            <a:off x="5261934" y="7968952"/>
            <a:ext cx="4014559" cy="1006045"/>
          </a:xfrm>
          <a:prstGeom prst="rect">
            <a:avLst/>
          </a:prstGeom>
          <a:noFill/>
        </p:spPr>
        <p:txBody>
          <a:bodyPr wrap="square" rtlCol="0">
            <a:spAutoFit/>
          </a:bodyPr>
          <a:lstStyle/>
          <a:p>
            <a:pPr defTabSz="1507846">
              <a:defRPr/>
            </a:pPr>
            <a:r>
              <a:rPr lang="en-US" sz="1979" i="1" kern="0" dirty="0">
                <a:solidFill>
                  <a:srgbClr val="000000"/>
                </a:solidFill>
                <a:latin typeface="Calibri" panose="020F0502020204030204"/>
                <a:hlinkClick r:id="rId6"/>
              </a:rPr>
              <a:t>https://www.who.int/publications/i/item/9789241509831</a:t>
            </a:r>
            <a:endParaRPr lang="en-US" sz="1979" i="1" kern="0" dirty="0">
              <a:solidFill>
                <a:srgbClr val="000000"/>
              </a:solidFill>
              <a:latin typeface="Calibri" panose="020F0502020204030204"/>
            </a:endParaRPr>
          </a:p>
          <a:p>
            <a:pPr defTabSz="1507846">
              <a:defRPr/>
            </a:pPr>
            <a:endParaRPr lang="en-US" sz="1979" i="1" kern="0" dirty="0">
              <a:solidFill>
                <a:srgbClr val="000000"/>
              </a:solidFill>
              <a:latin typeface="Calibri" panose="020F0502020204030204"/>
            </a:endParaRPr>
          </a:p>
        </p:txBody>
      </p:sp>
      <p:sp>
        <p:nvSpPr>
          <p:cNvPr id="11" name="TextBox 10">
            <a:extLst>
              <a:ext uri="{FF2B5EF4-FFF2-40B4-BE49-F238E27FC236}">
                <a16:creationId xmlns:a16="http://schemas.microsoft.com/office/drawing/2014/main" id="{95E805BF-BAAD-EDBE-D1B6-3FFED18E2549}"/>
              </a:ext>
            </a:extLst>
          </p:cNvPr>
          <p:cNvSpPr txBox="1"/>
          <p:nvPr/>
        </p:nvSpPr>
        <p:spPr>
          <a:xfrm>
            <a:off x="10218401" y="7919526"/>
            <a:ext cx="4014559" cy="1615186"/>
          </a:xfrm>
          <a:prstGeom prst="rect">
            <a:avLst/>
          </a:prstGeom>
          <a:noFill/>
        </p:spPr>
        <p:txBody>
          <a:bodyPr wrap="square" rtlCol="0">
            <a:spAutoFit/>
          </a:bodyPr>
          <a:lstStyle/>
          <a:p>
            <a:pPr defTabSz="1507846">
              <a:defRPr/>
            </a:pPr>
            <a:r>
              <a:rPr lang="en-US" sz="1979" i="1" kern="0" dirty="0">
                <a:solidFill>
                  <a:srgbClr val="000000"/>
                </a:solidFill>
                <a:latin typeface="Calibri" panose="020F0502020204030204"/>
                <a:hlinkClick r:id="rId7"/>
              </a:rPr>
              <a:t>https://iris.who.int/bitstream/handle/10665/204790/9789241510288_eng.pdf?sequence=1</a:t>
            </a:r>
            <a:endParaRPr lang="en-US" sz="1979" i="1" kern="0" dirty="0">
              <a:solidFill>
                <a:srgbClr val="000000"/>
              </a:solidFill>
              <a:latin typeface="Calibri" panose="020F0502020204030204"/>
            </a:endParaRPr>
          </a:p>
          <a:p>
            <a:pPr defTabSz="1507846">
              <a:defRPr/>
            </a:pPr>
            <a:endParaRPr lang="en-US" sz="1979" i="1" kern="0" dirty="0">
              <a:solidFill>
                <a:srgbClr val="000000"/>
              </a:solidFill>
              <a:latin typeface="Calibri" panose="020F0502020204030204"/>
            </a:endParaRPr>
          </a:p>
          <a:p>
            <a:pPr defTabSz="1507846">
              <a:defRPr/>
            </a:pPr>
            <a:endParaRPr lang="en-US" sz="1979" i="1" kern="0" dirty="0">
              <a:solidFill>
                <a:srgbClr val="000000"/>
              </a:solidFill>
              <a:latin typeface="Calibri" panose="020F0502020204030204"/>
            </a:endParaRPr>
          </a:p>
        </p:txBody>
      </p:sp>
      <p:sp>
        <p:nvSpPr>
          <p:cNvPr id="2" name="TextBox 1">
            <a:extLst>
              <a:ext uri="{FF2B5EF4-FFF2-40B4-BE49-F238E27FC236}">
                <a16:creationId xmlns:a16="http://schemas.microsoft.com/office/drawing/2014/main" id="{FEB76328-3409-64E4-71C1-1F0F9E85D1AF}"/>
              </a:ext>
            </a:extLst>
          </p:cNvPr>
          <p:cNvSpPr txBox="1"/>
          <p:nvPr/>
        </p:nvSpPr>
        <p:spPr>
          <a:xfrm>
            <a:off x="363556" y="9603161"/>
            <a:ext cx="9440448" cy="1614929"/>
          </a:xfrm>
          <a:prstGeom prst="rect">
            <a:avLst/>
          </a:prstGeom>
          <a:noFill/>
          <a:ln w="15875">
            <a:solidFill>
              <a:schemeClr val="tx1"/>
            </a:solidFill>
          </a:ln>
        </p:spPr>
        <p:txBody>
          <a:bodyPr wrap="square" rtlCol="0">
            <a:spAutoFit/>
          </a:bodyPr>
          <a:lstStyle/>
          <a:p>
            <a:pPr defTabSz="1507846">
              <a:defRPr/>
            </a:pPr>
            <a:r>
              <a:rPr lang="en-US" sz="2800" b="1" dirty="0" err="1">
                <a:solidFill>
                  <a:prstClr val="black"/>
                </a:solidFill>
                <a:latin typeface="Calibri" panose="020F0502020204030204"/>
              </a:rPr>
              <a:t>Vaccins</a:t>
            </a:r>
            <a:r>
              <a:rPr lang="en-US" sz="2800" b="1" dirty="0">
                <a:solidFill>
                  <a:prstClr val="black"/>
                </a:solidFill>
                <a:latin typeface="Calibri" panose="020F0502020204030204"/>
              </a:rPr>
              <a:t> </a:t>
            </a:r>
            <a:r>
              <a:rPr lang="en-US" sz="2800" b="1" dirty="0" err="1">
                <a:solidFill>
                  <a:prstClr val="black"/>
                </a:solidFill>
                <a:latin typeface="Calibri" panose="020F0502020204030204"/>
              </a:rPr>
              <a:t>contre</a:t>
            </a:r>
            <a:r>
              <a:rPr lang="en-US" sz="2800" b="1" dirty="0">
                <a:solidFill>
                  <a:prstClr val="black"/>
                </a:solidFill>
                <a:latin typeface="Calibri" panose="020F0502020204030204"/>
              </a:rPr>
              <a:t> </a:t>
            </a:r>
            <a:r>
              <a:rPr lang="en-US" sz="2800" b="1" dirty="0" err="1">
                <a:solidFill>
                  <a:prstClr val="black"/>
                </a:solidFill>
                <a:latin typeface="Calibri" panose="020F0502020204030204"/>
              </a:rPr>
              <a:t>l'hépatite</a:t>
            </a:r>
            <a:r>
              <a:rPr lang="en-US" sz="2800" b="1" dirty="0">
                <a:solidFill>
                  <a:prstClr val="black"/>
                </a:solidFill>
                <a:latin typeface="Calibri" panose="020F0502020204030204"/>
              </a:rPr>
              <a:t> B : Document de </a:t>
            </a:r>
            <a:r>
              <a:rPr lang="en-US" sz="2800" b="1" dirty="0" err="1">
                <a:solidFill>
                  <a:prstClr val="black"/>
                </a:solidFill>
                <a:latin typeface="Calibri" panose="020F0502020204030204"/>
              </a:rPr>
              <a:t>synthèse</a:t>
            </a:r>
            <a:r>
              <a:rPr lang="en-US" sz="2800" b="1" dirty="0">
                <a:solidFill>
                  <a:prstClr val="black"/>
                </a:solidFill>
                <a:latin typeface="Calibri" panose="020F0502020204030204"/>
              </a:rPr>
              <a:t> de </a:t>
            </a:r>
            <a:r>
              <a:rPr lang="en-US" sz="2800" b="1" dirty="0" err="1">
                <a:solidFill>
                  <a:prstClr val="black"/>
                </a:solidFill>
                <a:latin typeface="Calibri" panose="020F0502020204030204"/>
              </a:rPr>
              <a:t>l'OMS</a:t>
            </a:r>
            <a:r>
              <a:rPr lang="en-US" sz="2800" b="1" dirty="0">
                <a:solidFill>
                  <a:prstClr val="black"/>
                </a:solidFill>
                <a:latin typeface="Calibri" panose="020F0502020204030204"/>
              </a:rPr>
              <a:t> (</a:t>
            </a:r>
            <a:r>
              <a:rPr lang="en-US" sz="2800" b="1" dirty="0" err="1">
                <a:solidFill>
                  <a:prstClr val="black"/>
                </a:solidFill>
                <a:latin typeface="Calibri" panose="020F0502020204030204"/>
              </a:rPr>
              <a:t>juillet</a:t>
            </a:r>
            <a:r>
              <a:rPr lang="en-US" sz="2800" b="1" dirty="0">
                <a:solidFill>
                  <a:prstClr val="black"/>
                </a:solidFill>
                <a:latin typeface="Calibri" panose="020F0502020204030204"/>
              </a:rPr>
              <a:t> 2017)</a:t>
            </a:r>
          </a:p>
          <a:p>
            <a:pPr defTabSz="1507846">
              <a:defRPr/>
            </a:pPr>
            <a:r>
              <a:rPr lang="en-US" sz="1979" i="1" dirty="0">
                <a:solidFill>
                  <a:prstClr val="black"/>
                </a:solidFill>
                <a:latin typeface="Calibri" panose="020F0502020204030204"/>
              </a:rPr>
              <a:t>https://www.who.int/teams/immunization-vaccines-and-biologicals/policies/position-papers/hepatitis-b/</a:t>
            </a:r>
          </a:p>
        </p:txBody>
      </p:sp>
      <p:pic>
        <p:nvPicPr>
          <p:cNvPr id="4" name="Picture 3">
            <a:extLst>
              <a:ext uri="{FF2B5EF4-FFF2-40B4-BE49-F238E27FC236}">
                <a16:creationId xmlns:a16="http://schemas.microsoft.com/office/drawing/2014/main" id="{6E03B164-3873-E320-EB16-2008705E5A09}"/>
              </a:ext>
            </a:extLst>
          </p:cNvPr>
          <p:cNvPicPr>
            <a:picLocks noChangeAspect="1"/>
          </p:cNvPicPr>
          <p:nvPr/>
        </p:nvPicPr>
        <p:blipFill rotWithShape="1">
          <a:blip r:embed="rId8"/>
          <a:srcRect l="24603" t="18500" r="19288" b="20269"/>
          <a:stretch/>
        </p:blipFill>
        <p:spPr>
          <a:xfrm>
            <a:off x="14613503" y="275795"/>
            <a:ext cx="5350466" cy="3284400"/>
          </a:xfrm>
          <a:prstGeom prst="rect">
            <a:avLst/>
          </a:prstGeom>
          <a:ln>
            <a:solidFill>
              <a:schemeClr val="tx1"/>
            </a:solidFill>
          </a:ln>
        </p:spPr>
      </p:pic>
      <p:sp>
        <p:nvSpPr>
          <p:cNvPr id="13" name="TextBox 12">
            <a:extLst>
              <a:ext uri="{FF2B5EF4-FFF2-40B4-BE49-F238E27FC236}">
                <a16:creationId xmlns:a16="http://schemas.microsoft.com/office/drawing/2014/main" id="{94E6B741-F474-7B90-3FBE-2B96CCC1EFE6}"/>
              </a:ext>
            </a:extLst>
          </p:cNvPr>
          <p:cNvSpPr txBox="1"/>
          <p:nvPr/>
        </p:nvSpPr>
        <p:spPr>
          <a:xfrm>
            <a:off x="14613502" y="3675467"/>
            <a:ext cx="5350466" cy="1615186"/>
          </a:xfrm>
          <a:prstGeom prst="rect">
            <a:avLst/>
          </a:prstGeom>
          <a:noFill/>
        </p:spPr>
        <p:txBody>
          <a:bodyPr wrap="square" rtlCol="0">
            <a:spAutoFit/>
          </a:bodyPr>
          <a:lstStyle/>
          <a:p>
            <a:pPr defTabSz="1507846">
              <a:defRPr/>
            </a:pPr>
            <a:r>
              <a:rPr lang="en-US" sz="1979" i="1" dirty="0">
                <a:solidFill>
                  <a:prstClr val="black"/>
                </a:solidFill>
                <a:latin typeface="Calibri" panose="020F0502020204030204"/>
                <a:hlinkClick r:id="rId9"/>
              </a:rPr>
              <a:t>https://www.who.int/teams/immunization-vaccines-and-biologicals/essential-programme-on-immunization/training/vaccine-specific-training-materials</a:t>
            </a:r>
            <a:endParaRPr lang="en-US" sz="1979" i="1" dirty="0">
              <a:solidFill>
                <a:prstClr val="black"/>
              </a:solidFill>
              <a:latin typeface="Calibri" panose="020F0502020204030204"/>
            </a:endParaRPr>
          </a:p>
          <a:p>
            <a:pPr defTabSz="1507846">
              <a:defRPr/>
            </a:pPr>
            <a:endParaRPr lang="en-US" sz="1979" i="1" dirty="0">
              <a:solidFill>
                <a:prstClr val="black"/>
              </a:solidFill>
              <a:latin typeface="Calibri" panose="020F0502020204030204"/>
            </a:endParaRPr>
          </a:p>
        </p:txBody>
      </p:sp>
      <p:pic>
        <p:nvPicPr>
          <p:cNvPr id="12" name="Picture 11">
            <a:extLst>
              <a:ext uri="{FF2B5EF4-FFF2-40B4-BE49-F238E27FC236}">
                <a16:creationId xmlns:a16="http://schemas.microsoft.com/office/drawing/2014/main" id="{408C2A34-71A9-8B67-38B2-6C93F9BB166E}"/>
              </a:ext>
            </a:extLst>
          </p:cNvPr>
          <p:cNvPicPr>
            <a:picLocks noChangeAspect="1"/>
          </p:cNvPicPr>
          <p:nvPr/>
        </p:nvPicPr>
        <p:blipFill rotWithShape="1">
          <a:blip r:embed="rId10"/>
          <a:srcRect l="35906" t="13333" r="25177" b="12166"/>
          <a:stretch/>
        </p:blipFill>
        <p:spPr>
          <a:xfrm>
            <a:off x="14943296" y="5161018"/>
            <a:ext cx="4690873" cy="5051155"/>
          </a:xfrm>
          <a:prstGeom prst="rect">
            <a:avLst/>
          </a:prstGeom>
        </p:spPr>
      </p:pic>
      <p:sp>
        <p:nvSpPr>
          <p:cNvPr id="14" name="TextBox 13">
            <a:extLst>
              <a:ext uri="{FF2B5EF4-FFF2-40B4-BE49-F238E27FC236}">
                <a16:creationId xmlns:a16="http://schemas.microsoft.com/office/drawing/2014/main" id="{44900FC7-9AC8-BBBC-8BAB-1B58324B62E2}"/>
              </a:ext>
            </a:extLst>
          </p:cNvPr>
          <p:cNvSpPr txBox="1"/>
          <p:nvPr/>
        </p:nvSpPr>
        <p:spPr>
          <a:xfrm>
            <a:off x="14308309" y="10327445"/>
            <a:ext cx="5655658" cy="1005916"/>
          </a:xfrm>
          <a:prstGeom prst="rect">
            <a:avLst/>
          </a:prstGeom>
          <a:noFill/>
        </p:spPr>
        <p:txBody>
          <a:bodyPr wrap="square" rtlCol="0">
            <a:spAutoFit/>
          </a:bodyPr>
          <a:lstStyle/>
          <a:p>
            <a:r>
              <a:rPr lang="en-US" sz="1484" dirty="0">
                <a:hlinkClick r:id="rId11"/>
              </a:rPr>
              <a:t>https://www.globalhep.org/sites/default/files/content/resource/files/2022-12/HepB-BD%20NITAG%20toolkit%20final%20version_12-16-22_0-FINAL.pdf</a:t>
            </a:r>
            <a:endParaRPr lang="en-US" sz="1484" dirty="0"/>
          </a:p>
        </p:txBody>
      </p:sp>
    </p:spTree>
    <p:extLst>
      <p:ext uri="{BB962C8B-B14F-4D97-AF65-F5344CB8AC3E}">
        <p14:creationId xmlns:p14="http://schemas.microsoft.com/office/powerpoint/2010/main" val="3117793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D1AAF7-8AD9-4F04-A325-E7E0A58B16EE}"/>
              </a:ext>
            </a:extLst>
          </p:cNvPr>
          <p:cNvSpPr txBox="1"/>
          <p:nvPr/>
        </p:nvSpPr>
        <p:spPr>
          <a:xfrm>
            <a:off x="2010165" y="195633"/>
            <a:ext cx="16528847" cy="2012410"/>
          </a:xfrm>
          <a:prstGeom prst="rect">
            <a:avLst/>
          </a:prstGeom>
          <a:noFill/>
        </p:spPr>
        <p:txBody>
          <a:bodyPr wrap="square" rtlCol="0">
            <a:spAutoFit/>
          </a:bodyPr>
          <a:lstStyle/>
          <a:p>
            <a:pPr algn="ctr" defTabSz="1507846">
              <a:defRPr/>
            </a:pPr>
            <a:r>
              <a:rPr lang="en-GB" sz="5277" b="1" dirty="0">
                <a:solidFill>
                  <a:srgbClr val="FF0000"/>
                </a:solidFill>
                <a:latin typeface="Calibri" panose="020F0502020204030204"/>
              </a:rPr>
              <a:t>Nouveaux </a:t>
            </a:r>
            <a:r>
              <a:rPr lang="en-GB" sz="5277" b="1" dirty="0" err="1">
                <a:solidFill>
                  <a:srgbClr val="FF0000"/>
                </a:solidFill>
                <a:latin typeface="Calibri" panose="020F0502020204030204"/>
              </a:rPr>
              <a:t>vaccins</a:t>
            </a:r>
            <a:r>
              <a:rPr lang="en-GB" sz="5277" b="1" dirty="0">
                <a:solidFill>
                  <a:srgbClr val="FF0000"/>
                </a:solidFill>
                <a:latin typeface="Calibri" panose="020F0502020204030204"/>
              </a:rPr>
              <a:t> </a:t>
            </a:r>
            <a:r>
              <a:rPr lang="en-GB" sz="5277" b="1" dirty="0" err="1">
                <a:solidFill>
                  <a:srgbClr val="FF0000"/>
                </a:solidFill>
                <a:latin typeface="Calibri" panose="020F0502020204030204"/>
              </a:rPr>
              <a:t>maternels</a:t>
            </a:r>
            <a:r>
              <a:rPr lang="en-GB" sz="5277" b="1" dirty="0">
                <a:solidFill>
                  <a:srgbClr val="FF0000"/>
                </a:solidFill>
                <a:latin typeface="Calibri" panose="020F0502020204030204"/>
              </a:rPr>
              <a:t> </a:t>
            </a:r>
            <a:r>
              <a:rPr lang="en-GB" sz="5277" b="1" dirty="0" err="1">
                <a:solidFill>
                  <a:srgbClr val="FF0000"/>
                </a:solidFill>
                <a:latin typeface="Calibri" panose="020F0502020204030204"/>
              </a:rPr>
              <a:t>en</a:t>
            </a:r>
            <a:r>
              <a:rPr lang="en-GB" sz="5277" b="1" dirty="0">
                <a:solidFill>
                  <a:srgbClr val="FF0000"/>
                </a:solidFill>
                <a:latin typeface="Calibri" panose="020F0502020204030204"/>
              </a:rPr>
              <a:t> </a:t>
            </a:r>
            <a:r>
              <a:rPr lang="en-GB" sz="5277" b="1" dirty="0" err="1">
                <a:solidFill>
                  <a:srgbClr val="FF0000"/>
                </a:solidFill>
                <a:latin typeface="Calibri" panose="020F0502020204030204"/>
              </a:rPr>
              <a:t>préparation</a:t>
            </a:r>
            <a:r>
              <a:rPr lang="en-GB" sz="5277" b="1" dirty="0">
                <a:solidFill>
                  <a:srgbClr val="FF0000"/>
                </a:solidFill>
                <a:latin typeface="Calibri" panose="020F0502020204030204"/>
              </a:rPr>
              <a:t> !</a:t>
            </a:r>
          </a:p>
          <a:p>
            <a:pPr algn="ctr" defTabSz="1507846">
              <a:defRPr/>
            </a:pPr>
            <a:r>
              <a:rPr lang="en-GB" sz="3600" b="1" dirty="0">
                <a:solidFill>
                  <a:srgbClr val="002060"/>
                </a:solidFill>
                <a:latin typeface="Calibri" panose="020F0502020204030204"/>
              </a:rPr>
              <a:t>À </a:t>
            </a:r>
            <a:r>
              <a:rPr lang="en-GB" sz="3600" b="1" dirty="0" err="1">
                <a:solidFill>
                  <a:srgbClr val="002060"/>
                </a:solidFill>
                <a:latin typeface="Calibri" panose="020F0502020204030204"/>
              </a:rPr>
              <a:t>administrer</a:t>
            </a:r>
            <a:r>
              <a:rPr lang="en-GB" sz="3600" b="1" dirty="0">
                <a:solidFill>
                  <a:srgbClr val="002060"/>
                </a:solidFill>
                <a:latin typeface="Calibri" panose="020F0502020204030204"/>
              </a:rPr>
              <a:t> à un </a:t>
            </a:r>
            <a:r>
              <a:rPr lang="en-GB" sz="3600" b="1" dirty="0" err="1">
                <a:solidFill>
                  <a:srgbClr val="002060"/>
                </a:solidFill>
                <a:latin typeface="Calibri" panose="020F0502020204030204"/>
              </a:rPr>
              <a:t>âge</a:t>
            </a:r>
            <a:r>
              <a:rPr lang="en-GB" sz="3600" b="1" dirty="0">
                <a:solidFill>
                  <a:srgbClr val="002060"/>
                </a:solidFill>
                <a:latin typeface="Calibri" panose="020F0502020204030204"/>
              </a:rPr>
              <a:t> </a:t>
            </a:r>
            <a:r>
              <a:rPr lang="en-GB" sz="3600" b="1" dirty="0" err="1">
                <a:solidFill>
                  <a:srgbClr val="002060"/>
                </a:solidFill>
                <a:latin typeface="Calibri" panose="020F0502020204030204"/>
              </a:rPr>
              <a:t>gestationnel</a:t>
            </a:r>
            <a:r>
              <a:rPr lang="en-GB" sz="3600" b="1" dirty="0">
                <a:solidFill>
                  <a:srgbClr val="002060"/>
                </a:solidFill>
                <a:latin typeface="Calibri" panose="020F0502020204030204"/>
              </a:rPr>
              <a:t> (AG) </a:t>
            </a:r>
            <a:r>
              <a:rPr lang="en-GB" sz="3600" b="1" dirty="0" err="1">
                <a:solidFill>
                  <a:srgbClr val="002060"/>
                </a:solidFill>
                <a:latin typeface="Calibri" panose="020F0502020204030204"/>
              </a:rPr>
              <a:t>spécifique</a:t>
            </a:r>
            <a:r>
              <a:rPr lang="en-GB" sz="3600" b="1" dirty="0">
                <a:solidFill>
                  <a:srgbClr val="002060"/>
                </a:solidFill>
                <a:latin typeface="Calibri" panose="020F0502020204030204"/>
              </a:rPr>
              <a:t> au </a:t>
            </a:r>
            <a:r>
              <a:rPr lang="en-GB" sz="3600" b="1" dirty="0" err="1">
                <a:solidFill>
                  <a:srgbClr val="002060"/>
                </a:solidFill>
                <a:latin typeface="Calibri" panose="020F0502020204030204"/>
              </a:rPr>
              <a:t>cours</a:t>
            </a:r>
            <a:r>
              <a:rPr lang="en-GB" sz="3600" b="1" dirty="0">
                <a:solidFill>
                  <a:srgbClr val="002060"/>
                </a:solidFill>
                <a:latin typeface="Calibri" panose="020F0502020204030204"/>
              </a:rPr>
              <a:t> du </a:t>
            </a:r>
            <a:r>
              <a:rPr lang="en-GB" sz="3600" b="1" dirty="0" err="1">
                <a:solidFill>
                  <a:srgbClr val="002060"/>
                </a:solidFill>
                <a:latin typeface="Calibri" panose="020F0502020204030204"/>
              </a:rPr>
              <a:t>troisième</a:t>
            </a:r>
            <a:r>
              <a:rPr lang="en-GB" sz="3600" b="1" dirty="0">
                <a:solidFill>
                  <a:srgbClr val="002060"/>
                </a:solidFill>
                <a:latin typeface="Calibri" panose="020F0502020204030204"/>
              </a:rPr>
              <a:t> </a:t>
            </a:r>
            <a:r>
              <a:rPr lang="en-GB" sz="3600" b="1" dirty="0" err="1">
                <a:solidFill>
                  <a:srgbClr val="002060"/>
                </a:solidFill>
                <a:latin typeface="Calibri" panose="020F0502020204030204"/>
              </a:rPr>
              <a:t>trimestre</a:t>
            </a:r>
            <a:r>
              <a:rPr lang="en-GB" sz="3600" b="1" dirty="0">
                <a:solidFill>
                  <a:srgbClr val="002060"/>
                </a:solidFill>
                <a:latin typeface="Calibri" panose="020F0502020204030204"/>
              </a:rPr>
              <a:t>.</a:t>
            </a:r>
          </a:p>
          <a:p>
            <a:pPr algn="ctr" defTabSz="1507846">
              <a:defRPr/>
            </a:pPr>
            <a:r>
              <a:rPr lang="en-GB" sz="3600" b="1" dirty="0" err="1">
                <a:solidFill>
                  <a:srgbClr val="002060"/>
                </a:solidFill>
                <a:latin typeface="Calibri" panose="020F0502020204030204"/>
              </a:rPr>
              <a:t>Nécessité</a:t>
            </a:r>
            <a:r>
              <a:rPr lang="en-GB" sz="3600" b="1" dirty="0">
                <a:solidFill>
                  <a:srgbClr val="002060"/>
                </a:solidFill>
                <a:latin typeface="Calibri" panose="020F0502020204030204"/>
              </a:rPr>
              <a:t> de </a:t>
            </a:r>
            <a:r>
              <a:rPr lang="en-GB" sz="3600" b="1" dirty="0" err="1">
                <a:solidFill>
                  <a:srgbClr val="002060"/>
                </a:solidFill>
                <a:latin typeface="Calibri" panose="020F0502020204030204"/>
              </a:rPr>
              <a:t>travailler</a:t>
            </a:r>
            <a:r>
              <a:rPr lang="en-GB" sz="3600" b="1" dirty="0">
                <a:solidFill>
                  <a:srgbClr val="002060"/>
                </a:solidFill>
                <a:latin typeface="Calibri" panose="020F0502020204030204"/>
              </a:rPr>
              <a:t> </a:t>
            </a:r>
            <a:r>
              <a:rPr lang="en-GB" sz="3600" b="1" dirty="0" err="1">
                <a:solidFill>
                  <a:srgbClr val="002060"/>
                </a:solidFill>
                <a:latin typeface="Calibri" panose="020F0502020204030204"/>
              </a:rPr>
              <a:t>en</a:t>
            </a:r>
            <a:r>
              <a:rPr lang="en-GB" sz="3600" b="1" dirty="0">
                <a:solidFill>
                  <a:srgbClr val="002060"/>
                </a:solidFill>
                <a:latin typeface="Calibri" panose="020F0502020204030204"/>
              </a:rPr>
              <a:t> </a:t>
            </a:r>
            <a:r>
              <a:rPr lang="en-GB" sz="3600" b="1" dirty="0" err="1">
                <a:solidFill>
                  <a:srgbClr val="002060"/>
                </a:solidFill>
                <a:latin typeface="Calibri" panose="020F0502020204030204"/>
              </a:rPr>
              <a:t>étroite</a:t>
            </a:r>
            <a:r>
              <a:rPr lang="en-GB" sz="3600" b="1" dirty="0">
                <a:solidFill>
                  <a:srgbClr val="002060"/>
                </a:solidFill>
                <a:latin typeface="Calibri" panose="020F0502020204030204"/>
              </a:rPr>
              <a:t> collaboration avec les services de </a:t>
            </a:r>
            <a:r>
              <a:rPr lang="en-GB" sz="3600" b="1" dirty="0" err="1">
                <a:solidFill>
                  <a:srgbClr val="002060"/>
                </a:solidFill>
                <a:latin typeface="Calibri" panose="020F0502020204030204"/>
              </a:rPr>
              <a:t>soins</a:t>
            </a:r>
            <a:r>
              <a:rPr lang="en-GB" sz="3600" b="1" dirty="0">
                <a:solidFill>
                  <a:srgbClr val="002060"/>
                </a:solidFill>
                <a:latin typeface="Calibri" panose="020F0502020204030204"/>
              </a:rPr>
              <a:t> </a:t>
            </a:r>
            <a:r>
              <a:rPr lang="en-GB" sz="3600" b="1" dirty="0" err="1">
                <a:solidFill>
                  <a:srgbClr val="002060"/>
                </a:solidFill>
                <a:latin typeface="Calibri" panose="020F0502020204030204"/>
              </a:rPr>
              <a:t>prénatals</a:t>
            </a:r>
            <a:endParaRPr lang="en-GB" sz="3600" b="1" dirty="0">
              <a:solidFill>
                <a:srgbClr val="002060"/>
              </a:solidFill>
              <a:latin typeface="Calibri" panose="020F0502020204030204"/>
            </a:endParaRPr>
          </a:p>
        </p:txBody>
      </p:sp>
      <p:pic>
        <p:nvPicPr>
          <p:cNvPr id="6" name="Picture 5">
            <a:extLst>
              <a:ext uri="{FF2B5EF4-FFF2-40B4-BE49-F238E27FC236}">
                <a16:creationId xmlns:a16="http://schemas.microsoft.com/office/drawing/2014/main" id="{6E3BC632-4E76-416F-9D95-EEBC09146934}"/>
              </a:ext>
            </a:extLst>
          </p:cNvPr>
          <p:cNvPicPr>
            <a:picLocks noChangeAspect="1"/>
          </p:cNvPicPr>
          <p:nvPr/>
        </p:nvPicPr>
        <p:blipFill rotWithShape="1">
          <a:blip r:embed="rId3"/>
          <a:srcRect l="43425" t="32983" r="19802" b="33753"/>
          <a:stretch/>
        </p:blipFill>
        <p:spPr>
          <a:xfrm>
            <a:off x="1956402" y="4140297"/>
            <a:ext cx="3209031" cy="1745137"/>
          </a:xfrm>
          <a:prstGeom prst="rect">
            <a:avLst/>
          </a:prstGeom>
        </p:spPr>
      </p:pic>
      <p:sp>
        <p:nvSpPr>
          <p:cNvPr id="7" name="TextBox 6">
            <a:extLst>
              <a:ext uri="{FF2B5EF4-FFF2-40B4-BE49-F238E27FC236}">
                <a16:creationId xmlns:a16="http://schemas.microsoft.com/office/drawing/2014/main" id="{526ACB55-02C0-4837-ACE8-BAA50F6E667C}"/>
              </a:ext>
            </a:extLst>
          </p:cNvPr>
          <p:cNvSpPr txBox="1"/>
          <p:nvPr/>
        </p:nvSpPr>
        <p:spPr>
          <a:xfrm>
            <a:off x="565848" y="2862464"/>
            <a:ext cx="6332792" cy="8078750"/>
          </a:xfrm>
          <a:prstGeom prst="rect">
            <a:avLst/>
          </a:prstGeom>
          <a:noFill/>
          <a:ln w="38100">
            <a:solidFill>
              <a:srgbClr val="00B050"/>
            </a:solidFill>
          </a:ln>
        </p:spPr>
        <p:txBody>
          <a:bodyPr wrap="square" rtlCol="0">
            <a:spAutoFit/>
          </a:bodyPr>
          <a:lstStyle/>
          <a:p>
            <a:pPr algn="ctr" defTabSz="1507846">
              <a:defRPr/>
            </a:pPr>
            <a:r>
              <a:rPr lang="en-GB" sz="2968" b="1" u="sng" dirty="0">
                <a:solidFill>
                  <a:prstClr val="black"/>
                </a:solidFill>
                <a:latin typeface="Calibri" panose="020F0502020204030204"/>
              </a:rPr>
              <a:t>Nouveau pipeline de </a:t>
            </a:r>
            <a:r>
              <a:rPr lang="en-GB" sz="2968" b="1" u="sng" dirty="0" err="1">
                <a:solidFill>
                  <a:prstClr val="black"/>
                </a:solidFill>
                <a:latin typeface="Calibri" panose="020F0502020204030204"/>
              </a:rPr>
              <a:t>vaccins</a:t>
            </a:r>
            <a:endParaRPr lang="en-GB" sz="2309" b="1" dirty="0">
              <a:solidFill>
                <a:prstClr val="black"/>
              </a:solidFill>
              <a:latin typeface="Calibri" panose="020F0502020204030204"/>
            </a:endParaRPr>
          </a:p>
          <a:p>
            <a:pPr algn="ctr"/>
            <a:r>
              <a:rPr lang="en-GB" sz="2968" b="1" dirty="0">
                <a:solidFill>
                  <a:srgbClr val="00B050"/>
                </a:solidFill>
                <a:latin typeface="Calibri" panose="020F0502020204030204"/>
              </a:rPr>
              <a:t>Virus </a:t>
            </a:r>
            <a:r>
              <a:rPr lang="en-GB" sz="2968" b="1" dirty="0" err="1">
                <a:solidFill>
                  <a:srgbClr val="00B050"/>
                </a:solidFill>
                <a:latin typeface="Calibri" panose="020F0502020204030204"/>
              </a:rPr>
              <a:t>respiratoire</a:t>
            </a:r>
            <a:r>
              <a:rPr lang="en-GB" sz="2968" b="1" dirty="0">
                <a:solidFill>
                  <a:srgbClr val="00B050"/>
                </a:solidFill>
                <a:latin typeface="Calibri" panose="020F0502020204030204"/>
              </a:rPr>
              <a:t> syncytial (VRS)</a:t>
            </a:r>
          </a:p>
          <a:p>
            <a:pPr algn="ctr" defTabSz="1507846">
              <a:defRPr/>
            </a:pPr>
            <a:endParaRPr lang="en-GB" sz="2968" b="1" dirty="0">
              <a:solidFill>
                <a:srgbClr val="00B050"/>
              </a:solidFill>
              <a:latin typeface="Calibri" panose="020F0502020204030204"/>
            </a:endParaRPr>
          </a:p>
          <a:p>
            <a:pPr algn="ctr" defTabSz="1507846">
              <a:defRPr/>
            </a:pPr>
            <a:endParaRPr lang="en-GB" sz="2968" b="1" dirty="0">
              <a:solidFill>
                <a:srgbClr val="00B050"/>
              </a:solidFill>
              <a:latin typeface="Calibri" panose="020F0502020204030204"/>
            </a:endParaRPr>
          </a:p>
          <a:p>
            <a:pPr algn="ctr" defTabSz="1507846">
              <a:defRPr/>
            </a:pPr>
            <a:endParaRPr lang="en-GB" sz="2968" b="1" dirty="0">
              <a:solidFill>
                <a:srgbClr val="00B050"/>
              </a:solidFill>
              <a:latin typeface="Calibri" panose="020F0502020204030204"/>
            </a:endParaRPr>
          </a:p>
          <a:p>
            <a:pPr algn="ctr" defTabSz="1507846">
              <a:defRPr/>
            </a:pPr>
            <a:endParaRPr lang="en-GB" sz="2200" b="1" dirty="0">
              <a:solidFill>
                <a:srgbClr val="00B050"/>
              </a:solidFill>
              <a:latin typeface="Calibri" panose="020F0502020204030204"/>
            </a:endParaRPr>
          </a:p>
          <a:p>
            <a:pPr algn="ctr"/>
            <a:endParaRPr lang="en-US" sz="2200" i="1" dirty="0">
              <a:solidFill>
                <a:prstClr val="black"/>
              </a:solidFill>
              <a:latin typeface="Calibri" panose="020F0502020204030204"/>
            </a:endParaRPr>
          </a:p>
          <a:p>
            <a:pPr algn="ctr"/>
            <a:r>
              <a:rPr lang="en-US" sz="2200" i="1" dirty="0">
                <a:solidFill>
                  <a:prstClr val="black"/>
                </a:solidFill>
                <a:latin typeface="Calibri" panose="020F0502020204030204"/>
              </a:rPr>
              <a:t>Complications </a:t>
            </a:r>
            <a:r>
              <a:rPr lang="en-US" sz="2200" i="1" dirty="0" err="1">
                <a:solidFill>
                  <a:prstClr val="black"/>
                </a:solidFill>
                <a:latin typeface="Calibri" panose="020F0502020204030204"/>
              </a:rPr>
              <a:t>telles</a:t>
            </a:r>
            <a:r>
              <a:rPr lang="en-US" sz="2200" i="1" dirty="0">
                <a:solidFill>
                  <a:prstClr val="black"/>
                </a:solidFill>
                <a:latin typeface="Calibri" panose="020F0502020204030204"/>
              </a:rPr>
              <a:t> que la </a:t>
            </a:r>
            <a:r>
              <a:rPr lang="en-US" sz="2200" i="1" dirty="0" err="1">
                <a:solidFill>
                  <a:prstClr val="black"/>
                </a:solidFill>
                <a:latin typeface="Calibri" panose="020F0502020204030204"/>
              </a:rPr>
              <a:t>pneumonie</a:t>
            </a:r>
            <a:r>
              <a:rPr lang="en-US" sz="2200" i="1" dirty="0">
                <a:solidFill>
                  <a:prstClr val="black"/>
                </a:solidFill>
                <a:latin typeface="Calibri" panose="020F0502020204030204"/>
              </a:rPr>
              <a:t> et la </a:t>
            </a:r>
            <a:r>
              <a:rPr lang="en-US" sz="2200" i="1" dirty="0" err="1">
                <a:solidFill>
                  <a:prstClr val="black"/>
                </a:solidFill>
                <a:latin typeface="Calibri" panose="020F0502020204030204"/>
              </a:rPr>
              <a:t>bronchiolite</a:t>
            </a:r>
            <a:r>
              <a:rPr lang="en-US" sz="2200" i="1" dirty="0">
                <a:solidFill>
                  <a:prstClr val="black"/>
                </a:solidFill>
                <a:latin typeface="Calibri" panose="020F0502020204030204"/>
              </a:rPr>
              <a:t> chez les </a:t>
            </a:r>
            <a:r>
              <a:rPr lang="en-US" sz="2200" i="1" dirty="0" err="1">
                <a:solidFill>
                  <a:prstClr val="black"/>
                </a:solidFill>
                <a:latin typeface="Calibri" panose="020F0502020204030204"/>
              </a:rPr>
              <a:t>nourrissons</a:t>
            </a:r>
            <a:r>
              <a:rPr lang="en-US" sz="2200" i="1" dirty="0">
                <a:solidFill>
                  <a:prstClr val="black"/>
                </a:solidFill>
                <a:latin typeface="Calibri" panose="020F0502020204030204"/>
              </a:rPr>
              <a:t> ; environ 1,4 million de </a:t>
            </a:r>
            <a:r>
              <a:rPr lang="en-US" sz="2200" i="1" dirty="0" err="1">
                <a:solidFill>
                  <a:prstClr val="black"/>
                </a:solidFill>
                <a:latin typeface="Calibri" panose="020F0502020204030204"/>
              </a:rPr>
              <a:t>nourrissons</a:t>
            </a:r>
            <a:r>
              <a:rPr lang="en-US" sz="2200" i="1" dirty="0">
                <a:solidFill>
                  <a:prstClr val="black"/>
                </a:solidFill>
                <a:latin typeface="Calibri" panose="020F0502020204030204"/>
              </a:rPr>
              <a:t> de </a:t>
            </a:r>
            <a:r>
              <a:rPr lang="en-US" sz="2200" i="1" dirty="0" err="1">
                <a:solidFill>
                  <a:prstClr val="black"/>
                </a:solidFill>
                <a:latin typeface="Calibri" panose="020F0502020204030204"/>
              </a:rPr>
              <a:t>moins</a:t>
            </a:r>
            <a:r>
              <a:rPr lang="en-US" sz="2200" i="1" dirty="0">
                <a:solidFill>
                  <a:prstClr val="black"/>
                </a:solidFill>
                <a:latin typeface="Calibri" panose="020F0502020204030204"/>
              </a:rPr>
              <a:t> de 6 </a:t>
            </a:r>
            <a:r>
              <a:rPr lang="en-US" sz="2200" i="1" dirty="0" err="1">
                <a:solidFill>
                  <a:prstClr val="black"/>
                </a:solidFill>
                <a:latin typeface="Calibri" panose="020F0502020204030204"/>
              </a:rPr>
              <a:t>mois</a:t>
            </a:r>
            <a:r>
              <a:rPr lang="en-US" sz="2200" i="1" dirty="0">
                <a:solidFill>
                  <a:prstClr val="black"/>
                </a:solidFill>
                <a:latin typeface="Calibri" panose="020F0502020204030204"/>
              </a:rPr>
              <a:t> </a:t>
            </a:r>
            <a:r>
              <a:rPr lang="en-US" sz="2200" i="1" dirty="0" err="1">
                <a:solidFill>
                  <a:prstClr val="black"/>
                </a:solidFill>
                <a:latin typeface="Calibri" panose="020F0502020204030204"/>
              </a:rPr>
              <a:t>hospitalisés</a:t>
            </a:r>
            <a:r>
              <a:rPr lang="en-US" sz="2200" i="1" dirty="0">
                <a:solidFill>
                  <a:prstClr val="black"/>
                </a:solidFill>
                <a:latin typeface="Calibri" panose="020F0502020204030204"/>
              </a:rPr>
              <a:t> </a:t>
            </a:r>
            <a:r>
              <a:rPr lang="en-US" sz="2200" i="1" dirty="0" err="1">
                <a:solidFill>
                  <a:prstClr val="black"/>
                </a:solidFill>
                <a:latin typeface="Calibri" panose="020F0502020204030204"/>
              </a:rPr>
              <a:t>chaque</a:t>
            </a:r>
            <a:r>
              <a:rPr lang="en-US" sz="2200" i="1" dirty="0">
                <a:solidFill>
                  <a:prstClr val="black"/>
                </a:solidFill>
                <a:latin typeface="Calibri" panose="020F0502020204030204"/>
              </a:rPr>
              <a:t> </a:t>
            </a:r>
            <a:r>
              <a:rPr lang="en-US" sz="2200" i="1" dirty="0" err="1">
                <a:solidFill>
                  <a:prstClr val="black"/>
                </a:solidFill>
                <a:latin typeface="Calibri" panose="020F0502020204030204"/>
              </a:rPr>
              <a:t>année</a:t>
            </a:r>
            <a:r>
              <a:rPr lang="en-US" sz="2200" i="1" dirty="0">
                <a:solidFill>
                  <a:prstClr val="black"/>
                </a:solidFill>
                <a:latin typeface="Calibri" panose="020F0502020204030204"/>
              </a:rPr>
              <a:t> et 120 000 </a:t>
            </a:r>
            <a:r>
              <a:rPr lang="en-US" sz="2200" i="1" dirty="0" err="1">
                <a:solidFill>
                  <a:prstClr val="black"/>
                </a:solidFill>
                <a:latin typeface="Calibri" panose="020F0502020204030204"/>
              </a:rPr>
              <a:t>décès</a:t>
            </a:r>
            <a:r>
              <a:rPr lang="en-US" sz="2200" i="1" dirty="0">
                <a:solidFill>
                  <a:prstClr val="black"/>
                </a:solidFill>
                <a:latin typeface="Calibri" panose="020F0502020204030204"/>
              </a:rPr>
              <a:t> de </a:t>
            </a:r>
            <a:r>
              <a:rPr lang="en-US" sz="2200" i="1" dirty="0" err="1">
                <a:solidFill>
                  <a:prstClr val="black"/>
                </a:solidFill>
                <a:latin typeface="Calibri" panose="020F0502020204030204"/>
              </a:rPr>
              <a:t>moins</a:t>
            </a:r>
            <a:r>
              <a:rPr lang="en-US" sz="2200" i="1" dirty="0">
                <a:solidFill>
                  <a:prstClr val="black"/>
                </a:solidFill>
                <a:latin typeface="Calibri" panose="020F0502020204030204"/>
              </a:rPr>
              <a:t> de 5 </a:t>
            </a:r>
            <a:r>
              <a:rPr lang="en-US" sz="2200" i="1" dirty="0" err="1">
                <a:solidFill>
                  <a:prstClr val="black"/>
                </a:solidFill>
                <a:latin typeface="Calibri" panose="020F0502020204030204"/>
              </a:rPr>
              <a:t>ans</a:t>
            </a:r>
            <a:r>
              <a:rPr lang="en-US" sz="2200" i="1" dirty="0">
                <a:solidFill>
                  <a:prstClr val="black"/>
                </a:solidFill>
                <a:latin typeface="Calibri" panose="020F0502020204030204"/>
              </a:rPr>
              <a:t> (la </a:t>
            </a:r>
            <a:r>
              <a:rPr lang="en-US" sz="2200" i="1" dirty="0" err="1">
                <a:solidFill>
                  <a:prstClr val="black"/>
                </a:solidFill>
                <a:latin typeface="Calibri" panose="020F0502020204030204"/>
              </a:rPr>
              <a:t>plupart</a:t>
            </a:r>
            <a:r>
              <a:rPr lang="en-US" sz="2200" i="1" dirty="0">
                <a:solidFill>
                  <a:prstClr val="black"/>
                </a:solidFill>
                <a:latin typeface="Calibri" panose="020F0502020204030204"/>
              </a:rPr>
              <a:t> de </a:t>
            </a:r>
            <a:r>
              <a:rPr lang="en-US" sz="2200" i="1" dirty="0" err="1">
                <a:solidFill>
                  <a:prstClr val="black"/>
                </a:solidFill>
                <a:latin typeface="Calibri" panose="020F0502020204030204"/>
              </a:rPr>
              <a:t>moins</a:t>
            </a:r>
            <a:r>
              <a:rPr lang="en-US" sz="2200" i="1" dirty="0">
                <a:solidFill>
                  <a:prstClr val="black"/>
                </a:solidFill>
                <a:latin typeface="Calibri" panose="020F0502020204030204"/>
              </a:rPr>
              <a:t> de 6 </a:t>
            </a:r>
            <a:r>
              <a:rPr lang="en-US" sz="2200" i="1" dirty="0" err="1">
                <a:solidFill>
                  <a:prstClr val="black"/>
                </a:solidFill>
                <a:latin typeface="Calibri" panose="020F0502020204030204"/>
              </a:rPr>
              <a:t>mois</a:t>
            </a:r>
            <a:r>
              <a:rPr lang="en-US" sz="2200" i="1" dirty="0">
                <a:solidFill>
                  <a:prstClr val="black"/>
                </a:solidFill>
                <a:latin typeface="Calibri" panose="020F0502020204030204"/>
              </a:rPr>
              <a:t> dans les PRFM)</a:t>
            </a:r>
          </a:p>
          <a:p>
            <a:pPr algn="ctr"/>
            <a:endParaRPr lang="en-GB" sz="2200" b="1" dirty="0">
              <a:solidFill>
                <a:srgbClr val="00B050"/>
              </a:solidFill>
              <a:latin typeface="Calibri" panose="020F0502020204030204"/>
            </a:endParaRPr>
          </a:p>
          <a:p>
            <a:pPr algn="ctr" defTabSz="1507846">
              <a:defRPr/>
            </a:pPr>
            <a:r>
              <a:rPr lang="en-GB" sz="2968" b="1" dirty="0" err="1">
                <a:solidFill>
                  <a:srgbClr val="00B050"/>
                </a:solidFill>
                <a:latin typeface="Calibri" panose="020F0502020204030204"/>
              </a:rPr>
              <a:t>Streptocoque</a:t>
            </a:r>
            <a:r>
              <a:rPr lang="en-GB" sz="2968" b="1" dirty="0">
                <a:solidFill>
                  <a:srgbClr val="00B050"/>
                </a:solidFill>
                <a:latin typeface="Calibri" panose="020F0502020204030204"/>
              </a:rPr>
              <a:t> du </a:t>
            </a:r>
            <a:r>
              <a:rPr lang="en-GB" sz="2968" b="1" dirty="0" err="1">
                <a:solidFill>
                  <a:srgbClr val="00B050"/>
                </a:solidFill>
                <a:latin typeface="Calibri" panose="020F0502020204030204"/>
              </a:rPr>
              <a:t>groupe</a:t>
            </a:r>
            <a:r>
              <a:rPr lang="en-GB" sz="2968" b="1" dirty="0">
                <a:solidFill>
                  <a:srgbClr val="00B050"/>
                </a:solidFill>
                <a:latin typeface="Calibri" panose="020F0502020204030204"/>
              </a:rPr>
              <a:t> B (SGB)</a:t>
            </a:r>
            <a:endParaRPr lang="en-GB" sz="2968" dirty="0">
              <a:solidFill>
                <a:prstClr val="black"/>
              </a:solidFill>
              <a:latin typeface="Calibri" panose="020F0502020204030204"/>
            </a:endParaRPr>
          </a:p>
          <a:p>
            <a:pPr defTabSz="1507846">
              <a:defRPr/>
            </a:pPr>
            <a:endParaRPr lang="en-GB" sz="2968" dirty="0">
              <a:solidFill>
                <a:prstClr val="black"/>
              </a:solidFill>
              <a:latin typeface="Calibri" panose="020F0502020204030204"/>
            </a:endParaRPr>
          </a:p>
          <a:p>
            <a:pPr defTabSz="1507846">
              <a:defRPr/>
            </a:pPr>
            <a:endParaRPr lang="en-GB" sz="2968" dirty="0">
              <a:solidFill>
                <a:prstClr val="black"/>
              </a:solidFill>
              <a:latin typeface="Calibri" panose="020F0502020204030204"/>
            </a:endParaRPr>
          </a:p>
          <a:p>
            <a:pPr defTabSz="1507846">
              <a:defRPr/>
            </a:pPr>
            <a:endParaRPr lang="en-GB" sz="2968" dirty="0">
              <a:solidFill>
                <a:prstClr val="black"/>
              </a:solidFill>
              <a:latin typeface="Calibri" panose="020F0502020204030204"/>
            </a:endParaRPr>
          </a:p>
          <a:p>
            <a:pPr defTabSz="1507846">
              <a:defRPr/>
            </a:pPr>
            <a:endParaRPr lang="en-GB" sz="2968" dirty="0">
              <a:solidFill>
                <a:prstClr val="black"/>
              </a:solidFill>
              <a:latin typeface="Calibri" panose="020F0502020204030204"/>
            </a:endParaRPr>
          </a:p>
          <a:p>
            <a:pPr algn="ctr" defTabSz="1507846">
              <a:defRPr/>
            </a:pPr>
            <a:r>
              <a:rPr lang="en-GB" sz="2309" i="1" dirty="0" err="1">
                <a:solidFill>
                  <a:prstClr val="black"/>
                </a:solidFill>
                <a:latin typeface="Calibri" panose="020F0502020204030204"/>
              </a:rPr>
              <a:t>Principale</a:t>
            </a:r>
            <a:r>
              <a:rPr lang="en-GB" sz="2309" i="1" dirty="0">
                <a:solidFill>
                  <a:prstClr val="black"/>
                </a:solidFill>
                <a:latin typeface="Calibri" panose="020F0502020204030204"/>
              </a:rPr>
              <a:t> cause de </a:t>
            </a:r>
            <a:r>
              <a:rPr lang="en-GB" sz="2309" i="1" dirty="0" err="1">
                <a:solidFill>
                  <a:prstClr val="black"/>
                </a:solidFill>
                <a:latin typeface="Calibri" panose="020F0502020204030204"/>
              </a:rPr>
              <a:t>septicémie</a:t>
            </a:r>
            <a:r>
              <a:rPr lang="en-GB" sz="2309" i="1" dirty="0">
                <a:solidFill>
                  <a:prstClr val="black"/>
                </a:solidFill>
                <a:latin typeface="Calibri" panose="020F0502020204030204"/>
              </a:rPr>
              <a:t> </a:t>
            </a:r>
            <a:r>
              <a:rPr lang="en-GB" sz="2309" i="1" dirty="0" err="1">
                <a:solidFill>
                  <a:prstClr val="black"/>
                </a:solidFill>
                <a:latin typeface="Calibri" panose="020F0502020204030204"/>
              </a:rPr>
              <a:t>néonatale</a:t>
            </a:r>
            <a:r>
              <a:rPr lang="en-GB" sz="2309" i="1" dirty="0">
                <a:solidFill>
                  <a:prstClr val="black"/>
                </a:solidFill>
                <a:latin typeface="Calibri" panose="020F0502020204030204"/>
              </a:rPr>
              <a:t> ; cause de </a:t>
            </a:r>
            <a:r>
              <a:rPr lang="en-GB" sz="2309" i="1" dirty="0" err="1">
                <a:solidFill>
                  <a:prstClr val="black"/>
                </a:solidFill>
                <a:latin typeface="Calibri" panose="020F0502020204030204"/>
              </a:rPr>
              <a:t>mortinatalité</a:t>
            </a:r>
            <a:r>
              <a:rPr lang="en-GB" sz="2309" i="1" dirty="0">
                <a:solidFill>
                  <a:prstClr val="black"/>
                </a:solidFill>
                <a:latin typeface="Calibri" panose="020F0502020204030204"/>
              </a:rPr>
              <a:t> ; </a:t>
            </a:r>
            <a:r>
              <a:rPr lang="en-GB" sz="2309" i="1" dirty="0" err="1">
                <a:solidFill>
                  <a:prstClr val="black"/>
                </a:solidFill>
                <a:latin typeface="Calibri" panose="020F0502020204030204"/>
              </a:rPr>
              <a:t>associée</a:t>
            </a:r>
            <a:r>
              <a:rPr lang="en-GB" sz="2309" i="1" dirty="0">
                <a:solidFill>
                  <a:prstClr val="black"/>
                </a:solidFill>
                <a:latin typeface="Calibri" panose="020F0502020204030204"/>
              </a:rPr>
              <a:t> à la </a:t>
            </a:r>
            <a:r>
              <a:rPr lang="en-GB" sz="2309" i="1" dirty="0" err="1">
                <a:solidFill>
                  <a:prstClr val="black"/>
                </a:solidFill>
                <a:latin typeface="Calibri" panose="020F0502020204030204"/>
              </a:rPr>
              <a:t>prématurité</a:t>
            </a:r>
            <a:endParaRPr lang="en-GB" sz="2309" i="1" dirty="0">
              <a:solidFill>
                <a:prstClr val="black"/>
              </a:solidFill>
              <a:latin typeface="Calibri" panose="020F0502020204030204"/>
            </a:endParaRPr>
          </a:p>
        </p:txBody>
      </p:sp>
      <p:pic>
        <p:nvPicPr>
          <p:cNvPr id="8" name="Picture 7">
            <a:extLst>
              <a:ext uri="{FF2B5EF4-FFF2-40B4-BE49-F238E27FC236}">
                <a16:creationId xmlns:a16="http://schemas.microsoft.com/office/drawing/2014/main" id="{E19F3D36-2B0F-414C-A337-8E55092337AA}"/>
              </a:ext>
            </a:extLst>
          </p:cNvPr>
          <p:cNvPicPr>
            <a:picLocks noChangeAspect="1"/>
          </p:cNvPicPr>
          <p:nvPr/>
        </p:nvPicPr>
        <p:blipFill>
          <a:blip r:embed="rId4"/>
          <a:stretch>
            <a:fillRect/>
          </a:stretch>
        </p:blipFill>
        <p:spPr>
          <a:xfrm>
            <a:off x="2010165" y="8566588"/>
            <a:ext cx="2543906" cy="1524102"/>
          </a:xfrm>
          <a:prstGeom prst="rect">
            <a:avLst/>
          </a:prstGeom>
        </p:spPr>
      </p:pic>
      <p:sp>
        <p:nvSpPr>
          <p:cNvPr id="9" name="Slide Number Placeholder 6">
            <a:extLst>
              <a:ext uri="{FF2B5EF4-FFF2-40B4-BE49-F238E27FC236}">
                <a16:creationId xmlns:a16="http://schemas.microsoft.com/office/drawing/2014/main" id="{AD6FD0B2-2CF0-4EA8-B6D1-0CBA53129CE0}"/>
              </a:ext>
            </a:extLst>
          </p:cNvPr>
          <p:cNvSpPr>
            <a:spLocks noGrp="1"/>
          </p:cNvSpPr>
          <p:nvPr>
            <p:ph type="sldNum" sz="quarter" idx="12"/>
          </p:nvPr>
        </p:nvSpPr>
        <p:spPr>
          <a:xfrm>
            <a:off x="15580677" y="10481754"/>
            <a:ext cx="4523423" cy="304571"/>
          </a:xfrm>
        </p:spPr>
        <p:txBody>
          <a:bodyPr/>
          <a:lstStyle/>
          <a:p>
            <a:pPr defTabSz="1507846">
              <a:defRPr/>
            </a:pPr>
            <a:fld id="{44780D67-100A-45D2-8CEE-F93F85F5006A}" type="slidenum">
              <a:rPr lang="en-US" sz="1979">
                <a:solidFill>
                  <a:prstClr val="black">
                    <a:tint val="75000"/>
                  </a:prstClr>
                </a:solidFill>
                <a:latin typeface="Calibri" panose="020F0502020204030204"/>
                <a:cs typeface="+mn-cs"/>
              </a:rPr>
              <a:pPr defTabSz="1507846">
                <a:defRPr/>
              </a:pPr>
              <a:t>27</a:t>
            </a:fld>
            <a:endParaRPr lang="en-US" sz="1979" dirty="0">
              <a:solidFill>
                <a:prstClr val="black">
                  <a:tint val="75000"/>
                </a:prstClr>
              </a:solidFill>
              <a:latin typeface="Calibri" panose="020F0502020204030204"/>
              <a:cs typeface="+mn-cs"/>
            </a:endParaRPr>
          </a:p>
        </p:txBody>
      </p:sp>
      <p:pic>
        <p:nvPicPr>
          <p:cNvPr id="3" name="Picture 2">
            <a:extLst>
              <a:ext uri="{FF2B5EF4-FFF2-40B4-BE49-F238E27FC236}">
                <a16:creationId xmlns:a16="http://schemas.microsoft.com/office/drawing/2014/main" id="{2DB0C43F-B00F-9E8A-1472-B5A18F973449}"/>
              </a:ext>
            </a:extLst>
          </p:cNvPr>
          <p:cNvPicPr>
            <a:picLocks noChangeAspect="1"/>
          </p:cNvPicPr>
          <p:nvPr/>
        </p:nvPicPr>
        <p:blipFill>
          <a:blip r:embed="rId5"/>
          <a:stretch>
            <a:fillRect/>
          </a:stretch>
        </p:blipFill>
        <p:spPr>
          <a:xfrm>
            <a:off x="14891543" y="2590742"/>
            <a:ext cx="5485313" cy="7484632"/>
          </a:xfrm>
          <a:prstGeom prst="rect">
            <a:avLst/>
          </a:prstGeom>
        </p:spPr>
      </p:pic>
      <p:sp>
        <p:nvSpPr>
          <p:cNvPr id="10" name="Rectangle 9">
            <a:extLst>
              <a:ext uri="{FF2B5EF4-FFF2-40B4-BE49-F238E27FC236}">
                <a16:creationId xmlns:a16="http://schemas.microsoft.com/office/drawing/2014/main" id="{C75761A2-45B6-7236-B02C-D9D3B6726BD3}"/>
              </a:ext>
            </a:extLst>
          </p:cNvPr>
          <p:cNvSpPr/>
          <p:nvPr/>
        </p:nvSpPr>
        <p:spPr>
          <a:xfrm>
            <a:off x="8009087" y="10915706"/>
            <a:ext cx="11078888" cy="276999"/>
          </a:xfrm>
          <a:prstGeom prst="rect">
            <a:avLst/>
          </a:prstGeom>
        </p:spPr>
        <p:txBody>
          <a:bodyPr wrap="square">
            <a:spAutoFit/>
          </a:bodyPr>
          <a:lstStyle/>
          <a:p>
            <a:r>
              <a:rPr lang="en-GB" sz="1200" i="1" dirty="0"/>
              <a:t>www.who.int/reproductivehealth/publications/maternal_perinatal_health/anc-positive-pregnancy-experience/en/</a:t>
            </a:r>
          </a:p>
        </p:txBody>
      </p:sp>
      <p:sp>
        <p:nvSpPr>
          <p:cNvPr id="11" name="TextBox 10">
            <a:extLst>
              <a:ext uri="{FF2B5EF4-FFF2-40B4-BE49-F238E27FC236}">
                <a16:creationId xmlns:a16="http://schemas.microsoft.com/office/drawing/2014/main" id="{A9448CE6-B746-21D5-9570-2C49465CDEBA}"/>
              </a:ext>
            </a:extLst>
          </p:cNvPr>
          <p:cNvSpPr txBox="1"/>
          <p:nvPr/>
        </p:nvSpPr>
        <p:spPr>
          <a:xfrm>
            <a:off x="7321413" y="2746806"/>
            <a:ext cx="7805375" cy="4955203"/>
          </a:xfrm>
          <a:prstGeom prst="rect">
            <a:avLst/>
          </a:prstGeom>
          <a:noFill/>
        </p:spPr>
        <p:txBody>
          <a:bodyPr wrap="square" rtlCol="0">
            <a:spAutoFit/>
          </a:bodyPr>
          <a:lstStyle/>
          <a:p>
            <a:r>
              <a:rPr lang="en-GB" sz="2400" b="1" u="sng" dirty="0" err="1"/>
              <a:t>Septembre</a:t>
            </a:r>
            <a:r>
              <a:rPr lang="en-GB" sz="2400" b="1" u="sng" dirty="0"/>
              <a:t> 2023</a:t>
            </a:r>
          </a:p>
          <a:p>
            <a:r>
              <a:rPr lang="en-GB" sz="2200" dirty="0"/>
              <a:t>Utilisation </a:t>
            </a:r>
            <a:r>
              <a:rPr lang="en-GB" sz="2200" dirty="0" err="1"/>
              <a:t>approuvée</a:t>
            </a:r>
            <a:r>
              <a:rPr lang="en-GB" sz="2200" dirty="0"/>
              <a:t> par la FDA (32-36 </a:t>
            </a:r>
            <a:r>
              <a:rPr lang="en-GB" sz="2200" dirty="0" err="1"/>
              <a:t>semaines</a:t>
            </a:r>
            <a:r>
              <a:rPr lang="en-GB" sz="2200" dirty="0"/>
              <a:t> </a:t>
            </a:r>
            <a:r>
              <a:rPr lang="en-GB" sz="2200" dirty="0" err="1"/>
              <a:t>d’AG</a:t>
            </a:r>
            <a:r>
              <a:rPr lang="en-GB" sz="2200" dirty="0"/>
              <a:t>)</a:t>
            </a:r>
          </a:p>
          <a:p>
            <a:pPr marL="471202" indent="-471202">
              <a:buFont typeface="Arial" panose="020B0604020202020204" pitchFamily="34" charset="0"/>
              <a:buChar char="•"/>
            </a:pPr>
            <a:r>
              <a:rPr lang="en-GB" sz="2200" dirty="0"/>
              <a:t>Approbation de </a:t>
            </a:r>
            <a:r>
              <a:rPr lang="en-GB" sz="2200" dirty="0" err="1"/>
              <a:t>l'EMA</a:t>
            </a:r>
            <a:r>
              <a:rPr lang="en-GB" sz="2200" dirty="0"/>
              <a:t> pour </a:t>
            </a:r>
            <a:r>
              <a:rPr lang="en-GB" sz="2200" dirty="0" err="1"/>
              <a:t>l'utilisation</a:t>
            </a:r>
            <a:r>
              <a:rPr lang="en-GB" sz="2200" dirty="0"/>
              <a:t> (24-36 </a:t>
            </a:r>
            <a:r>
              <a:rPr lang="en-GB" sz="2200" dirty="0" err="1"/>
              <a:t>semaines</a:t>
            </a:r>
            <a:r>
              <a:rPr lang="en-GB" sz="2200" dirty="0"/>
              <a:t> AG)</a:t>
            </a:r>
          </a:p>
          <a:p>
            <a:r>
              <a:rPr lang="en-GB" sz="2400" b="1" u="sng" dirty="0"/>
              <a:t>Premières presentations</a:t>
            </a:r>
          </a:p>
          <a:p>
            <a:r>
              <a:rPr lang="en-GB" sz="2200" dirty="0"/>
              <a:t>La vaccination a </a:t>
            </a:r>
            <a:r>
              <a:rPr lang="en-GB" sz="2200" dirty="0" err="1"/>
              <a:t>commencé</a:t>
            </a:r>
            <a:r>
              <a:rPr lang="en-GB" sz="2200" dirty="0"/>
              <a:t> aux États-Unis, au </a:t>
            </a:r>
            <a:r>
              <a:rPr lang="en-GB" sz="2200" dirty="0" err="1"/>
              <a:t>Royaume</a:t>
            </a:r>
            <a:r>
              <a:rPr lang="en-GB" sz="2200" dirty="0"/>
              <a:t>-Uni, au Chili, </a:t>
            </a:r>
            <a:r>
              <a:rPr lang="en-GB" sz="2200" dirty="0" err="1"/>
              <a:t>en</a:t>
            </a:r>
            <a:r>
              <a:rPr lang="en-GB" sz="2200" dirty="0"/>
              <a:t> Argentine et </a:t>
            </a:r>
            <a:r>
              <a:rPr lang="en-GB" sz="2200" dirty="0" err="1"/>
              <a:t>ailleurs</a:t>
            </a:r>
            <a:r>
              <a:rPr lang="en-GB" sz="2200" dirty="0"/>
              <a:t>.</a:t>
            </a:r>
          </a:p>
          <a:p>
            <a:endParaRPr lang="en-GB" sz="2400" dirty="0"/>
          </a:p>
          <a:p>
            <a:r>
              <a:rPr lang="en-GB" sz="2400" b="1" u="sng" dirty="0"/>
              <a:t>WHO Policy Recommendation</a:t>
            </a:r>
          </a:p>
          <a:p>
            <a:pPr marL="471202" indent="-471202">
              <a:buFont typeface="Arial" panose="020B0604020202020204" pitchFamily="34" charset="0"/>
              <a:buChar char="•"/>
            </a:pPr>
            <a:r>
              <a:rPr lang="en-GB" sz="2200" dirty="0"/>
              <a:t>Le </a:t>
            </a:r>
            <a:r>
              <a:rPr lang="en-GB" sz="2200" dirty="0" err="1"/>
              <a:t>groupe</a:t>
            </a:r>
            <a:r>
              <a:rPr lang="en-GB" sz="2200" dirty="0"/>
              <a:t> de travail de SAGE sur le </a:t>
            </a:r>
            <a:r>
              <a:rPr lang="en-GB" sz="2200" dirty="0" err="1"/>
              <a:t>vaccin</a:t>
            </a:r>
            <a:r>
              <a:rPr lang="en-GB" sz="2200" dirty="0"/>
              <a:t> </a:t>
            </a:r>
            <a:r>
              <a:rPr lang="en-GB" sz="2200" dirty="0" err="1"/>
              <a:t>contre</a:t>
            </a:r>
            <a:r>
              <a:rPr lang="en-GB" sz="2200" dirty="0"/>
              <a:t> le VRS examine </a:t>
            </a:r>
            <a:r>
              <a:rPr lang="en-GB" sz="2200" dirty="0" err="1"/>
              <a:t>actuellement</a:t>
            </a:r>
            <a:r>
              <a:rPr lang="en-GB" sz="2200" dirty="0"/>
              <a:t> les données </a:t>
            </a:r>
            <a:r>
              <a:rPr lang="en-GB" sz="2200" dirty="0" err="1"/>
              <a:t>probantes</a:t>
            </a:r>
            <a:r>
              <a:rPr lang="en-GB" sz="2200" dirty="0"/>
              <a:t>.</a:t>
            </a:r>
          </a:p>
          <a:p>
            <a:pPr marL="471202" indent="-471202">
              <a:buFont typeface="Arial" panose="020B0604020202020204" pitchFamily="34" charset="0"/>
              <a:buChar char="•"/>
            </a:pPr>
            <a:r>
              <a:rPr lang="en-GB" sz="2200" dirty="0"/>
              <a:t>Session SAGE </a:t>
            </a:r>
            <a:r>
              <a:rPr lang="en-GB" sz="2200" dirty="0" err="1"/>
              <a:t>prochaine</a:t>
            </a:r>
            <a:r>
              <a:rPr lang="en-GB" sz="2200" dirty="0"/>
              <a:t> </a:t>
            </a:r>
            <a:r>
              <a:rPr lang="en-GB" sz="2200" dirty="0" err="1"/>
              <a:t>réunion</a:t>
            </a:r>
            <a:r>
              <a:rPr lang="en-GB" sz="2200" dirty="0"/>
              <a:t> 23-26 </a:t>
            </a:r>
            <a:r>
              <a:rPr lang="en-GB" sz="2200" dirty="0" err="1"/>
              <a:t>septembre</a:t>
            </a:r>
            <a:r>
              <a:rPr lang="en-GB" sz="2200" dirty="0"/>
              <a:t> 2024</a:t>
            </a:r>
          </a:p>
        </p:txBody>
      </p:sp>
      <p:sp>
        <p:nvSpPr>
          <p:cNvPr id="14" name="Left Brace 13">
            <a:extLst>
              <a:ext uri="{FF2B5EF4-FFF2-40B4-BE49-F238E27FC236}">
                <a16:creationId xmlns:a16="http://schemas.microsoft.com/office/drawing/2014/main" id="{CDFA187C-D076-C092-601C-DD7C685BDC80}"/>
              </a:ext>
            </a:extLst>
          </p:cNvPr>
          <p:cNvSpPr/>
          <p:nvPr/>
        </p:nvSpPr>
        <p:spPr>
          <a:xfrm>
            <a:off x="7004375" y="3249178"/>
            <a:ext cx="317040" cy="3806330"/>
          </a:xfrm>
          <a:prstGeom prst="leftBrace">
            <a:avLst/>
          </a:prstGeom>
          <a:ln w="666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968"/>
          </a:p>
        </p:txBody>
      </p:sp>
      <p:sp>
        <p:nvSpPr>
          <p:cNvPr id="15" name="Left Brace 14">
            <a:extLst>
              <a:ext uri="{FF2B5EF4-FFF2-40B4-BE49-F238E27FC236}">
                <a16:creationId xmlns:a16="http://schemas.microsoft.com/office/drawing/2014/main" id="{15086EEB-29AB-1683-622A-B7CF68338C14}"/>
              </a:ext>
            </a:extLst>
          </p:cNvPr>
          <p:cNvSpPr/>
          <p:nvPr/>
        </p:nvSpPr>
        <p:spPr>
          <a:xfrm>
            <a:off x="7073491" y="7927159"/>
            <a:ext cx="317040" cy="1276330"/>
          </a:xfrm>
          <a:prstGeom prst="leftBrace">
            <a:avLst/>
          </a:prstGeom>
          <a:ln w="666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968"/>
          </a:p>
        </p:txBody>
      </p:sp>
      <p:sp>
        <p:nvSpPr>
          <p:cNvPr id="16" name="TextBox 15">
            <a:extLst>
              <a:ext uri="{FF2B5EF4-FFF2-40B4-BE49-F238E27FC236}">
                <a16:creationId xmlns:a16="http://schemas.microsoft.com/office/drawing/2014/main" id="{186274B5-4B8B-A348-FF0F-8B7ECDE92C64}"/>
              </a:ext>
            </a:extLst>
          </p:cNvPr>
          <p:cNvSpPr txBox="1"/>
          <p:nvPr/>
        </p:nvSpPr>
        <p:spPr>
          <a:xfrm>
            <a:off x="7695925" y="7814714"/>
            <a:ext cx="4783682" cy="1200778"/>
          </a:xfrm>
          <a:prstGeom prst="rect">
            <a:avLst/>
          </a:prstGeom>
          <a:noFill/>
        </p:spPr>
        <p:txBody>
          <a:bodyPr wrap="none" rtlCol="0">
            <a:spAutoFit/>
          </a:bodyPr>
          <a:lstStyle/>
          <a:p>
            <a:r>
              <a:rPr lang="en-GB" sz="2803" b="1" u="sng" dirty="0" err="1"/>
              <a:t>Essais</a:t>
            </a:r>
            <a:r>
              <a:rPr lang="en-GB" sz="2803" b="1" u="sng" dirty="0"/>
              <a:t> </a:t>
            </a:r>
            <a:r>
              <a:rPr lang="en-GB" sz="2803" b="1" u="sng" dirty="0" err="1"/>
              <a:t>cliniques</a:t>
            </a:r>
            <a:endParaRPr lang="en-GB" sz="2803" b="1" u="sng" dirty="0"/>
          </a:p>
          <a:p>
            <a:r>
              <a:rPr lang="en-GB" sz="2200" dirty="0"/>
              <a:t>Début de la phase III </a:t>
            </a:r>
            <a:r>
              <a:rPr lang="en-GB" sz="2200" dirty="0" err="1"/>
              <a:t>en</a:t>
            </a:r>
            <a:r>
              <a:rPr lang="en-GB" sz="2200" dirty="0"/>
              <a:t> 2024</a:t>
            </a:r>
          </a:p>
          <a:p>
            <a:r>
              <a:rPr lang="en-GB" sz="2200" dirty="0"/>
              <a:t>Octroi de licences </a:t>
            </a:r>
            <a:r>
              <a:rPr lang="en-GB" sz="2200" dirty="0" err="1"/>
              <a:t>prévu</a:t>
            </a:r>
            <a:r>
              <a:rPr lang="en-GB" sz="2200" dirty="0"/>
              <a:t> </a:t>
            </a:r>
            <a:r>
              <a:rPr lang="en-GB" sz="2200" dirty="0" err="1"/>
              <a:t>en</a:t>
            </a:r>
            <a:r>
              <a:rPr lang="en-GB" sz="2200" dirty="0"/>
              <a:t> 2028</a:t>
            </a:r>
          </a:p>
        </p:txBody>
      </p:sp>
      <p:sp>
        <p:nvSpPr>
          <p:cNvPr id="17" name="TextBox 16">
            <a:extLst>
              <a:ext uri="{FF2B5EF4-FFF2-40B4-BE49-F238E27FC236}">
                <a16:creationId xmlns:a16="http://schemas.microsoft.com/office/drawing/2014/main" id="{7FB90490-94CB-0044-776F-B54DDEA72036}"/>
              </a:ext>
            </a:extLst>
          </p:cNvPr>
          <p:cNvSpPr txBox="1"/>
          <p:nvPr/>
        </p:nvSpPr>
        <p:spPr>
          <a:xfrm>
            <a:off x="7709406" y="9648165"/>
            <a:ext cx="12066735" cy="461665"/>
          </a:xfrm>
          <a:prstGeom prst="rect">
            <a:avLst/>
          </a:prstGeom>
          <a:noFill/>
          <a:ln w="22225">
            <a:solidFill>
              <a:srgbClr val="FF0000"/>
            </a:solidFill>
            <a:prstDash val="lgDash"/>
          </a:ln>
        </p:spPr>
        <p:txBody>
          <a:bodyPr wrap="square" rtlCol="0">
            <a:spAutoFit/>
          </a:bodyPr>
          <a:lstStyle/>
          <a:p>
            <a:r>
              <a:rPr lang="en-GB" sz="2400" dirty="0"/>
              <a:t>Les deux </a:t>
            </a:r>
            <a:r>
              <a:rPr lang="en-GB" sz="2400" dirty="0" err="1"/>
              <a:t>vaccins</a:t>
            </a:r>
            <a:r>
              <a:rPr lang="en-GB" sz="2400" dirty="0"/>
              <a:t> </a:t>
            </a:r>
            <a:r>
              <a:rPr lang="en-GB" sz="2400" dirty="0" err="1"/>
              <a:t>sont</a:t>
            </a:r>
            <a:r>
              <a:rPr lang="en-GB" sz="2400" dirty="0"/>
              <a:t> </a:t>
            </a:r>
            <a:r>
              <a:rPr lang="en-GB" sz="2400" dirty="0" err="1"/>
              <a:t>inclus</a:t>
            </a:r>
            <a:r>
              <a:rPr lang="en-GB" sz="2400" dirty="0"/>
              <a:t> dans Gavi 6.0 </a:t>
            </a:r>
            <a:r>
              <a:rPr lang="en-GB" sz="2400" dirty="0" err="1"/>
              <a:t>s'ils</a:t>
            </a:r>
            <a:r>
              <a:rPr lang="en-GB" sz="2400" dirty="0"/>
              <a:t> </a:t>
            </a:r>
            <a:r>
              <a:rPr lang="en-GB" sz="2400" dirty="0" err="1"/>
              <a:t>sont</a:t>
            </a:r>
            <a:r>
              <a:rPr lang="en-GB" sz="2400" dirty="0"/>
              <a:t> </a:t>
            </a:r>
            <a:r>
              <a:rPr lang="en-GB" sz="2400" dirty="0" err="1"/>
              <a:t>recommandés</a:t>
            </a:r>
            <a:r>
              <a:rPr lang="en-GB" sz="2400" dirty="0"/>
              <a:t> par </a:t>
            </a:r>
            <a:r>
              <a:rPr lang="en-GB" sz="2400" dirty="0" err="1"/>
              <a:t>l'OMS</a:t>
            </a:r>
            <a:r>
              <a:rPr lang="en-GB" sz="2400" dirty="0"/>
              <a:t>.</a:t>
            </a:r>
            <a:endParaRPr lang="en-US" sz="2400" dirty="0"/>
          </a:p>
        </p:txBody>
      </p:sp>
    </p:spTree>
    <p:extLst>
      <p:ext uri="{BB962C8B-B14F-4D97-AF65-F5344CB8AC3E}">
        <p14:creationId xmlns:p14="http://schemas.microsoft.com/office/powerpoint/2010/main" val="1312092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1542D-78D8-9A84-2824-78E913FBAB93}"/>
              </a:ext>
            </a:extLst>
          </p:cNvPr>
          <p:cNvSpPr>
            <a:spLocks noGrp="1"/>
          </p:cNvSpPr>
          <p:nvPr>
            <p:ph type="title"/>
          </p:nvPr>
        </p:nvSpPr>
        <p:spPr>
          <a:xfrm>
            <a:off x="560062" y="163005"/>
            <a:ext cx="17339786" cy="683264"/>
          </a:xfrm>
        </p:spPr>
        <p:txBody>
          <a:bodyPr/>
          <a:lstStyle/>
          <a:p>
            <a:r>
              <a:rPr lang="en-GB" dirty="0" err="1"/>
              <a:t>Ressources</a:t>
            </a:r>
            <a:r>
              <a:rPr lang="en-GB" dirty="0"/>
              <a:t> </a:t>
            </a:r>
            <a:r>
              <a:rPr lang="en-GB" dirty="0" err="1"/>
              <a:t>utiles</a:t>
            </a:r>
            <a:endParaRPr lang="en-US" dirty="0"/>
          </a:p>
        </p:txBody>
      </p:sp>
      <p:pic>
        <p:nvPicPr>
          <p:cNvPr id="6" name="Content Placeholder 5">
            <a:extLst>
              <a:ext uri="{FF2B5EF4-FFF2-40B4-BE49-F238E27FC236}">
                <a16:creationId xmlns:a16="http://schemas.microsoft.com/office/drawing/2014/main" id="{68DD3CE6-395A-78D6-2588-62C6537071FB}"/>
              </a:ext>
            </a:extLst>
          </p:cNvPr>
          <p:cNvPicPr>
            <a:picLocks noGrp="1" noChangeAspect="1"/>
          </p:cNvPicPr>
          <p:nvPr>
            <p:ph idx="1"/>
          </p:nvPr>
        </p:nvPicPr>
        <p:blipFill rotWithShape="1">
          <a:blip r:embed="rId2"/>
          <a:srcRect l="33107" t="12419" r="43991" b="29267"/>
          <a:stretch/>
        </p:blipFill>
        <p:spPr>
          <a:xfrm>
            <a:off x="6818901" y="2737328"/>
            <a:ext cx="4407039" cy="6312018"/>
          </a:xfrm>
          <a:ln>
            <a:solidFill>
              <a:schemeClr val="tx1"/>
            </a:solidFill>
          </a:ln>
        </p:spPr>
      </p:pic>
      <p:sp>
        <p:nvSpPr>
          <p:cNvPr id="4" name="Slide Number Placeholder 3">
            <a:extLst>
              <a:ext uri="{FF2B5EF4-FFF2-40B4-BE49-F238E27FC236}">
                <a16:creationId xmlns:a16="http://schemas.microsoft.com/office/drawing/2014/main" id="{530CBA53-7DF0-4E7D-F66C-A1096EF5581C}"/>
              </a:ext>
            </a:extLst>
          </p:cNvPr>
          <p:cNvSpPr>
            <a:spLocks noGrp="1"/>
          </p:cNvSpPr>
          <p:nvPr>
            <p:ph type="sldNum" sz="quarter" idx="12"/>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4780D67-100A-45D2-8CEE-F93F85F5006A}" type="slidenum">
              <a:rPr lang="en-US" smtClean="0"/>
              <a:pPr/>
              <a:t>28</a:t>
            </a:fld>
            <a:endParaRPr lang="en-US"/>
          </a:p>
        </p:txBody>
      </p:sp>
      <p:sp>
        <p:nvSpPr>
          <p:cNvPr id="7" name="TextBox 6">
            <a:extLst>
              <a:ext uri="{FF2B5EF4-FFF2-40B4-BE49-F238E27FC236}">
                <a16:creationId xmlns:a16="http://schemas.microsoft.com/office/drawing/2014/main" id="{2ACD39C9-C3AE-8E80-ACC6-57B2C9D18CA5}"/>
              </a:ext>
            </a:extLst>
          </p:cNvPr>
          <p:cNvSpPr txBox="1"/>
          <p:nvPr/>
        </p:nvSpPr>
        <p:spPr>
          <a:xfrm>
            <a:off x="6554688" y="9303889"/>
            <a:ext cx="6211957" cy="599908"/>
          </a:xfrm>
          <a:prstGeom prst="rect">
            <a:avLst/>
          </a:prstGeom>
          <a:noFill/>
        </p:spPr>
        <p:txBody>
          <a:bodyPr wrap="none" rtlCol="0">
            <a:spAutoFit/>
          </a:bodyPr>
          <a:lstStyle/>
          <a:p>
            <a:r>
              <a:rPr lang="en-US" sz="1649" dirty="0">
                <a:hlinkClick r:id="rId3"/>
              </a:rPr>
              <a:t>https://www.who.int/publications/i/item/9789240052499</a:t>
            </a:r>
            <a:endParaRPr lang="en-US" sz="1649" dirty="0"/>
          </a:p>
          <a:p>
            <a:endParaRPr lang="en-US" sz="1649" dirty="0"/>
          </a:p>
        </p:txBody>
      </p:sp>
      <p:pic>
        <p:nvPicPr>
          <p:cNvPr id="1026" name="Picture 2" descr="RSV Roadshow graphic">
            <a:extLst>
              <a:ext uri="{FF2B5EF4-FFF2-40B4-BE49-F238E27FC236}">
                <a16:creationId xmlns:a16="http://schemas.microsoft.com/office/drawing/2014/main" id="{74FBBAC5-C377-19A1-4442-9D80D15083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3544" y="2834244"/>
            <a:ext cx="6874268" cy="36061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3A90DB8-454E-9BC7-EA4B-1D41CFE350AF}"/>
              </a:ext>
            </a:extLst>
          </p:cNvPr>
          <p:cNvSpPr txBox="1"/>
          <p:nvPr/>
        </p:nvSpPr>
        <p:spPr>
          <a:xfrm>
            <a:off x="12143544" y="1934188"/>
            <a:ext cx="7417445" cy="1000506"/>
          </a:xfrm>
          <a:prstGeom prst="rect">
            <a:avLst/>
          </a:prstGeom>
          <a:noFill/>
        </p:spPr>
        <p:txBody>
          <a:bodyPr wrap="square" rtlCol="0">
            <a:spAutoFit/>
          </a:bodyPr>
          <a:lstStyle/>
          <a:p>
            <a:r>
              <a:rPr lang="en-GB" sz="2968" b="1" dirty="0" err="1"/>
              <a:t>Boîte</a:t>
            </a:r>
            <a:r>
              <a:rPr lang="en-GB" sz="2968" b="1" dirty="0"/>
              <a:t> à </a:t>
            </a:r>
            <a:r>
              <a:rPr lang="en-GB" sz="2968" b="1" dirty="0" err="1"/>
              <a:t>outils</a:t>
            </a:r>
            <a:r>
              <a:rPr lang="en-GB" sz="2968" b="1" dirty="0"/>
              <a:t> de communication sur le VRS</a:t>
            </a:r>
            <a:endParaRPr lang="en-US" sz="2968" b="1" dirty="0"/>
          </a:p>
        </p:txBody>
      </p:sp>
      <p:sp>
        <p:nvSpPr>
          <p:cNvPr id="9" name="TextBox 8">
            <a:extLst>
              <a:ext uri="{FF2B5EF4-FFF2-40B4-BE49-F238E27FC236}">
                <a16:creationId xmlns:a16="http://schemas.microsoft.com/office/drawing/2014/main" id="{C011D8CE-BB9E-4E1F-2E8A-3B5C61F04B82}"/>
              </a:ext>
            </a:extLst>
          </p:cNvPr>
          <p:cNvSpPr txBox="1"/>
          <p:nvPr/>
        </p:nvSpPr>
        <p:spPr>
          <a:xfrm>
            <a:off x="12658974" y="6440417"/>
            <a:ext cx="6143554" cy="1107483"/>
          </a:xfrm>
          <a:prstGeom prst="rect">
            <a:avLst/>
          </a:prstGeom>
          <a:noFill/>
        </p:spPr>
        <p:txBody>
          <a:bodyPr wrap="square" rtlCol="0">
            <a:spAutoFit/>
          </a:bodyPr>
          <a:lstStyle/>
          <a:p>
            <a:r>
              <a:rPr lang="en-US" sz="1649" dirty="0">
                <a:hlinkClick r:id="rId5"/>
              </a:rPr>
              <a:t>https://www.path.org/who-we-are/programs/center-for-vaccine-innovation-and-access/on-the-verge-of-rsv-disease-prevention/</a:t>
            </a:r>
            <a:endParaRPr lang="en-US" sz="1649" dirty="0"/>
          </a:p>
          <a:p>
            <a:endParaRPr lang="en-US" sz="1649" dirty="0"/>
          </a:p>
        </p:txBody>
      </p:sp>
      <p:pic>
        <p:nvPicPr>
          <p:cNvPr id="11" name="Picture 10">
            <a:extLst>
              <a:ext uri="{FF2B5EF4-FFF2-40B4-BE49-F238E27FC236}">
                <a16:creationId xmlns:a16="http://schemas.microsoft.com/office/drawing/2014/main" id="{3F0F2237-DF32-8AC4-94DD-8ECF6EEB705E}"/>
              </a:ext>
            </a:extLst>
          </p:cNvPr>
          <p:cNvPicPr>
            <a:picLocks noChangeAspect="1"/>
          </p:cNvPicPr>
          <p:nvPr/>
        </p:nvPicPr>
        <p:blipFill rotWithShape="1">
          <a:blip r:embed="rId6"/>
          <a:srcRect l="43403" t="14520" r="29070" b="17447"/>
          <a:stretch/>
        </p:blipFill>
        <p:spPr>
          <a:xfrm>
            <a:off x="1092934" y="2674555"/>
            <a:ext cx="4585404" cy="6374792"/>
          </a:xfrm>
          <a:prstGeom prst="rect">
            <a:avLst/>
          </a:prstGeom>
        </p:spPr>
      </p:pic>
      <p:sp>
        <p:nvSpPr>
          <p:cNvPr id="12" name="TextBox 11">
            <a:extLst>
              <a:ext uri="{FF2B5EF4-FFF2-40B4-BE49-F238E27FC236}">
                <a16:creationId xmlns:a16="http://schemas.microsoft.com/office/drawing/2014/main" id="{A401CD5F-257E-F320-4DC2-FB9797CEBA40}"/>
              </a:ext>
            </a:extLst>
          </p:cNvPr>
          <p:cNvSpPr txBox="1"/>
          <p:nvPr/>
        </p:nvSpPr>
        <p:spPr>
          <a:xfrm>
            <a:off x="2004573" y="1885380"/>
            <a:ext cx="3280065" cy="549061"/>
          </a:xfrm>
          <a:prstGeom prst="rect">
            <a:avLst/>
          </a:prstGeom>
          <a:noFill/>
        </p:spPr>
        <p:txBody>
          <a:bodyPr wrap="none" rtlCol="0">
            <a:spAutoFit/>
          </a:bodyPr>
          <a:lstStyle/>
          <a:p>
            <a:r>
              <a:rPr lang="en-GB" sz="2968" b="1" dirty="0"/>
              <a:t>DTPCV Boosters</a:t>
            </a:r>
            <a:endParaRPr lang="en-US" sz="2968" b="1" dirty="0"/>
          </a:p>
        </p:txBody>
      </p:sp>
      <p:sp>
        <p:nvSpPr>
          <p:cNvPr id="13" name="TextBox 12">
            <a:extLst>
              <a:ext uri="{FF2B5EF4-FFF2-40B4-BE49-F238E27FC236}">
                <a16:creationId xmlns:a16="http://schemas.microsoft.com/office/drawing/2014/main" id="{00D05D17-4087-E645-65AB-8D34C00EBF06}"/>
              </a:ext>
            </a:extLst>
          </p:cNvPr>
          <p:cNvSpPr txBox="1"/>
          <p:nvPr/>
        </p:nvSpPr>
        <p:spPr>
          <a:xfrm>
            <a:off x="8238459" y="1848525"/>
            <a:ext cx="1943161" cy="549061"/>
          </a:xfrm>
          <a:prstGeom prst="rect">
            <a:avLst/>
          </a:prstGeom>
          <a:noFill/>
        </p:spPr>
        <p:txBody>
          <a:bodyPr wrap="none" rtlCol="0">
            <a:spAutoFit/>
          </a:bodyPr>
          <a:lstStyle/>
          <a:p>
            <a:r>
              <a:rPr lang="en-GB" sz="2968" b="1" dirty="0"/>
              <a:t>Rage PEP</a:t>
            </a:r>
            <a:endParaRPr lang="en-US" sz="2968" b="1" dirty="0"/>
          </a:p>
        </p:txBody>
      </p:sp>
      <p:sp>
        <p:nvSpPr>
          <p:cNvPr id="14" name="TextBox 13">
            <a:extLst>
              <a:ext uri="{FF2B5EF4-FFF2-40B4-BE49-F238E27FC236}">
                <a16:creationId xmlns:a16="http://schemas.microsoft.com/office/drawing/2014/main" id="{FF89D689-0810-8BA1-CF80-B9783992E953}"/>
              </a:ext>
            </a:extLst>
          </p:cNvPr>
          <p:cNvSpPr txBox="1"/>
          <p:nvPr/>
        </p:nvSpPr>
        <p:spPr>
          <a:xfrm>
            <a:off x="1092935" y="9303889"/>
            <a:ext cx="5068799" cy="853695"/>
          </a:xfrm>
          <a:prstGeom prst="rect">
            <a:avLst/>
          </a:prstGeom>
          <a:noFill/>
        </p:spPr>
        <p:txBody>
          <a:bodyPr wrap="square" rtlCol="0">
            <a:spAutoFit/>
          </a:bodyPr>
          <a:lstStyle/>
          <a:p>
            <a:r>
              <a:rPr lang="en-US" sz="1649" dirty="0">
                <a:hlinkClick r:id="rId7"/>
              </a:rPr>
              <a:t>https://iris.who.int/bitstream/handle/10665/329882/9789241515610-eng.pdf?sequence=1</a:t>
            </a:r>
            <a:endParaRPr lang="en-US" sz="1649" dirty="0"/>
          </a:p>
          <a:p>
            <a:endParaRPr lang="en-US" sz="1649" dirty="0"/>
          </a:p>
        </p:txBody>
      </p:sp>
    </p:spTree>
    <p:extLst>
      <p:ext uri="{BB962C8B-B14F-4D97-AF65-F5344CB8AC3E}">
        <p14:creationId xmlns:p14="http://schemas.microsoft.com/office/powerpoint/2010/main" val="2894535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Line of vials">
            <a:extLst>
              <a:ext uri="{FF2B5EF4-FFF2-40B4-BE49-F238E27FC236}">
                <a16:creationId xmlns:a16="http://schemas.microsoft.com/office/drawing/2014/main" id="{09A419EE-2F30-48EE-A6B7-DE5E8710DA6D}"/>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5853" r="30774"/>
          <a:stretch/>
        </p:blipFill>
        <p:spPr>
          <a:xfrm>
            <a:off x="13834673" y="510699"/>
            <a:ext cx="6268722" cy="8508489"/>
          </a:xfrm>
          <a:prstGeom prst="roundRect">
            <a:avLst>
              <a:gd name="adj" fmla="val 0"/>
            </a:avLst>
          </a:prstGeom>
        </p:spPr>
      </p:pic>
      <p:sp>
        <p:nvSpPr>
          <p:cNvPr id="23" name="Footer Placeholder 22">
            <a:extLst>
              <a:ext uri="{FF2B5EF4-FFF2-40B4-BE49-F238E27FC236}">
                <a16:creationId xmlns:a16="http://schemas.microsoft.com/office/drawing/2014/main" id="{1FEDB314-B952-4F5D-9530-DB4125DCB204}"/>
              </a:ext>
            </a:extLst>
          </p:cNvPr>
          <p:cNvSpPr>
            <a:spLocks noGrp="1"/>
          </p:cNvSpPr>
          <p:nvPr>
            <p:ph type="ftr" sz="quarter" idx="11"/>
          </p:nvPr>
        </p:nvSpPr>
        <p:spPr>
          <a:xfrm>
            <a:off x="953141" y="10690407"/>
            <a:ext cx="12491161" cy="184666"/>
          </a:xfrm>
        </p:spPr>
        <p:txBody>
          <a:bodyPr/>
          <a:lstStyle/>
          <a:p>
            <a:pPr defTabSz="914330">
              <a:defRPr/>
            </a:pPr>
            <a:r>
              <a:rPr lang="en-US" dirty="0">
                <a:solidFill>
                  <a:srgbClr val="000000">
                    <a:tint val="75000"/>
                  </a:srgbClr>
                </a:solidFill>
              </a:rPr>
              <a:t>Immunization, Vaccines and Biologicals     July 2024</a:t>
            </a:r>
            <a:endParaRPr lang="en-GB" dirty="0">
              <a:solidFill>
                <a:srgbClr val="000000">
                  <a:tint val="75000"/>
                </a:srgbClr>
              </a:solidFill>
            </a:endParaRPr>
          </a:p>
        </p:txBody>
      </p:sp>
      <p:sp>
        <p:nvSpPr>
          <p:cNvPr id="24" name="Slide Number Placeholder 23">
            <a:extLst>
              <a:ext uri="{FF2B5EF4-FFF2-40B4-BE49-F238E27FC236}">
                <a16:creationId xmlns:a16="http://schemas.microsoft.com/office/drawing/2014/main" id="{EA7460D1-AE8D-4CA4-9F94-A37E4AA85F97}"/>
              </a:ext>
            </a:extLst>
          </p:cNvPr>
          <p:cNvSpPr>
            <a:spLocks noGrp="1"/>
          </p:cNvSpPr>
          <p:nvPr>
            <p:ph type="sldNum" sz="quarter" idx="12"/>
          </p:nvPr>
        </p:nvSpPr>
        <p:spPr>
          <a:xfrm>
            <a:off x="17633419" y="10690407"/>
            <a:ext cx="1479333" cy="184666"/>
          </a:xfrm>
        </p:spPr>
        <p:txBody>
          <a:bodyPr/>
          <a:lstStyle/>
          <a:p>
            <a:pPr defTabSz="914330">
              <a:defRPr/>
            </a:pPr>
            <a:fld id="{E2E31AFC-DF42-41A5-B57C-06A83BBA6616}" type="slidenum">
              <a:rPr lang="en-GB">
                <a:solidFill>
                  <a:srgbClr val="707070"/>
                </a:solidFill>
              </a:rPr>
              <a:pPr defTabSz="914330">
                <a:defRPr/>
              </a:pPr>
              <a:t>29</a:t>
            </a:fld>
            <a:endParaRPr lang="en-GB">
              <a:solidFill>
                <a:srgbClr val="707070"/>
              </a:solidFill>
            </a:endParaRPr>
          </a:p>
        </p:txBody>
      </p:sp>
      <p:sp>
        <p:nvSpPr>
          <p:cNvPr id="2" name="object 2"/>
          <p:cNvSpPr txBox="1">
            <a:spLocks noGrp="1"/>
          </p:cNvSpPr>
          <p:nvPr>
            <p:ph type="ctrTitle"/>
          </p:nvPr>
        </p:nvSpPr>
        <p:spPr>
          <a:xfrm>
            <a:off x="946790" y="898658"/>
            <a:ext cx="8045839" cy="627094"/>
          </a:xfrm>
        </p:spPr>
        <p:txBody>
          <a:bodyPr vert="horz" wrap="square" lIns="0" tIns="12064" rIns="0" bIns="0" rtlCol="0" anchor="t" anchorCtr="0">
            <a:spAutoFit/>
          </a:bodyPr>
          <a:lstStyle/>
          <a:p>
            <a:r>
              <a:rPr lang="en-US" sz="4399" dirty="0">
                <a:solidFill>
                  <a:srgbClr val="0070C0"/>
                </a:solidFill>
              </a:rPr>
              <a:t>WHO prequalified TCVs </a:t>
            </a:r>
          </a:p>
        </p:txBody>
      </p:sp>
      <p:sp>
        <p:nvSpPr>
          <p:cNvPr id="7" name="Text Placeholder 4">
            <a:extLst>
              <a:ext uri="{FF2B5EF4-FFF2-40B4-BE49-F238E27FC236}">
                <a16:creationId xmlns:a16="http://schemas.microsoft.com/office/drawing/2014/main" id="{AEC84880-17DD-4FEE-A212-BDF5D9F119FE}"/>
              </a:ext>
            </a:extLst>
          </p:cNvPr>
          <p:cNvSpPr txBox="1">
            <a:spLocks/>
          </p:cNvSpPr>
          <p:nvPr/>
        </p:nvSpPr>
        <p:spPr>
          <a:xfrm>
            <a:off x="900135" y="2290162"/>
            <a:ext cx="14466353" cy="6903160"/>
          </a:xfrm>
          <a:prstGeom prst="roundRect">
            <a:avLst>
              <a:gd name="adj" fmla="val 0"/>
            </a:avLst>
          </a:prstGeom>
          <a:solidFill>
            <a:schemeClr val="bg2"/>
          </a:solidFill>
        </p:spPr>
        <p:txBody>
          <a:bodyPr vert="horz" wrap="square" lIns="0" tIns="0" rIns="0" bIns="0" rtlCol="0" anchor="ctr" anchorCtr="0">
            <a:noAutofit/>
          </a:bodyPr>
          <a:lstStyle>
            <a:lvl1pPr marL="0" indent="0" algn="ctr" defTabSz="914400" rtl="0" eaLnBrk="1" latinLnBrk="0" hangingPunct="1">
              <a:lnSpc>
                <a:spcPct val="120000"/>
              </a:lnSpc>
              <a:spcBef>
                <a:spcPts val="1000"/>
              </a:spcBef>
              <a:spcAft>
                <a:spcPts val="1200"/>
              </a:spcAft>
              <a:buSzPct val="75000"/>
              <a:buFont typeface="Arial" panose="020B0604020202020204" pitchFamily="34" charset="0"/>
              <a:buNone/>
              <a:defRPr sz="2400" kern="1200">
                <a:solidFill>
                  <a:schemeClr val="tx1"/>
                </a:solidFill>
                <a:latin typeface="Poppins" pitchFamily="2" charset="77"/>
                <a:ea typeface="Roboto" panose="02000000000000000000" pitchFamily="2" charset="0"/>
                <a:cs typeface="Poppins" pitchFamily="2" charset="77"/>
              </a:defRPr>
            </a:lvl1pPr>
            <a:lvl2pPr marL="79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2000" kern="1200">
                <a:solidFill>
                  <a:schemeClr val="tx1"/>
                </a:solidFill>
                <a:latin typeface="Poppins" pitchFamily="2" charset="77"/>
                <a:ea typeface="Roboto" panose="02000000000000000000" pitchFamily="2" charset="0"/>
                <a:cs typeface="Poppins" pitchFamily="2" charset="77"/>
              </a:defRPr>
            </a:lvl2pPr>
            <a:lvl3pPr marL="115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800" kern="1200">
                <a:solidFill>
                  <a:schemeClr val="tx1"/>
                </a:solidFill>
                <a:latin typeface="Poppins" pitchFamily="2" charset="77"/>
                <a:ea typeface="Roboto" panose="02000000000000000000" pitchFamily="2" charset="0"/>
                <a:cs typeface="Poppins" pitchFamily="2" charset="77"/>
              </a:defRPr>
            </a:lvl3pPr>
            <a:lvl4pPr marL="151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4pPr>
            <a:lvl5pPr marL="187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1940" lvl="1" indent="-287977" defTabSz="914330">
              <a:spcBef>
                <a:spcPts val="1200"/>
              </a:spcBef>
              <a:buClr>
                <a:srgbClr val="009CDE"/>
              </a:buClr>
              <a:defRPr/>
            </a:pPr>
            <a:r>
              <a:rPr lang="en-US" sz="3599" dirty="0">
                <a:solidFill>
                  <a:srgbClr val="000000"/>
                </a:solidFill>
              </a:rPr>
              <a:t>3 </a:t>
            </a:r>
            <a:r>
              <a:rPr lang="en-US" sz="3599" dirty="0" err="1">
                <a:solidFill>
                  <a:srgbClr val="000000"/>
                </a:solidFill>
              </a:rPr>
              <a:t>produits</a:t>
            </a:r>
            <a:r>
              <a:rPr lang="en-US" sz="3599" dirty="0">
                <a:solidFill>
                  <a:srgbClr val="000000"/>
                </a:solidFill>
              </a:rPr>
              <a:t> TCV prequalifies</a:t>
            </a:r>
          </a:p>
          <a:p>
            <a:pPr marL="1492185" lvl="2" indent="-628250" defTabSz="914330">
              <a:spcBef>
                <a:spcPts val="600"/>
              </a:spcBef>
              <a:spcAft>
                <a:spcPts val="600"/>
              </a:spcAft>
              <a:buClr>
                <a:srgbClr val="009CDE"/>
              </a:buClr>
              <a:buFont typeface="Arial" panose="020B0604020202020204" pitchFamily="34" charset="0"/>
              <a:buChar char="•"/>
              <a:defRPr/>
            </a:pPr>
            <a:r>
              <a:rPr lang="en-US" sz="3199" dirty="0">
                <a:solidFill>
                  <a:srgbClr val="000000"/>
                </a:solidFill>
              </a:rPr>
              <a:t>2017: </a:t>
            </a:r>
            <a:r>
              <a:rPr lang="en-US" sz="3199" dirty="0" err="1">
                <a:solidFill>
                  <a:srgbClr val="000000"/>
                </a:solidFill>
              </a:rPr>
              <a:t>Typbar</a:t>
            </a:r>
            <a:r>
              <a:rPr lang="en-US" sz="3199" dirty="0">
                <a:solidFill>
                  <a:srgbClr val="000000"/>
                </a:solidFill>
              </a:rPr>
              <a:t>-TCV® (Bharat Biotech)</a:t>
            </a:r>
          </a:p>
          <a:p>
            <a:pPr marL="1492185" lvl="2" indent="-628250" defTabSz="914330">
              <a:spcBef>
                <a:spcPts val="600"/>
              </a:spcBef>
              <a:spcAft>
                <a:spcPts val="600"/>
              </a:spcAft>
              <a:buClr>
                <a:srgbClr val="009CDE"/>
              </a:buClr>
              <a:buFont typeface="Arial" panose="020B0604020202020204" pitchFamily="34" charset="0"/>
              <a:buChar char="•"/>
              <a:defRPr/>
            </a:pPr>
            <a:r>
              <a:rPr lang="en-US" sz="3199" dirty="0">
                <a:solidFill>
                  <a:srgbClr val="000000"/>
                </a:solidFill>
              </a:rPr>
              <a:t>2020: TYPHIBEV® (Biological E)</a:t>
            </a:r>
          </a:p>
          <a:p>
            <a:pPr marL="1492185" lvl="2" indent="-628250" defTabSz="914330">
              <a:spcBef>
                <a:spcPts val="600"/>
              </a:spcBef>
              <a:spcAft>
                <a:spcPts val="2638"/>
              </a:spcAft>
              <a:buClr>
                <a:srgbClr val="009CDE"/>
              </a:buClr>
              <a:buFont typeface="Arial" panose="020B0604020202020204" pitchFamily="34" charset="0"/>
              <a:buChar char="•"/>
              <a:defRPr/>
            </a:pPr>
            <a:r>
              <a:rPr lang="en-US" sz="3199" dirty="0">
                <a:solidFill>
                  <a:srgbClr val="000000"/>
                </a:solidFill>
              </a:rPr>
              <a:t>2023: </a:t>
            </a:r>
            <a:r>
              <a:rPr lang="en-US" sz="3199" dirty="0" err="1">
                <a:solidFill>
                  <a:srgbClr val="000000"/>
                </a:solidFill>
              </a:rPr>
              <a:t>SKYTyphoid</a:t>
            </a:r>
            <a:r>
              <a:rPr lang="en-US" sz="3199" dirty="0">
                <a:solidFill>
                  <a:srgbClr val="000000"/>
                </a:solidFill>
              </a:rPr>
              <a:t> (SK Bioscience)</a:t>
            </a:r>
            <a:endParaRPr lang="en-US" sz="3078" dirty="0">
              <a:solidFill>
                <a:srgbClr val="000000"/>
              </a:solidFill>
            </a:endParaRPr>
          </a:p>
          <a:p>
            <a:pPr marL="863935" lvl="2" indent="0" defTabSz="914330">
              <a:spcBef>
                <a:spcPts val="600"/>
              </a:spcBef>
              <a:spcAft>
                <a:spcPts val="0"/>
              </a:spcAft>
              <a:buClr>
                <a:srgbClr val="009CDE"/>
              </a:buClr>
              <a:buNone/>
              <a:defRPr/>
            </a:pPr>
            <a:r>
              <a:rPr lang="en-US" sz="3199" dirty="0" err="1">
                <a:solidFill>
                  <a:srgbClr val="000000"/>
                </a:solidFill>
              </a:rPr>
              <a:t>Accédez</a:t>
            </a:r>
            <a:r>
              <a:rPr lang="en-US" sz="3199" dirty="0">
                <a:solidFill>
                  <a:srgbClr val="000000"/>
                </a:solidFill>
              </a:rPr>
              <a:t> au tableau des </a:t>
            </a:r>
            <a:r>
              <a:rPr lang="en-US" sz="3199" dirty="0" err="1">
                <a:solidFill>
                  <a:srgbClr val="000000"/>
                </a:solidFill>
              </a:rPr>
              <a:t>produits</a:t>
            </a:r>
            <a:r>
              <a:rPr lang="en-US" sz="3199" dirty="0">
                <a:solidFill>
                  <a:srgbClr val="000000"/>
                </a:solidFill>
              </a:rPr>
              <a:t> </a:t>
            </a:r>
            <a:r>
              <a:rPr lang="en-US" sz="3199" dirty="0" err="1">
                <a:solidFill>
                  <a:srgbClr val="000000"/>
                </a:solidFill>
              </a:rPr>
              <a:t>préqualifiés</a:t>
            </a:r>
            <a:r>
              <a:rPr lang="en-US" sz="3199" dirty="0">
                <a:solidFill>
                  <a:srgbClr val="000000"/>
                </a:solidFill>
              </a:rPr>
              <a:t> par </a:t>
            </a:r>
            <a:r>
              <a:rPr lang="en-US" sz="3199" dirty="0" err="1">
                <a:solidFill>
                  <a:srgbClr val="000000"/>
                </a:solidFill>
              </a:rPr>
              <a:t>l'OMS</a:t>
            </a:r>
            <a:r>
              <a:rPr lang="en-US" sz="3199" dirty="0">
                <a:solidFill>
                  <a:srgbClr val="000000"/>
                </a:solidFill>
              </a:rPr>
              <a:t> à </a:t>
            </a:r>
            <a:r>
              <a:rPr lang="en-US" sz="3199" dirty="0" err="1">
                <a:solidFill>
                  <a:srgbClr val="000000"/>
                </a:solidFill>
              </a:rPr>
              <a:t>l'adresse</a:t>
            </a:r>
            <a:r>
              <a:rPr lang="en-US" sz="3199" dirty="0">
                <a:solidFill>
                  <a:srgbClr val="000000"/>
                </a:solidFill>
              </a:rPr>
              <a:t> </a:t>
            </a:r>
            <a:r>
              <a:rPr lang="en-US" sz="3199" dirty="0" err="1">
                <a:solidFill>
                  <a:srgbClr val="000000"/>
                </a:solidFill>
              </a:rPr>
              <a:t>suivante</a:t>
            </a:r>
            <a:r>
              <a:rPr lang="en-US" sz="3199" dirty="0">
                <a:solidFill>
                  <a:srgbClr val="000000"/>
                </a:solidFill>
              </a:rPr>
              <a:t> :</a:t>
            </a:r>
          </a:p>
          <a:p>
            <a:pPr marL="863935" lvl="2" indent="0" defTabSz="914330">
              <a:spcBef>
                <a:spcPts val="600"/>
              </a:spcBef>
              <a:spcAft>
                <a:spcPts val="0"/>
              </a:spcAft>
              <a:buClr>
                <a:srgbClr val="009CDE"/>
              </a:buClr>
              <a:buNone/>
              <a:defRPr/>
            </a:pPr>
            <a:r>
              <a:rPr lang="en-US" sz="2418" dirty="0">
                <a:solidFill>
                  <a:srgbClr val="000000"/>
                </a:solidFill>
                <a:hlinkClick r:id="rId4"/>
              </a:rPr>
              <a:t>https://apps.who.int/iris/bitstream/handle/10665/367354/WHO-IVB-2023.01-eng.pdf?sequence=1&amp;isAllowed=y</a:t>
            </a:r>
            <a:r>
              <a:rPr lang="en-US" sz="2418" dirty="0">
                <a:solidFill>
                  <a:srgbClr val="000000"/>
                </a:solidFill>
              </a:rPr>
              <a:t> </a:t>
            </a:r>
          </a:p>
          <a:p>
            <a:pPr marL="863935" lvl="2" indent="0" defTabSz="914330">
              <a:spcBef>
                <a:spcPts val="600"/>
              </a:spcBef>
              <a:spcAft>
                <a:spcPts val="1319"/>
              </a:spcAft>
              <a:buClr>
                <a:srgbClr val="009CDE"/>
              </a:buClr>
              <a:buNone/>
              <a:defRPr/>
            </a:pPr>
            <a:r>
              <a:rPr lang="en-US" sz="2418" i="1" dirty="0">
                <a:solidFill>
                  <a:srgbClr val="000000"/>
                </a:solidFill>
              </a:rPr>
              <a:t>(Note : le tableau </a:t>
            </a:r>
            <a:r>
              <a:rPr lang="en-US" sz="2418" i="1" dirty="0" err="1">
                <a:solidFill>
                  <a:srgbClr val="000000"/>
                </a:solidFill>
              </a:rPr>
              <a:t>publié</a:t>
            </a:r>
            <a:r>
              <a:rPr lang="en-US" sz="2418" i="1" dirty="0">
                <a:solidFill>
                  <a:srgbClr val="000000"/>
                </a:solidFill>
              </a:rPr>
              <a:t> </a:t>
            </a:r>
            <a:r>
              <a:rPr lang="en-US" sz="2418" i="1" dirty="0" err="1">
                <a:solidFill>
                  <a:srgbClr val="000000"/>
                </a:solidFill>
              </a:rPr>
              <a:t>n'a</a:t>
            </a:r>
            <a:r>
              <a:rPr lang="en-US" sz="2418" i="1" dirty="0">
                <a:solidFill>
                  <a:srgbClr val="000000"/>
                </a:solidFill>
              </a:rPr>
              <a:t> pas encore </a:t>
            </a:r>
            <a:r>
              <a:rPr lang="en-US" sz="2418" i="1" dirty="0" err="1">
                <a:solidFill>
                  <a:srgbClr val="000000"/>
                </a:solidFill>
              </a:rPr>
              <a:t>été</a:t>
            </a:r>
            <a:r>
              <a:rPr lang="en-US" sz="2418" i="1" dirty="0">
                <a:solidFill>
                  <a:srgbClr val="000000"/>
                </a:solidFill>
              </a:rPr>
              <a:t> mis à jour pour </a:t>
            </a:r>
            <a:r>
              <a:rPr lang="en-US" sz="2418" i="1" dirty="0" err="1">
                <a:solidFill>
                  <a:srgbClr val="000000"/>
                </a:solidFill>
              </a:rPr>
              <a:t>inclure</a:t>
            </a:r>
            <a:r>
              <a:rPr lang="en-US" sz="2418" i="1" dirty="0">
                <a:solidFill>
                  <a:srgbClr val="000000"/>
                </a:solidFill>
              </a:rPr>
              <a:t> le </a:t>
            </a:r>
            <a:r>
              <a:rPr lang="en-US" sz="2418" i="1" dirty="0" err="1">
                <a:solidFill>
                  <a:srgbClr val="000000"/>
                </a:solidFill>
              </a:rPr>
              <a:t>produit</a:t>
            </a:r>
            <a:r>
              <a:rPr lang="en-US" sz="2418" i="1" dirty="0">
                <a:solidFill>
                  <a:srgbClr val="000000"/>
                </a:solidFill>
              </a:rPr>
              <a:t> le plus </a:t>
            </a:r>
            <a:r>
              <a:rPr lang="en-US" sz="2418" i="1" dirty="0" err="1">
                <a:solidFill>
                  <a:srgbClr val="000000"/>
                </a:solidFill>
              </a:rPr>
              <a:t>récent</a:t>
            </a:r>
            <a:r>
              <a:rPr lang="en-US" sz="2418" i="1" dirty="0">
                <a:solidFill>
                  <a:srgbClr val="000000"/>
                </a:solidFill>
              </a:rPr>
              <a:t> </a:t>
            </a:r>
            <a:r>
              <a:rPr lang="en-US" sz="2418" i="1" dirty="0" err="1">
                <a:solidFill>
                  <a:srgbClr val="000000"/>
                </a:solidFill>
              </a:rPr>
              <a:t>ayant</a:t>
            </a:r>
            <a:r>
              <a:rPr lang="en-US" sz="2418" i="1" dirty="0">
                <a:solidFill>
                  <a:srgbClr val="000000"/>
                </a:solidFill>
              </a:rPr>
              <a:t> fait </a:t>
            </a:r>
            <a:r>
              <a:rPr lang="en-US" sz="2418" i="1" dirty="0" err="1">
                <a:solidFill>
                  <a:srgbClr val="000000"/>
                </a:solidFill>
              </a:rPr>
              <a:t>l'objet</a:t>
            </a:r>
            <a:r>
              <a:rPr lang="en-US" sz="2418" i="1" dirty="0">
                <a:solidFill>
                  <a:srgbClr val="000000"/>
                </a:solidFill>
              </a:rPr>
              <a:t> </a:t>
            </a:r>
            <a:r>
              <a:rPr lang="en-US" sz="2418" i="1" dirty="0" err="1">
                <a:solidFill>
                  <a:srgbClr val="000000"/>
                </a:solidFill>
              </a:rPr>
              <a:t>d'une</a:t>
            </a:r>
            <a:r>
              <a:rPr lang="en-US" sz="2418" i="1" dirty="0">
                <a:solidFill>
                  <a:srgbClr val="000000"/>
                </a:solidFill>
              </a:rPr>
              <a:t> QP, </a:t>
            </a:r>
            <a:r>
              <a:rPr lang="en-US" sz="2418" i="1" dirty="0" err="1">
                <a:solidFill>
                  <a:srgbClr val="000000"/>
                </a:solidFill>
              </a:rPr>
              <a:t>SKYTyphoid</a:t>
            </a:r>
            <a:r>
              <a:rPr lang="en-US" sz="2418" i="1" dirty="0">
                <a:solidFill>
                  <a:srgbClr val="000000"/>
                </a:solidFill>
              </a:rPr>
              <a:t>).</a:t>
            </a:r>
          </a:p>
        </p:txBody>
      </p:sp>
    </p:spTree>
    <p:extLst>
      <p:ext uri="{BB962C8B-B14F-4D97-AF65-F5344CB8AC3E}">
        <p14:creationId xmlns:p14="http://schemas.microsoft.com/office/powerpoint/2010/main" val="270587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36F8A6-E055-7350-F99F-10DA2286E191}"/>
              </a:ext>
            </a:extLst>
          </p:cNvPr>
          <p:cNvSpPr>
            <a:spLocks noGrp="1"/>
          </p:cNvSpPr>
          <p:nvPr>
            <p:ph type="sldNum" sz="quarter" idx="12"/>
          </p:nvPr>
        </p:nvSpPr>
        <p:spPr/>
        <p:txBody>
          <a:bodyPr/>
          <a:lstStyle/>
          <a:p>
            <a:fld id="{E2E31AFC-DF42-41A5-B57C-06A83BBA6616}" type="slidenum">
              <a:rPr lang="en-GB" smtClean="0"/>
              <a:t>3</a:t>
            </a:fld>
            <a:endParaRPr lang="en-GB"/>
          </a:p>
        </p:txBody>
      </p:sp>
      <p:sp>
        <p:nvSpPr>
          <p:cNvPr id="4" name="Title 3">
            <a:extLst>
              <a:ext uri="{FF2B5EF4-FFF2-40B4-BE49-F238E27FC236}">
                <a16:creationId xmlns:a16="http://schemas.microsoft.com/office/drawing/2014/main" id="{B1D031A5-2AFA-A0D4-64E9-FC9FB61FA3F7}"/>
              </a:ext>
            </a:extLst>
          </p:cNvPr>
          <p:cNvSpPr>
            <a:spLocks noGrp="1"/>
          </p:cNvSpPr>
          <p:nvPr>
            <p:ph type="title"/>
          </p:nvPr>
        </p:nvSpPr>
        <p:spPr>
          <a:xfrm>
            <a:off x="536256" y="-306662"/>
            <a:ext cx="19187206" cy="1983620"/>
          </a:xfrm>
        </p:spPr>
        <p:txBody>
          <a:bodyPr/>
          <a:lstStyle/>
          <a:p>
            <a:r>
              <a:rPr lang="en-GB" sz="5400" dirty="0"/>
              <a:t>Principes </a:t>
            </a:r>
            <a:r>
              <a:rPr lang="en-GB" sz="5400" dirty="0" err="1"/>
              <a:t>clés</a:t>
            </a:r>
            <a:r>
              <a:rPr lang="en-GB" sz="5400" dirty="0"/>
              <a:t> et </a:t>
            </a:r>
            <a:r>
              <a:rPr lang="en-GB" sz="5400" dirty="0" err="1"/>
              <a:t>contexte</a:t>
            </a:r>
            <a:r>
              <a:rPr lang="en-GB" sz="5400" dirty="0"/>
              <a:t> pour </a:t>
            </a:r>
            <a:r>
              <a:rPr lang="en-GB" sz="5400" dirty="0" err="1"/>
              <a:t>l'avenir</a:t>
            </a:r>
            <a:r>
              <a:rPr lang="en-GB" sz="5400" dirty="0"/>
              <a:t> </a:t>
            </a:r>
            <a:br>
              <a:rPr lang="en-GB" sz="5400" dirty="0"/>
            </a:br>
            <a:r>
              <a:rPr lang="en-GB" sz="4400" i="1" dirty="0"/>
              <a:t>Appropriation  par le pays, </a:t>
            </a:r>
            <a:r>
              <a:rPr lang="en-GB" sz="4400" i="1" dirty="0" err="1"/>
              <a:t>centré</a:t>
            </a:r>
            <a:r>
              <a:rPr lang="en-GB" sz="4400" i="1" dirty="0"/>
              <a:t> sur les </a:t>
            </a:r>
            <a:r>
              <a:rPr lang="en-GB" sz="4400" i="1" dirty="0" err="1"/>
              <a:t>personnes</a:t>
            </a:r>
            <a:r>
              <a:rPr lang="en-GB" sz="4400" i="1" dirty="0"/>
              <a:t>, </a:t>
            </a:r>
            <a:r>
              <a:rPr lang="en-GB" sz="4400" i="1" dirty="0" err="1"/>
              <a:t>fondé</a:t>
            </a:r>
            <a:r>
              <a:rPr lang="en-GB" sz="4400" i="1" dirty="0"/>
              <a:t> sur le </a:t>
            </a:r>
            <a:r>
              <a:rPr lang="en-GB" sz="4400" i="1" dirty="0" err="1"/>
              <a:t>partenariat</a:t>
            </a:r>
            <a:r>
              <a:rPr lang="en-GB" sz="4400" i="1" dirty="0"/>
              <a:t> et </a:t>
            </a:r>
            <a:r>
              <a:rPr lang="en-GB" sz="4400" i="1" dirty="0" err="1"/>
              <a:t>guidé</a:t>
            </a:r>
            <a:r>
              <a:rPr lang="en-GB" sz="4400" i="1" dirty="0"/>
              <a:t> par les données</a:t>
            </a:r>
          </a:p>
        </p:txBody>
      </p:sp>
      <p:sp>
        <p:nvSpPr>
          <p:cNvPr id="9" name="Rectangle: Rounded Corners 8">
            <a:extLst>
              <a:ext uri="{FF2B5EF4-FFF2-40B4-BE49-F238E27FC236}">
                <a16:creationId xmlns:a16="http://schemas.microsoft.com/office/drawing/2014/main" id="{F46167A7-226A-61B6-D49B-A706957D289A}"/>
              </a:ext>
            </a:extLst>
          </p:cNvPr>
          <p:cNvSpPr/>
          <p:nvPr/>
        </p:nvSpPr>
        <p:spPr>
          <a:xfrm>
            <a:off x="4777064" y="4097749"/>
            <a:ext cx="4963833" cy="101710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7"/>
            <a:endParaRPr lang="en-US" sz="1814">
              <a:solidFill>
                <a:srgbClr val="000000"/>
              </a:solidFill>
              <a:latin typeface="Poppins"/>
            </a:endParaRPr>
          </a:p>
        </p:txBody>
      </p:sp>
      <p:sp>
        <p:nvSpPr>
          <p:cNvPr id="12" name="Rectangle: Rounded Corners 11">
            <a:extLst>
              <a:ext uri="{FF2B5EF4-FFF2-40B4-BE49-F238E27FC236}">
                <a16:creationId xmlns:a16="http://schemas.microsoft.com/office/drawing/2014/main" id="{00E024F1-4C39-E51A-37ED-7823D7429EF8}"/>
              </a:ext>
            </a:extLst>
          </p:cNvPr>
          <p:cNvSpPr/>
          <p:nvPr/>
        </p:nvSpPr>
        <p:spPr>
          <a:xfrm>
            <a:off x="13432740" y="5182303"/>
            <a:ext cx="6082263" cy="51012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7">
              <a:defRPr/>
            </a:pPr>
            <a:r>
              <a:rPr lang="en-US" sz="1814" dirty="0" err="1">
                <a:solidFill>
                  <a:srgbClr val="000000"/>
                </a:solidFill>
                <a:latin typeface="Poppins Light" panose="00000400000000000000" pitchFamily="2" charset="0"/>
                <a:cs typeface="Poppins Light" panose="00000400000000000000" pitchFamily="2" charset="0"/>
              </a:rPr>
              <a:t>Croissance</a:t>
            </a:r>
            <a:r>
              <a:rPr lang="en-US" sz="1814" dirty="0">
                <a:solidFill>
                  <a:srgbClr val="000000"/>
                </a:solidFill>
                <a:latin typeface="Poppins Light" panose="00000400000000000000" pitchFamily="2" charset="0"/>
                <a:cs typeface="Poppins Light" panose="00000400000000000000" pitchFamily="2" charset="0"/>
              </a:rPr>
              <a:t> </a:t>
            </a:r>
            <a:r>
              <a:rPr lang="en-US" sz="1814" dirty="0" err="1">
                <a:solidFill>
                  <a:srgbClr val="000000"/>
                </a:solidFill>
                <a:latin typeface="Poppins Light" panose="00000400000000000000" pitchFamily="2" charset="0"/>
                <a:cs typeface="Poppins Light" panose="00000400000000000000" pitchFamily="2" charset="0"/>
              </a:rPr>
              <a:t>démographique</a:t>
            </a:r>
            <a:r>
              <a:rPr lang="en-US" sz="1814" dirty="0">
                <a:solidFill>
                  <a:srgbClr val="000000"/>
                </a:solidFill>
                <a:latin typeface="Poppins Light" panose="00000400000000000000" pitchFamily="2" charset="0"/>
                <a:cs typeface="Poppins Light" panose="00000400000000000000" pitchFamily="2" charset="0"/>
              </a:rPr>
              <a:t> (</a:t>
            </a:r>
            <a:r>
              <a:rPr lang="en-US" sz="1814" dirty="0" err="1">
                <a:solidFill>
                  <a:srgbClr val="000000"/>
                </a:solidFill>
                <a:latin typeface="Poppins Light" panose="00000400000000000000" pitchFamily="2" charset="0"/>
                <a:cs typeface="Poppins Light" panose="00000400000000000000" pitchFamily="2" charset="0"/>
              </a:rPr>
              <a:t>en</a:t>
            </a:r>
            <a:r>
              <a:rPr lang="en-US" sz="1814" dirty="0">
                <a:solidFill>
                  <a:srgbClr val="000000"/>
                </a:solidFill>
                <a:latin typeface="Poppins Light" panose="00000400000000000000" pitchFamily="2" charset="0"/>
                <a:cs typeface="Poppins Light" panose="00000400000000000000" pitchFamily="2" charset="0"/>
              </a:rPr>
              <a:t> particulier </a:t>
            </a:r>
            <a:r>
              <a:rPr lang="en-US" sz="1814" dirty="0" err="1">
                <a:solidFill>
                  <a:srgbClr val="000000"/>
                </a:solidFill>
                <a:latin typeface="Poppins Light" panose="00000400000000000000" pitchFamily="2" charset="0"/>
                <a:cs typeface="Poppins Light" panose="00000400000000000000" pitchFamily="2" charset="0"/>
              </a:rPr>
              <a:t>en</a:t>
            </a:r>
            <a:r>
              <a:rPr lang="en-US" sz="1814" dirty="0">
                <a:solidFill>
                  <a:srgbClr val="000000"/>
                </a:solidFill>
                <a:latin typeface="Poppins Light" panose="00000400000000000000" pitchFamily="2" charset="0"/>
                <a:cs typeface="Poppins Light" panose="00000400000000000000" pitchFamily="2" charset="0"/>
              </a:rPr>
              <a:t> Afrique)</a:t>
            </a:r>
            <a:endParaRPr lang="en-US" sz="1814" dirty="0">
              <a:solidFill>
                <a:srgbClr val="000000"/>
              </a:solidFill>
              <a:latin typeface="Poppins Light" panose="00000400000000000000" pitchFamily="2" charset="0"/>
              <a:cs typeface="Poppins Light" panose="00000400000000000000" pitchFamily="2" charset="0"/>
              <a:sym typeface="Wingdings" panose="05000000000000000000" pitchFamily="2" charset="2"/>
            </a:endParaRPr>
          </a:p>
        </p:txBody>
      </p:sp>
      <p:sp>
        <p:nvSpPr>
          <p:cNvPr id="14" name="Footer Placeholder 1">
            <a:extLst>
              <a:ext uri="{FF2B5EF4-FFF2-40B4-BE49-F238E27FC236}">
                <a16:creationId xmlns:a16="http://schemas.microsoft.com/office/drawing/2014/main" id="{7CC76ED9-B7D1-550D-BEFD-8BAF841A30C3}"/>
              </a:ext>
            </a:extLst>
          </p:cNvPr>
          <p:cNvSpPr>
            <a:spLocks noGrp="1"/>
          </p:cNvSpPr>
          <p:nvPr>
            <p:ph type="ftr" sz="quarter" idx="11"/>
          </p:nvPr>
        </p:nvSpPr>
        <p:spPr>
          <a:xfrm>
            <a:off x="913635" y="10690759"/>
            <a:ext cx="12492038" cy="184726"/>
          </a:xfrm>
        </p:spPr>
        <p:txBody>
          <a:bodyPr/>
          <a:lstStyle/>
          <a:p>
            <a:r>
              <a:rPr lang="en-GB"/>
              <a:t>IVB Director’s Report to SAGE</a:t>
            </a:r>
          </a:p>
        </p:txBody>
      </p:sp>
      <p:pic>
        <p:nvPicPr>
          <p:cNvPr id="15" name="Picture 14">
            <a:extLst>
              <a:ext uri="{FF2B5EF4-FFF2-40B4-BE49-F238E27FC236}">
                <a16:creationId xmlns:a16="http://schemas.microsoft.com/office/drawing/2014/main" id="{E279D2ED-2DEB-5D12-D91D-4C5D245405D3}"/>
              </a:ext>
            </a:extLst>
          </p:cNvPr>
          <p:cNvPicPr>
            <a:picLocks noChangeAspect="1"/>
          </p:cNvPicPr>
          <p:nvPr/>
        </p:nvPicPr>
        <p:blipFill rotWithShape="1">
          <a:blip r:embed="rId3"/>
          <a:srcRect l="5418" t="16602" r="751" b="-512"/>
          <a:stretch/>
        </p:blipFill>
        <p:spPr>
          <a:xfrm>
            <a:off x="13485581" y="2563707"/>
            <a:ext cx="6082263" cy="2572316"/>
          </a:xfrm>
          <a:prstGeom prst="roundRect">
            <a:avLst>
              <a:gd name="adj" fmla="val 8594"/>
            </a:avLst>
          </a:prstGeom>
          <a:solidFill>
            <a:srgbClr val="FFFFFF">
              <a:shade val="85000"/>
            </a:srgbClr>
          </a:solidFill>
          <a:ln>
            <a:noFill/>
          </a:ln>
          <a:effectLst/>
        </p:spPr>
      </p:pic>
      <p:grpSp>
        <p:nvGrpSpPr>
          <p:cNvPr id="32" name="Group 31">
            <a:extLst>
              <a:ext uri="{FF2B5EF4-FFF2-40B4-BE49-F238E27FC236}">
                <a16:creationId xmlns:a16="http://schemas.microsoft.com/office/drawing/2014/main" id="{B5B5EBF5-9353-C2F2-A19B-C819AA5CF6D7}"/>
              </a:ext>
            </a:extLst>
          </p:cNvPr>
          <p:cNvGrpSpPr/>
          <p:nvPr/>
        </p:nvGrpSpPr>
        <p:grpSpPr>
          <a:xfrm>
            <a:off x="416601" y="3557465"/>
            <a:ext cx="3281410" cy="5670261"/>
            <a:chOff x="540124" y="2622534"/>
            <a:chExt cx="3281410" cy="5670261"/>
          </a:xfrm>
        </p:grpSpPr>
        <p:sp>
          <p:nvSpPr>
            <p:cNvPr id="28" name="Rectangle: Rounded Corners 27">
              <a:extLst>
                <a:ext uri="{FF2B5EF4-FFF2-40B4-BE49-F238E27FC236}">
                  <a16:creationId xmlns:a16="http://schemas.microsoft.com/office/drawing/2014/main" id="{384B7435-D5D9-CCD9-76DB-36DB2394304E}"/>
                </a:ext>
              </a:extLst>
            </p:cNvPr>
            <p:cNvSpPr/>
            <p:nvPr/>
          </p:nvSpPr>
          <p:spPr>
            <a:xfrm>
              <a:off x="540124" y="2622534"/>
              <a:ext cx="3281410" cy="56702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C9A42D48-4533-4EAD-B537-DD56F645AA96}"/>
                </a:ext>
              </a:extLst>
            </p:cNvPr>
            <p:cNvPicPr preferRelativeResize="0">
              <a:picLocks/>
            </p:cNvPicPr>
            <p:nvPr/>
          </p:nvPicPr>
          <p:blipFill rotWithShape="1">
            <a:blip r:embed="rId4"/>
            <a:srcRect l="5453" t="26712" r="77275" b="15785"/>
            <a:stretch/>
          </p:blipFill>
          <p:spPr>
            <a:xfrm>
              <a:off x="789651" y="3379372"/>
              <a:ext cx="1371600" cy="2286000"/>
            </a:xfrm>
            <a:prstGeom prst="rect">
              <a:avLst/>
            </a:prstGeom>
          </p:spPr>
        </p:pic>
        <p:pic>
          <p:nvPicPr>
            <p:cNvPr id="24" name="Picture 23">
              <a:extLst>
                <a:ext uri="{FF2B5EF4-FFF2-40B4-BE49-F238E27FC236}">
                  <a16:creationId xmlns:a16="http://schemas.microsoft.com/office/drawing/2014/main" id="{27E0335C-4D55-E5B0-8172-7C70159A53EC}"/>
                </a:ext>
              </a:extLst>
            </p:cNvPr>
            <p:cNvPicPr preferRelativeResize="0">
              <a:picLocks/>
            </p:cNvPicPr>
            <p:nvPr/>
          </p:nvPicPr>
          <p:blipFill rotWithShape="1">
            <a:blip r:embed="rId4"/>
            <a:srcRect l="28599" t="26712" r="56339" b="15785"/>
            <a:stretch/>
          </p:blipFill>
          <p:spPr>
            <a:xfrm>
              <a:off x="2190385" y="3379372"/>
              <a:ext cx="1371600" cy="2286000"/>
            </a:xfrm>
            <a:prstGeom prst="rect">
              <a:avLst/>
            </a:prstGeom>
          </p:spPr>
        </p:pic>
        <p:pic>
          <p:nvPicPr>
            <p:cNvPr id="25" name="Picture 24">
              <a:extLst>
                <a:ext uri="{FF2B5EF4-FFF2-40B4-BE49-F238E27FC236}">
                  <a16:creationId xmlns:a16="http://schemas.microsoft.com/office/drawing/2014/main" id="{75D1B08F-316E-EB30-DA00-4DFE3175BE66}"/>
                </a:ext>
              </a:extLst>
            </p:cNvPr>
            <p:cNvPicPr preferRelativeResize="0">
              <a:picLocks/>
            </p:cNvPicPr>
            <p:nvPr/>
          </p:nvPicPr>
          <p:blipFill rotWithShape="1">
            <a:blip r:embed="rId4"/>
            <a:srcRect l="50145" t="24989" r="34793" b="17508"/>
            <a:stretch/>
          </p:blipFill>
          <p:spPr>
            <a:xfrm>
              <a:off x="789651" y="5517455"/>
              <a:ext cx="1371600" cy="2286000"/>
            </a:xfrm>
            <a:prstGeom prst="rect">
              <a:avLst/>
            </a:prstGeom>
          </p:spPr>
        </p:pic>
        <p:pic>
          <p:nvPicPr>
            <p:cNvPr id="26" name="Picture 25">
              <a:extLst>
                <a:ext uri="{FF2B5EF4-FFF2-40B4-BE49-F238E27FC236}">
                  <a16:creationId xmlns:a16="http://schemas.microsoft.com/office/drawing/2014/main" id="{6CA1D3F4-7CF8-3298-AD92-2DBCF839F1C7}"/>
                </a:ext>
              </a:extLst>
            </p:cNvPr>
            <p:cNvPicPr preferRelativeResize="0">
              <a:picLocks/>
            </p:cNvPicPr>
            <p:nvPr/>
          </p:nvPicPr>
          <p:blipFill rotWithShape="1">
            <a:blip r:embed="rId4"/>
            <a:srcRect l="73000" t="29607" r="11938" b="12890"/>
            <a:stretch/>
          </p:blipFill>
          <p:spPr>
            <a:xfrm>
              <a:off x="2190385" y="5517455"/>
              <a:ext cx="1371600" cy="2286000"/>
            </a:xfrm>
            <a:prstGeom prst="rect">
              <a:avLst/>
            </a:prstGeom>
          </p:spPr>
        </p:pic>
      </p:grpSp>
      <p:sp>
        <p:nvSpPr>
          <p:cNvPr id="27" name="Title 1">
            <a:extLst>
              <a:ext uri="{FF2B5EF4-FFF2-40B4-BE49-F238E27FC236}">
                <a16:creationId xmlns:a16="http://schemas.microsoft.com/office/drawing/2014/main" id="{7D128F05-F4E3-1136-B208-4D25C4B4A750}"/>
              </a:ext>
            </a:extLst>
          </p:cNvPr>
          <p:cNvSpPr txBox="1">
            <a:spLocks/>
          </p:cNvSpPr>
          <p:nvPr/>
        </p:nvSpPr>
        <p:spPr>
          <a:xfrm>
            <a:off x="236032" y="3889850"/>
            <a:ext cx="3567528" cy="284693"/>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rgbClr val="00244C"/>
                </a:solidFill>
                <a:latin typeface="+mj-lt"/>
                <a:ea typeface="+mj-ea"/>
                <a:cs typeface="+mj-cs"/>
                <a:sym typeface="+mj-lt"/>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D80A12"/>
                </a:solidFill>
                <a:effectLst/>
                <a:uLnTx/>
                <a:uFillTx/>
                <a:latin typeface="Poppins SemiBold" panose="00000700000000000000" pitchFamily="2" charset="0"/>
                <a:cs typeface="Poppins SemiBold" panose="00000700000000000000" pitchFamily="2" charset="0"/>
                <a:sym typeface="+mj-lt"/>
              </a:rPr>
              <a:t>Principes </a:t>
            </a:r>
            <a:r>
              <a:rPr kumimoji="0" lang="en-US" sz="2000" b="1" i="0" u="none" strike="noStrike" kern="1200" cap="none" spc="0" normalizeH="0" baseline="0" noProof="0" dirty="0" err="1">
                <a:ln>
                  <a:noFill/>
                </a:ln>
                <a:solidFill>
                  <a:srgbClr val="D80A12"/>
                </a:solidFill>
                <a:effectLst/>
                <a:uLnTx/>
                <a:uFillTx/>
                <a:latin typeface="Poppins SemiBold" panose="00000700000000000000" pitchFamily="2" charset="0"/>
                <a:cs typeface="Poppins SemiBold" panose="00000700000000000000" pitchFamily="2" charset="0"/>
                <a:sym typeface="+mj-lt"/>
              </a:rPr>
              <a:t>fondamentaux</a:t>
            </a:r>
            <a:endParaRPr kumimoji="0" lang="en-US" sz="2000" b="1" i="0" u="none" strike="noStrike" kern="1200" cap="none" spc="0" normalizeH="0" baseline="0" noProof="0" dirty="0">
              <a:ln>
                <a:noFill/>
              </a:ln>
              <a:solidFill>
                <a:srgbClr val="D80A12"/>
              </a:solidFill>
              <a:effectLst/>
              <a:uLnTx/>
              <a:uFillTx/>
              <a:latin typeface="Poppins SemiBold" panose="00000700000000000000" pitchFamily="2" charset="0"/>
              <a:cs typeface="Poppins SemiBold" panose="00000700000000000000" pitchFamily="2" charset="0"/>
              <a:sym typeface="+mj-lt"/>
            </a:endParaRPr>
          </a:p>
        </p:txBody>
      </p:sp>
      <p:sp>
        <p:nvSpPr>
          <p:cNvPr id="29" name="TextBox 28">
            <a:extLst>
              <a:ext uri="{FF2B5EF4-FFF2-40B4-BE49-F238E27FC236}">
                <a16:creationId xmlns:a16="http://schemas.microsoft.com/office/drawing/2014/main" id="{64CEED9D-8BBF-573B-1E0E-72CB25B518C1}"/>
              </a:ext>
            </a:extLst>
          </p:cNvPr>
          <p:cNvSpPr txBox="1"/>
          <p:nvPr/>
        </p:nvSpPr>
        <p:spPr>
          <a:xfrm>
            <a:off x="835416" y="10124911"/>
            <a:ext cx="18768037" cy="246221"/>
          </a:xfrm>
          <a:prstGeom prst="rect">
            <a:avLst/>
          </a:prstGeom>
          <a:noFill/>
        </p:spPr>
        <p:txBody>
          <a:bodyPr wrap="square">
            <a:spAutoFit/>
          </a:bodyPr>
          <a:lstStyle/>
          <a:p>
            <a:r>
              <a:rPr lang="en-US" sz="1000">
                <a:hlinkClick r:id="rId5"/>
              </a:rPr>
              <a:t>1 Transition to sunset: the future of foreign aid for basic health services in Africa | Development Today (development-today.com)</a:t>
            </a:r>
            <a:endParaRPr lang="en-GB" sz="1000"/>
          </a:p>
        </p:txBody>
      </p:sp>
      <p:grpSp>
        <p:nvGrpSpPr>
          <p:cNvPr id="47" name="Group 46">
            <a:extLst>
              <a:ext uri="{FF2B5EF4-FFF2-40B4-BE49-F238E27FC236}">
                <a16:creationId xmlns:a16="http://schemas.microsoft.com/office/drawing/2014/main" id="{368D1B5D-7B2F-5AC0-9F71-67E4BB9CB795}"/>
              </a:ext>
            </a:extLst>
          </p:cNvPr>
          <p:cNvGrpSpPr/>
          <p:nvPr/>
        </p:nvGrpSpPr>
        <p:grpSpPr>
          <a:xfrm>
            <a:off x="7513887" y="6996726"/>
            <a:ext cx="2743200" cy="1920239"/>
            <a:chOff x="7844497" y="6360761"/>
            <a:chExt cx="2743200" cy="2017060"/>
          </a:xfrm>
        </p:grpSpPr>
        <p:sp>
          <p:nvSpPr>
            <p:cNvPr id="13" name="Rectangle: Rounded Corners 12">
              <a:extLst>
                <a:ext uri="{FF2B5EF4-FFF2-40B4-BE49-F238E27FC236}">
                  <a16:creationId xmlns:a16="http://schemas.microsoft.com/office/drawing/2014/main" id="{6D3B7AE6-E642-2955-F52E-88DBCB300866}"/>
                </a:ext>
              </a:extLst>
            </p:cNvPr>
            <p:cNvSpPr/>
            <p:nvPr/>
          </p:nvSpPr>
          <p:spPr>
            <a:xfrm>
              <a:off x="7844497" y="7899292"/>
              <a:ext cx="2743200" cy="47852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7"/>
              <a:r>
                <a:rPr lang="en-US" sz="1814" dirty="0" err="1">
                  <a:solidFill>
                    <a:srgbClr val="000000"/>
                  </a:solidFill>
                  <a:latin typeface="Poppins Light" panose="00000400000000000000" pitchFamily="2" charset="0"/>
                  <a:cs typeface="Poppins Light" panose="00000400000000000000" pitchFamily="2" charset="0"/>
                </a:rPr>
                <a:t>Changement</a:t>
              </a:r>
              <a:r>
                <a:rPr lang="en-US" sz="1814" dirty="0">
                  <a:solidFill>
                    <a:srgbClr val="000000"/>
                  </a:solidFill>
                  <a:latin typeface="Poppins Light" panose="00000400000000000000" pitchFamily="2" charset="0"/>
                  <a:cs typeface="Poppins Light" panose="00000400000000000000" pitchFamily="2" charset="0"/>
                </a:rPr>
                <a:t> </a:t>
              </a:r>
              <a:r>
                <a:rPr lang="en-US" sz="1814" dirty="0" err="1">
                  <a:solidFill>
                    <a:srgbClr val="000000"/>
                  </a:solidFill>
                  <a:latin typeface="Poppins Light" panose="00000400000000000000" pitchFamily="2" charset="0"/>
                  <a:cs typeface="Poppins Light" panose="00000400000000000000" pitchFamily="2" charset="0"/>
                </a:rPr>
                <a:t>climatique</a:t>
              </a:r>
              <a:endParaRPr lang="en-US" sz="1814" dirty="0">
                <a:solidFill>
                  <a:srgbClr val="000000"/>
                </a:solidFill>
                <a:latin typeface="Poppins Light" panose="00000400000000000000" pitchFamily="2" charset="0"/>
                <a:cs typeface="Poppins Light" panose="00000400000000000000" pitchFamily="2" charset="0"/>
              </a:endParaRPr>
            </a:p>
          </p:txBody>
        </p:sp>
        <p:pic>
          <p:nvPicPr>
            <p:cNvPr id="1028" name="Picture 4" descr="Effects | Facts – Climate Change: Vital Signs of the Planet">
              <a:extLst>
                <a:ext uri="{FF2B5EF4-FFF2-40B4-BE49-F238E27FC236}">
                  <a16:creationId xmlns:a16="http://schemas.microsoft.com/office/drawing/2014/main" id="{40479C83-908F-B952-2936-4A2B728FD2F7}"/>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4497" y="6360761"/>
              <a:ext cx="2743200" cy="1600200"/>
            </a:xfrm>
            <a:prstGeom prst="roundRect">
              <a:avLst>
                <a:gd name="adj" fmla="val 8594"/>
              </a:avLst>
            </a:prstGeom>
            <a:solidFill>
              <a:srgbClr val="FFFFFF">
                <a:shade val="85000"/>
              </a:srgbClr>
            </a:solidFill>
            <a:ln>
              <a:noFill/>
            </a:ln>
            <a:effectLst/>
          </p:spPr>
        </p:pic>
      </p:grpSp>
      <p:grpSp>
        <p:nvGrpSpPr>
          <p:cNvPr id="44" name="Group 43">
            <a:extLst>
              <a:ext uri="{FF2B5EF4-FFF2-40B4-BE49-F238E27FC236}">
                <a16:creationId xmlns:a16="http://schemas.microsoft.com/office/drawing/2014/main" id="{E742743A-308F-9685-B5C4-FD190C6F7152}"/>
              </a:ext>
            </a:extLst>
          </p:cNvPr>
          <p:cNvGrpSpPr/>
          <p:nvPr/>
        </p:nvGrpSpPr>
        <p:grpSpPr>
          <a:xfrm>
            <a:off x="4102207" y="2782013"/>
            <a:ext cx="3235139" cy="2586390"/>
            <a:chOff x="4777064" y="3065265"/>
            <a:chExt cx="2743200" cy="2130663"/>
          </a:xfrm>
        </p:grpSpPr>
        <p:sp>
          <p:nvSpPr>
            <p:cNvPr id="11" name="Rectangle: Rounded Corners 10">
              <a:extLst>
                <a:ext uri="{FF2B5EF4-FFF2-40B4-BE49-F238E27FC236}">
                  <a16:creationId xmlns:a16="http://schemas.microsoft.com/office/drawing/2014/main" id="{E048AE66-94DB-EC7C-050A-8C56C199DBDB}"/>
                </a:ext>
              </a:extLst>
            </p:cNvPr>
            <p:cNvSpPr/>
            <p:nvPr/>
          </p:nvSpPr>
          <p:spPr>
            <a:xfrm>
              <a:off x="4777064" y="4737390"/>
              <a:ext cx="2743200" cy="45853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0" lang="en-US" sz="1814" i="0" u="none" strike="noStrike" kern="1200" cap="none" spc="0" normalizeH="0" baseline="0" noProof="0" dirty="0" err="1">
                  <a:ln>
                    <a:noFill/>
                  </a:ln>
                  <a:solidFill>
                    <a:srgbClr val="000000"/>
                  </a:solidFill>
                  <a:effectLst/>
                  <a:uLnTx/>
                  <a:uFillTx/>
                  <a:latin typeface="Poppins Light" panose="00000400000000000000" pitchFamily="2" charset="0"/>
                  <a:cs typeface="Poppins Light" panose="00000400000000000000" pitchFamily="2" charset="0"/>
                </a:rPr>
                <a:t>Changements</a:t>
              </a:r>
              <a:r>
                <a:rPr kumimoji="0" lang="en-US" sz="1814" i="0" u="none" strike="noStrike" kern="1200" cap="none" spc="0" normalizeH="0" baseline="0" noProof="0" dirty="0">
                  <a:ln>
                    <a:noFill/>
                  </a:ln>
                  <a:solidFill>
                    <a:srgbClr val="000000"/>
                  </a:solidFill>
                  <a:effectLst/>
                  <a:uLnTx/>
                  <a:uFillTx/>
                  <a:latin typeface="Poppins Light" panose="00000400000000000000" pitchFamily="2" charset="0"/>
                  <a:cs typeface="Poppins Light" panose="00000400000000000000" pitchFamily="2" charset="0"/>
                </a:rPr>
                <a:t> </a:t>
              </a:r>
              <a:r>
                <a:rPr kumimoji="0" lang="en-US" sz="1814" i="0" u="none" strike="noStrike" kern="1200" cap="none" spc="0" normalizeH="0" baseline="0" noProof="0" dirty="0" err="1">
                  <a:ln>
                    <a:noFill/>
                  </a:ln>
                  <a:solidFill>
                    <a:srgbClr val="000000"/>
                  </a:solidFill>
                  <a:effectLst/>
                  <a:uLnTx/>
                  <a:uFillTx/>
                  <a:latin typeface="Poppins Light" panose="00000400000000000000" pitchFamily="2" charset="0"/>
                  <a:cs typeface="Poppins Light" panose="00000400000000000000" pitchFamily="2" charset="0"/>
                </a:rPr>
                <a:t>géopolitiques</a:t>
              </a:r>
              <a:endParaRPr kumimoji="0" lang="en-US" sz="1814" i="0" u="none" strike="noStrike" kern="1200" cap="none" spc="0" normalizeH="0" baseline="0" noProof="0" dirty="0">
                <a:ln>
                  <a:noFill/>
                </a:ln>
                <a:solidFill>
                  <a:srgbClr val="000000"/>
                </a:solidFill>
                <a:effectLst/>
                <a:uLnTx/>
                <a:uFillTx/>
                <a:latin typeface="Poppins Light" panose="00000400000000000000" pitchFamily="2" charset="0"/>
                <a:cs typeface="Poppins Light" panose="00000400000000000000" pitchFamily="2" charset="0"/>
              </a:endParaRPr>
            </a:p>
          </p:txBody>
        </p:sp>
        <p:pic>
          <p:nvPicPr>
            <p:cNvPr id="1030" name="Picture 6" descr="War in Europe: Why Geopolitical Risks Should Always Be on Internal Audit's  Radar - Audit Beacon">
              <a:extLst>
                <a:ext uri="{FF2B5EF4-FFF2-40B4-BE49-F238E27FC236}">
                  <a16:creationId xmlns:a16="http://schemas.microsoft.com/office/drawing/2014/main" id="{71AF60B6-9904-10C7-8120-7722A4361178}"/>
                </a:ext>
              </a:extLst>
            </p:cNvPr>
            <p:cNvPicPr preferRelativeResize="0">
              <a:picLocks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777064" y="3065265"/>
              <a:ext cx="2743200" cy="1600200"/>
            </a:xfrm>
            <a:prstGeom prst="roundRect">
              <a:avLst>
                <a:gd name="adj" fmla="val 8594"/>
              </a:avLst>
            </a:prstGeom>
            <a:solidFill>
              <a:srgbClr val="FFFFFF">
                <a:shade val="85000"/>
              </a:srgbClr>
            </a:solidFill>
            <a:ln>
              <a:noFill/>
            </a:ln>
            <a:effectLst/>
          </p:spPr>
        </p:pic>
      </p:grpSp>
      <p:grpSp>
        <p:nvGrpSpPr>
          <p:cNvPr id="48" name="Group 47">
            <a:extLst>
              <a:ext uri="{FF2B5EF4-FFF2-40B4-BE49-F238E27FC236}">
                <a16:creationId xmlns:a16="http://schemas.microsoft.com/office/drawing/2014/main" id="{1B2B1FE8-2290-130D-EF97-1FD6A49CDB6E}"/>
              </a:ext>
            </a:extLst>
          </p:cNvPr>
          <p:cNvGrpSpPr/>
          <p:nvPr/>
        </p:nvGrpSpPr>
        <p:grpSpPr>
          <a:xfrm>
            <a:off x="10516636" y="7691177"/>
            <a:ext cx="2743200" cy="2094418"/>
            <a:chOff x="10753521" y="8342443"/>
            <a:chExt cx="2743200" cy="2094418"/>
          </a:xfrm>
        </p:grpSpPr>
        <p:sp>
          <p:nvSpPr>
            <p:cNvPr id="10" name="Rectangle: Rounded Corners 9">
              <a:extLst>
                <a:ext uri="{FF2B5EF4-FFF2-40B4-BE49-F238E27FC236}">
                  <a16:creationId xmlns:a16="http://schemas.microsoft.com/office/drawing/2014/main" id="{46C57968-B06B-8C8D-2CDC-68130739EA14}"/>
                </a:ext>
              </a:extLst>
            </p:cNvPr>
            <p:cNvSpPr/>
            <p:nvPr/>
          </p:nvSpPr>
          <p:spPr>
            <a:xfrm>
              <a:off x="10753521" y="9958332"/>
              <a:ext cx="2743200" cy="47852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7"/>
              <a:r>
                <a:rPr lang="en-US" sz="1814" dirty="0" err="1">
                  <a:solidFill>
                    <a:srgbClr val="000000"/>
                  </a:solidFill>
                  <a:latin typeface="Poppins Light" panose="00000400000000000000" pitchFamily="2" charset="0"/>
                  <a:cs typeface="Poppins Light" panose="00000400000000000000" pitchFamily="2" charset="0"/>
                </a:rPr>
                <a:t>Confiance</a:t>
              </a:r>
              <a:r>
                <a:rPr lang="en-US" sz="1814" dirty="0">
                  <a:solidFill>
                    <a:srgbClr val="000000"/>
                  </a:solidFill>
                  <a:latin typeface="Poppins Light" panose="00000400000000000000" pitchFamily="2" charset="0"/>
                  <a:cs typeface="Poppins Light" panose="00000400000000000000" pitchFamily="2" charset="0"/>
                </a:rPr>
                <a:t> et </a:t>
              </a:r>
              <a:r>
                <a:rPr lang="en-US" sz="1814" dirty="0" err="1">
                  <a:solidFill>
                    <a:srgbClr val="000000"/>
                  </a:solidFill>
                  <a:latin typeface="Poppins Light" panose="00000400000000000000" pitchFamily="2" charset="0"/>
                  <a:cs typeface="Poppins Light" panose="00000400000000000000" pitchFamily="2" charset="0"/>
                </a:rPr>
                <a:t>désinformation</a:t>
              </a:r>
              <a:endParaRPr lang="en-US" sz="1814" dirty="0">
                <a:solidFill>
                  <a:srgbClr val="000000"/>
                </a:solidFill>
                <a:latin typeface="Poppins Light" panose="00000400000000000000" pitchFamily="2" charset="0"/>
                <a:cs typeface="Poppins Light" panose="00000400000000000000" pitchFamily="2" charset="0"/>
              </a:endParaRPr>
            </a:p>
          </p:txBody>
        </p:sp>
        <p:pic>
          <p:nvPicPr>
            <p:cNvPr id="1034" name="Picture 10" descr="Misinformation may be popular but credibility commands trust – African  Centre for Media Excellence">
              <a:extLst>
                <a:ext uri="{FF2B5EF4-FFF2-40B4-BE49-F238E27FC236}">
                  <a16:creationId xmlns:a16="http://schemas.microsoft.com/office/drawing/2014/main" id="{486B489D-C21D-3951-3022-B563DC395590}"/>
                </a:ext>
              </a:extLst>
            </p:cNvPr>
            <p:cNvPicPr preferRelativeResize="0">
              <a:picLocks noChangeArrowheads="1"/>
            </p:cNvPicPr>
            <p:nvPr/>
          </p:nvPicPr>
          <p:blipFill rotWithShape="1">
            <a:blip r:embed="rId8" cstate="screen">
              <a:extLst>
                <a:ext uri="{28A0092B-C50C-407E-A947-70E740481C1C}">
                  <a14:useLocalDpi xmlns:a14="http://schemas.microsoft.com/office/drawing/2010/main" val="0"/>
                </a:ext>
              </a:extLst>
            </a:blip>
            <a:srcRect l="17728" t="-3501" r="17913" b="34425"/>
            <a:stretch/>
          </p:blipFill>
          <p:spPr bwMode="auto">
            <a:xfrm>
              <a:off x="10753521" y="8342443"/>
              <a:ext cx="2743200" cy="1600200"/>
            </a:xfrm>
            <a:prstGeom prst="roundRect">
              <a:avLst>
                <a:gd name="adj" fmla="val 8594"/>
              </a:avLst>
            </a:prstGeom>
            <a:solidFill>
              <a:srgbClr val="FFFFFF">
                <a:shade val="85000"/>
              </a:srgbClr>
            </a:solidFill>
            <a:ln>
              <a:noFill/>
            </a:ln>
            <a:effectLst/>
          </p:spPr>
        </p:pic>
      </p:grpSp>
      <p:grpSp>
        <p:nvGrpSpPr>
          <p:cNvPr id="46" name="Group 45">
            <a:extLst>
              <a:ext uri="{FF2B5EF4-FFF2-40B4-BE49-F238E27FC236}">
                <a16:creationId xmlns:a16="http://schemas.microsoft.com/office/drawing/2014/main" id="{12BF90F9-F632-4D99-01ED-2F83EA6D58EC}"/>
              </a:ext>
            </a:extLst>
          </p:cNvPr>
          <p:cNvGrpSpPr/>
          <p:nvPr/>
        </p:nvGrpSpPr>
        <p:grpSpPr>
          <a:xfrm>
            <a:off x="16860253" y="6789027"/>
            <a:ext cx="2743200" cy="2664189"/>
            <a:chOff x="16860253" y="6789027"/>
            <a:chExt cx="2743200" cy="2664189"/>
          </a:xfrm>
        </p:grpSpPr>
        <p:sp>
          <p:nvSpPr>
            <p:cNvPr id="17" name="Rectangle: Rounded Corners 16">
              <a:extLst>
                <a:ext uri="{FF2B5EF4-FFF2-40B4-BE49-F238E27FC236}">
                  <a16:creationId xmlns:a16="http://schemas.microsoft.com/office/drawing/2014/main" id="{39376998-7678-FE93-49F3-1F553ADF98FF}"/>
                </a:ext>
              </a:extLst>
            </p:cNvPr>
            <p:cNvSpPr/>
            <p:nvPr/>
          </p:nvSpPr>
          <p:spPr>
            <a:xfrm>
              <a:off x="16860253" y="8391766"/>
              <a:ext cx="2743200" cy="1061450"/>
            </a:xfrm>
            <a:prstGeom prst="roundRect">
              <a:avLst>
                <a:gd name="adj" fmla="val 331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7"/>
              <a:r>
                <a:rPr lang="en-US" sz="1814" dirty="0" err="1">
                  <a:solidFill>
                    <a:srgbClr val="000000"/>
                  </a:solidFill>
                  <a:latin typeface="Poppins Light" panose="00000400000000000000" pitchFamily="2" charset="0"/>
                  <a:cs typeface="Poppins Light" panose="00000400000000000000" pitchFamily="2" charset="0"/>
                </a:rPr>
                <a:t>Conflit</a:t>
              </a:r>
              <a:r>
                <a:rPr lang="en-US" sz="1814" dirty="0">
                  <a:solidFill>
                    <a:srgbClr val="000000"/>
                  </a:solidFill>
                  <a:latin typeface="Poppins Light" panose="00000400000000000000" pitchFamily="2" charset="0"/>
                  <a:cs typeface="Poppins Light" panose="00000400000000000000" pitchFamily="2" charset="0"/>
                </a:rPr>
                <a:t>/migration/</a:t>
              </a:r>
              <a:r>
                <a:rPr lang="en-US" sz="1814" dirty="0" err="1">
                  <a:solidFill>
                    <a:srgbClr val="000000"/>
                  </a:solidFill>
                  <a:latin typeface="Poppins Light" panose="00000400000000000000" pitchFamily="2" charset="0"/>
                  <a:cs typeface="Poppins Light" panose="00000400000000000000" pitchFamily="2" charset="0"/>
                </a:rPr>
                <a:t>paramètres</a:t>
              </a:r>
              <a:r>
                <a:rPr lang="en-US" sz="1814" dirty="0">
                  <a:solidFill>
                    <a:srgbClr val="000000"/>
                  </a:solidFill>
                  <a:latin typeface="Poppins Light" panose="00000400000000000000" pitchFamily="2" charset="0"/>
                  <a:cs typeface="Poppins Light" panose="00000400000000000000" pitchFamily="2" charset="0"/>
                </a:rPr>
                <a:t> </a:t>
              </a:r>
              <a:r>
                <a:rPr lang="en-US" sz="1814" dirty="0" err="1">
                  <a:solidFill>
                    <a:srgbClr val="000000"/>
                  </a:solidFill>
                  <a:latin typeface="Poppins Light" panose="00000400000000000000" pitchFamily="2" charset="0"/>
                  <a:cs typeface="Poppins Light" panose="00000400000000000000" pitchFamily="2" charset="0"/>
                </a:rPr>
                <a:t>fragiles</a:t>
              </a:r>
              <a:endParaRPr lang="en-US" sz="1814" dirty="0">
                <a:solidFill>
                  <a:srgbClr val="000000"/>
                </a:solidFill>
                <a:latin typeface="Poppins Light" panose="00000400000000000000" pitchFamily="2" charset="0"/>
                <a:cs typeface="Poppins Light" panose="00000400000000000000" pitchFamily="2" charset="0"/>
              </a:endParaRPr>
            </a:p>
          </p:txBody>
        </p:sp>
        <p:pic>
          <p:nvPicPr>
            <p:cNvPr id="1036" name="Picture 12" descr="Fragile Settings - Relief International">
              <a:extLst>
                <a:ext uri="{FF2B5EF4-FFF2-40B4-BE49-F238E27FC236}">
                  <a16:creationId xmlns:a16="http://schemas.microsoft.com/office/drawing/2014/main" id="{EFA58DB9-236A-3DC1-2580-F958D0E45386}"/>
                </a:ext>
              </a:extLst>
            </p:cNvPr>
            <p:cNvPicPr preferRelativeResize="0">
              <a:picLocks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6860253" y="6789027"/>
              <a:ext cx="2743200" cy="1600200"/>
            </a:xfrm>
            <a:prstGeom prst="roundRect">
              <a:avLst>
                <a:gd name="adj" fmla="val 8594"/>
              </a:avLst>
            </a:prstGeom>
            <a:solidFill>
              <a:srgbClr val="FFFFFF">
                <a:shade val="85000"/>
              </a:srgbClr>
            </a:solidFill>
            <a:ln>
              <a:noFill/>
            </a:ln>
            <a:effectLst/>
          </p:spPr>
        </p:pic>
      </p:grpSp>
      <p:sp>
        <p:nvSpPr>
          <p:cNvPr id="30" name="Rectangle: Rounded Corners 29">
            <a:extLst>
              <a:ext uri="{FF2B5EF4-FFF2-40B4-BE49-F238E27FC236}">
                <a16:creationId xmlns:a16="http://schemas.microsoft.com/office/drawing/2014/main" id="{3E060B31-EBA7-208C-1E87-9FD8ABD6ED7A}"/>
              </a:ext>
            </a:extLst>
          </p:cNvPr>
          <p:cNvSpPr/>
          <p:nvPr/>
        </p:nvSpPr>
        <p:spPr>
          <a:xfrm>
            <a:off x="13690316" y="8308918"/>
            <a:ext cx="2743200" cy="910001"/>
          </a:xfrm>
          <a:prstGeom prst="roundRect">
            <a:avLst>
              <a:gd name="adj" fmla="val 331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7">
              <a:defRPr/>
            </a:pPr>
            <a:r>
              <a:rPr lang="en-US" sz="1814" dirty="0">
                <a:solidFill>
                  <a:srgbClr val="000000"/>
                </a:solidFill>
                <a:latin typeface="Poppins Light" panose="00000400000000000000" pitchFamily="2" charset="0"/>
                <a:cs typeface="Poppins Light" panose="00000400000000000000" pitchFamily="2" charset="0"/>
              </a:rPr>
              <a:t>Engagement avec le </a:t>
            </a:r>
            <a:r>
              <a:rPr lang="en-US" sz="1814" dirty="0" err="1">
                <a:solidFill>
                  <a:srgbClr val="000000"/>
                </a:solidFill>
                <a:latin typeface="Poppins Light" panose="00000400000000000000" pitchFamily="2" charset="0"/>
                <a:cs typeface="Poppins Light" panose="00000400000000000000" pitchFamily="2" charset="0"/>
              </a:rPr>
              <a:t>secteur</a:t>
            </a:r>
            <a:r>
              <a:rPr lang="en-US" sz="1814" dirty="0">
                <a:solidFill>
                  <a:srgbClr val="000000"/>
                </a:solidFill>
                <a:latin typeface="Poppins Light" panose="00000400000000000000" pitchFamily="2" charset="0"/>
                <a:cs typeface="Poppins Light" panose="00000400000000000000" pitchFamily="2" charset="0"/>
              </a:rPr>
              <a:t> </a:t>
            </a:r>
            <a:r>
              <a:rPr lang="en-US" sz="1814" dirty="0" err="1">
                <a:solidFill>
                  <a:srgbClr val="000000"/>
                </a:solidFill>
                <a:latin typeface="Poppins Light" panose="00000400000000000000" pitchFamily="2" charset="0"/>
                <a:cs typeface="Poppins Light" panose="00000400000000000000" pitchFamily="2" charset="0"/>
              </a:rPr>
              <a:t>privé</a:t>
            </a:r>
            <a:endParaRPr lang="en-US" sz="1814" dirty="0">
              <a:solidFill>
                <a:srgbClr val="000000"/>
              </a:solidFill>
              <a:latin typeface="Poppins Light" panose="00000400000000000000" pitchFamily="2" charset="0"/>
              <a:cs typeface="Poppins Light" panose="00000400000000000000" pitchFamily="2" charset="0"/>
              <a:sym typeface="Wingdings" panose="05000000000000000000" pitchFamily="2" charset="2"/>
            </a:endParaRPr>
          </a:p>
        </p:txBody>
      </p:sp>
      <p:pic>
        <p:nvPicPr>
          <p:cNvPr id="1038" name="Picture 14" descr="The Power of Purpose: why private sector leaders are drawn to the public  sector | Odgers Berndtson">
            <a:extLst>
              <a:ext uri="{FF2B5EF4-FFF2-40B4-BE49-F238E27FC236}">
                <a16:creationId xmlns:a16="http://schemas.microsoft.com/office/drawing/2014/main" id="{248F4D21-35EE-423F-A902-1DAE64ADA905}"/>
              </a:ext>
            </a:extLst>
          </p:cNvPr>
          <p:cNvPicPr preferRelativeResize="0">
            <a:picLocks noChangeArrowheads="1"/>
          </p:cNvPicPr>
          <p:nvPr/>
        </p:nvPicPr>
        <p:blipFill rotWithShape="1">
          <a:blip r:embed="rId10" cstate="screen">
            <a:extLst>
              <a:ext uri="{28A0092B-C50C-407E-A947-70E740481C1C}">
                <a14:useLocalDpi xmlns:a14="http://schemas.microsoft.com/office/drawing/2010/main" val="0"/>
              </a:ext>
            </a:extLst>
          </a:blip>
          <a:srcRect l="2867" t="26250" r="-2867" b="25015"/>
          <a:stretch/>
        </p:blipFill>
        <p:spPr bwMode="auto">
          <a:xfrm>
            <a:off x="13690316" y="6663722"/>
            <a:ext cx="2743200" cy="1600200"/>
          </a:xfrm>
          <a:prstGeom prst="roundRect">
            <a:avLst>
              <a:gd name="adj" fmla="val 8594"/>
            </a:avLst>
          </a:prstGeom>
          <a:solidFill>
            <a:srgbClr val="FFFFFF">
              <a:shade val="85000"/>
            </a:srgbClr>
          </a:solidFill>
          <a:ln>
            <a:noFill/>
          </a:ln>
          <a:effectLst/>
        </p:spPr>
      </p:pic>
      <p:grpSp>
        <p:nvGrpSpPr>
          <p:cNvPr id="41" name="Group 40">
            <a:extLst>
              <a:ext uri="{FF2B5EF4-FFF2-40B4-BE49-F238E27FC236}">
                <a16:creationId xmlns:a16="http://schemas.microsoft.com/office/drawing/2014/main" id="{D2BF89CF-F8F5-0275-F688-F1B6BD507A6A}"/>
              </a:ext>
            </a:extLst>
          </p:cNvPr>
          <p:cNvGrpSpPr/>
          <p:nvPr/>
        </p:nvGrpSpPr>
        <p:grpSpPr>
          <a:xfrm>
            <a:off x="10516636" y="5147413"/>
            <a:ext cx="2745072" cy="2184875"/>
            <a:chOff x="10865487" y="5202803"/>
            <a:chExt cx="2745072" cy="2184875"/>
          </a:xfrm>
        </p:grpSpPr>
        <p:sp>
          <p:nvSpPr>
            <p:cNvPr id="2" name="Rectangle: Rounded Corners 1">
              <a:extLst>
                <a:ext uri="{FF2B5EF4-FFF2-40B4-BE49-F238E27FC236}">
                  <a16:creationId xmlns:a16="http://schemas.microsoft.com/office/drawing/2014/main" id="{9DCBA0E2-EBE3-DB49-7DDB-4418F3024732}"/>
                </a:ext>
              </a:extLst>
            </p:cNvPr>
            <p:cNvSpPr/>
            <p:nvPr/>
          </p:nvSpPr>
          <p:spPr>
            <a:xfrm>
              <a:off x="10867359" y="6929140"/>
              <a:ext cx="2743200" cy="45853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7"/>
              <a:r>
                <a:rPr lang="en-US" sz="1400" dirty="0">
                  <a:solidFill>
                    <a:srgbClr val="000000"/>
                  </a:solidFill>
                  <a:latin typeface="Poppins Light" panose="00000400000000000000" pitchFamily="2" charset="0"/>
                  <a:cs typeface="Poppins Light" panose="00000400000000000000" pitchFamily="2" charset="0"/>
                </a:rPr>
                <a:t>Les </a:t>
              </a:r>
              <a:r>
                <a:rPr lang="en-US" sz="1400" dirty="0" err="1">
                  <a:solidFill>
                    <a:srgbClr val="000000"/>
                  </a:solidFill>
                  <a:latin typeface="Poppins Light" panose="00000400000000000000" pitchFamily="2" charset="0"/>
                  <a:cs typeface="Poppins Light" panose="00000400000000000000" pitchFamily="2" charset="0"/>
                </a:rPr>
                <a:t>systèmes</a:t>
              </a:r>
              <a:r>
                <a:rPr lang="en-US" sz="1400" dirty="0">
                  <a:solidFill>
                    <a:srgbClr val="000000"/>
                  </a:solidFill>
                  <a:latin typeface="Poppins Light" panose="00000400000000000000" pitchFamily="2" charset="0"/>
                  <a:cs typeface="Poppins Light" panose="00000400000000000000" pitchFamily="2" charset="0"/>
                </a:rPr>
                <a:t> de </a:t>
              </a:r>
              <a:r>
                <a:rPr lang="en-US" sz="1400" dirty="0" err="1">
                  <a:solidFill>
                    <a:srgbClr val="000000"/>
                  </a:solidFill>
                  <a:latin typeface="Poppins Light" panose="00000400000000000000" pitchFamily="2" charset="0"/>
                  <a:cs typeface="Poppins Light" panose="00000400000000000000" pitchFamily="2" charset="0"/>
                </a:rPr>
                <a:t>santé</a:t>
              </a:r>
              <a:r>
                <a:rPr lang="en-US" sz="1400" dirty="0">
                  <a:solidFill>
                    <a:srgbClr val="000000"/>
                  </a:solidFill>
                  <a:latin typeface="Poppins Light" panose="00000400000000000000" pitchFamily="2" charset="0"/>
                  <a:cs typeface="Poppins Light" panose="00000400000000000000" pitchFamily="2" charset="0"/>
                </a:rPr>
                <a:t> des pays </a:t>
              </a:r>
              <a:r>
                <a:rPr lang="en-US" sz="1400" dirty="0" err="1">
                  <a:solidFill>
                    <a:srgbClr val="000000"/>
                  </a:solidFill>
                  <a:latin typeface="Poppins Light" panose="00000400000000000000" pitchFamily="2" charset="0"/>
                  <a:cs typeface="Poppins Light" panose="00000400000000000000" pitchFamily="2" charset="0"/>
                </a:rPr>
                <a:t>sont</a:t>
              </a:r>
              <a:r>
                <a:rPr lang="en-US" sz="1400" dirty="0">
                  <a:solidFill>
                    <a:srgbClr val="000000"/>
                  </a:solidFill>
                  <a:latin typeface="Poppins Light" panose="00000400000000000000" pitchFamily="2" charset="0"/>
                  <a:cs typeface="Poppins Light" panose="00000400000000000000" pitchFamily="2" charset="0"/>
                </a:rPr>
                <a:t> mis à rude </a:t>
              </a:r>
              <a:r>
                <a:rPr lang="en-US" sz="1400" dirty="0" err="1">
                  <a:solidFill>
                    <a:srgbClr val="000000"/>
                  </a:solidFill>
                  <a:latin typeface="Poppins Light" panose="00000400000000000000" pitchFamily="2" charset="0"/>
                  <a:cs typeface="Poppins Light" panose="00000400000000000000" pitchFamily="2" charset="0"/>
                </a:rPr>
                <a:t>épreuve</a:t>
              </a:r>
              <a:endParaRPr lang="en-US" sz="1400" dirty="0">
                <a:solidFill>
                  <a:srgbClr val="000000"/>
                </a:solidFill>
                <a:latin typeface="Poppins Light" panose="00000400000000000000" pitchFamily="2" charset="0"/>
                <a:cs typeface="Poppins Light" panose="00000400000000000000" pitchFamily="2" charset="0"/>
              </a:endParaRPr>
            </a:p>
          </p:txBody>
        </p:sp>
        <p:pic>
          <p:nvPicPr>
            <p:cNvPr id="1040" name="Picture 16" descr="Explainer: What ails Canada's healthcare system? | Reuters">
              <a:extLst>
                <a:ext uri="{FF2B5EF4-FFF2-40B4-BE49-F238E27FC236}">
                  <a16:creationId xmlns:a16="http://schemas.microsoft.com/office/drawing/2014/main" id="{1B78BBD8-66CE-1A11-A0D1-DDF446C6887C}"/>
                </a:ext>
              </a:extLst>
            </p:cNvPr>
            <p:cNvPicPr preferRelativeResize="0">
              <a:picLocks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10865487" y="5202803"/>
              <a:ext cx="2743200" cy="1600200"/>
            </a:xfrm>
            <a:prstGeom prst="roundRect">
              <a:avLst>
                <a:gd name="adj" fmla="val 8594"/>
              </a:avLst>
            </a:prstGeom>
            <a:solidFill>
              <a:srgbClr val="FFFFFF">
                <a:shade val="85000"/>
              </a:srgbClr>
            </a:solidFill>
            <a:ln>
              <a:noFill/>
            </a:ln>
            <a:effectLst/>
          </p:spPr>
        </p:pic>
      </p:grpSp>
      <p:grpSp>
        <p:nvGrpSpPr>
          <p:cNvPr id="43" name="Group 42">
            <a:extLst>
              <a:ext uri="{FF2B5EF4-FFF2-40B4-BE49-F238E27FC236}">
                <a16:creationId xmlns:a16="http://schemas.microsoft.com/office/drawing/2014/main" id="{34FCFF0A-CF5C-F552-F8CC-BE2F71C14C15}"/>
              </a:ext>
            </a:extLst>
          </p:cNvPr>
          <p:cNvGrpSpPr/>
          <p:nvPr/>
        </p:nvGrpSpPr>
        <p:grpSpPr>
          <a:xfrm>
            <a:off x="7513887" y="3663485"/>
            <a:ext cx="2743200" cy="2073571"/>
            <a:chOff x="8063097" y="3491199"/>
            <a:chExt cx="2743200" cy="2073571"/>
          </a:xfrm>
        </p:grpSpPr>
        <p:pic>
          <p:nvPicPr>
            <p:cNvPr id="1032" name="Picture 8" descr="Antimicrobial resistance - Wikipedia">
              <a:extLst>
                <a:ext uri="{FF2B5EF4-FFF2-40B4-BE49-F238E27FC236}">
                  <a16:creationId xmlns:a16="http://schemas.microsoft.com/office/drawing/2014/main" id="{3F97B95A-1BB2-82F2-7B57-DCBFCCB1B8D4}"/>
                </a:ext>
              </a:extLst>
            </p:cNvPr>
            <p:cNvPicPr preferRelativeResize="0">
              <a:picLocks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8063097" y="3491199"/>
              <a:ext cx="2743200" cy="1600200"/>
            </a:xfrm>
            <a:prstGeom prst="roundRect">
              <a:avLst>
                <a:gd name="adj" fmla="val 8594"/>
              </a:avLst>
            </a:prstGeom>
            <a:solidFill>
              <a:srgbClr val="FFFFFF">
                <a:shade val="85000"/>
              </a:srgbClr>
            </a:solidFill>
            <a:ln>
              <a:noFill/>
            </a:ln>
            <a:effectLst/>
          </p:spPr>
        </p:pic>
        <p:sp>
          <p:nvSpPr>
            <p:cNvPr id="42" name="Rectangle: Rounded Corners 41">
              <a:extLst>
                <a:ext uri="{FF2B5EF4-FFF2-40B4-BE49-F238E27FC236}">
                  <a16:creationId xmlns:a16="http://schemas.microsoft.com/office/drawing/2014/main" id="{528DE9BB-F066-D357-3719-3E388D82A2E0}"/>
                </a:ext>
              </a:extLst>
            </p:cNvPr>
            <p:cNvSpPr/>
            <p:nvPr/>
          </p:nvSpPr>
          <p:spPr>
            <a:xfrm>
              <a:off x="8063097" y="5106232"/>
              <a:ext cx="2743200" cy="45853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0" lang="en-US" sz="1814" i="0" u="none" strike="noStrike" kern="1200" cap="none" spc="0" normalizeH="0" baseline="0" noProof="0">
                  <a:ln>
                    <a:noFill/>
                  </a:ln>
                  <a:solidFill>
                    <a:srgbClr val="000000"/>
                  </a:solidFill>
                  <a:effectLst/>
                  <a:uLnTx/>
                  <a:uFillTx/>
                  <a:latin typeface="Poppins Light" panose="00000400000000000000" pitchFamily="2" charset="0"/>
                  <a:cs typeface="Poppins Light" panose="00000400000000000000" pitchFamily="2" charset="0"/>
                </a:rPr>
                <a:t>AMR</a:t>
              </a:r>
            </a:p>
          </p:txBody>
        </p:sp>
      </p:grpSp>
      <p:grpSp>
        <p:nvGrpSpPr>
          <p:cNvPr id="49" name="Group 48">
            <a:extLst>
              <a:ext uri="{FF2B5EF4-FFF2-40B4-BE49-F238E27FC236}">
                <a16:creationId xmlns:a16="http://schemas.microsoft.com/office/drawing/2014/main" id="{F83B2C55-AF86-7FA3-00EA-407E11D61F22}"/>
              </a:ext>
            </a:extLst>
          </p:cNvPr>
          <p:cNvGrpSpPr/>
          <p:nvPr/>
        </p:nvGrpSpPr>
        <p:grpSpPr>
          <a:xfrm>
            <a:off x="4016015" y="5621950"/>
            <a:ext cx="2979346" cy="2842267"/>
            <a:chOff x="4649683" y="5621950"/>
            <a:chExt cx="2979346" cy="2842267"/>
          </a:xfrm>
        </p:grpSpPr>
        <p:sp>
          <p:nvSpPr>
            <p:cNvPr id="6" name="Rectangle: Rounded Corners 5">
              <a:extLst>
                <a:ext uri="{FF2B5EF4-FFF2-40B4-BE49-F238E27FC236}">
                  <a16:creationId xmlns:a16="http://schemas.microsoft.com/office/drawing/2014/main" id="{F7FD78BA-8C60-2586-5C73-2F3BDE99B37A}"/>
                </a:ext>
              </a:extLst>
            </p:cNvPr>
            <p:cNvSpPr/>
            <p:nvPr/>
          </p:nvSpPr>
          <p:spPr>
            <a:xfrm>
              <a:off x="4649683" y="7239780"/>
              <a:ext cx="2979346" cy="122443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7"/>
              <a:r>
                <a:rPr lang="en-US" sz="1600" dirty="0" err="1">
                  <a:solidFill>
                    <a:srgbClr val="000000"/>
                  </a:solidFill>
                  <a:latin typeface="Poppins Light" panose="00000400000000000000" pitchFamily="2" charset="0"/>
                  <a:cs typeface="Poppins Light" panose="00000400000000000000" pitchFamily="2" charset="0"/>
                </a:rPr>
                <a:t>Héritage</a:t>
              </a:r>
              <a:r>
                <a:rPr lang="en-US" sz="1600" dirty="0">
                  <a:solidFill>
                    <a:srgbClr val="000000"/>
                  </a:solidFill>
                  <a:latin typeface="Poppins Light" panose="00000400000000000000" pitchFamily="2" charset="0"/>
                  <a:cs typeface="Poppins Light" panose="00000400000000000000" pitchFamily="2" charset="0"/>
                </a:rPr>
                <a:t>/</a:t>
              </a:r>
              <a:r>
                <a:rPr lang="en-US" sz="1600" dirty="0" err="1">
                  <a:solidFill>
                    <a:srgbClr val="000000"/>
                  </a:solidFill>
                  <a:latin typeface="Poppins Light" panose="00000400000000000000" pitchFamily="2" charset="0"/>
                  <a:cs typeface="Poppins Light" panose="00000400000000000000" pitchFamily="2" charset="0"/>
                </a:rPr>
                <a:t>durabilité</a:t>
              </a:r>
              <a:r>
                <a:rPr lang="en-US" sz="1600" dirty="0">
                  <a:solidFill>
                    <a:srgbClr val="000000"/>
                  </a:solidFill>
                  <a:latin typeface="Poppins Light" panose="00000400000000000000" pitchFamily="2" charset="0"/>
                  <a:cs typeface="Poppins Light" panose="00000400000000000000" pitchFamily="2" charset="0"/>
                </a:rPr>
                <a:t>/</a:t>
              </a:r>
              <a:r>
                <a:rPr lang="en-US" sz="1600" dirty="0" err="1">
                  <a:solidFill>
                    <a:srgbClr val="000000"/>
                  </a:solidFill>
                  <a:latin typeface="Poppins Light" panose="00000400000000000000" pitchFamily="2" charset="0"/>
                  <a:cs typeface="Poppins Light" panose="00000400000000000000" pitchFamily="2" charset="0"/>
                </a:rPr>
                <a:t>futur</a:t>
              </a:r>
              <a:r>
                <a:rPr lang="en-US" sz="1600" dirty="0">
                  <a:solidFill>
                    <a:srgbClr val="000000"/>
                  </a:solidFill>
                  <a:latin typeface="Poppins Light" panose="00000400000000000000" pitchFamily="2" charset="0"/>
                  <a:cs typeface="Poppins Light" panose="00000400000000000000" pitchFamily="2" charset="0"/>
                </a:rPr>
                <a:t> des initiatives </a:t>
              </a:r>
              <a:r>
                <a:rPr lang="en-US" sz="1600" dirty="0" err="1">
                  <a:solidFill>
                    <a:srgbClr val="000000"/>
                  </a:solidFill>
                  <a:latin typeface="Poppins Light" panose="00000400000000000000" pitchFamily="2" charset="0"/>
                  <a:cs typeface="Poppins Light" panose="00000400000000000000" pitchFamily="2" charset="0"/>
                </a:rPr>
                <a:t>en</a:t>
              </a:r>
              <a:r>
                <a:rPr lang="en-US" sz="1600" dirty="0">
                  <a:solidFill>
                    <a:srgbClr val="000000"/>
                  </a:solidFill>
                  <a:latin typeface="Poppins Light" panose="00000400000000000000" pitchFamily="2" charset="0"/>
                  <a:cs typeface="Poppins Light" panose="00000400000000000000" pitchFamily="2" charset="0"/>
                </a:rPr>
                <a:t> matière de </a:t>
              </a:r>
              <a:r>
                <a:rPr lang="en-US" sz="1600" dirty="0" err="1">
                  <a:solidFill>
                    <a:srgbClr val="000000"/>
                  </a:solidFill>
                  <a:latin typeface="Poppins Light" panose="00000400000000000000" pitchFamily="2" charset="0"/>
                  <a:cs typeface="Poppins Light" panose="00000400000000000000" pitchFamily="2" charset="0"/>
                </a:rPr>
                <a:t>santé</a:t>
              </a:r>
              <a:r>
                <a:rPr lang="en-US" sz="1600" dirty="0">
                  <a:solidFill>
                    <a:srgbClr val="000000"/>
                  </a:solidFill>
                  <a:latin typeface="Poppins Light" panose="00000400000000000000" pitchFamily="2" charset="0"/>
                  <a:cs typeface="Poppins Light" panose="00000400000000000000" pitchFamily="2" charset="0"/>
                </a:rPr>
                <a:t> mondiale1</a:t>
              </a:r>
              <a:endParaRPr lang="en-US" sz="1600" baseline="30000" dirty="0">
                <a:solidFill>
                  <a:srgbClr val="000000"/>
                </a:solidFill>
                <a:latin typeface="Poppins Light" panose="00000400000000000000" pitchFamily="2" charset="0"/>
                <a:cs typeface="Poppins Light" panose="00000400000000000000" pitchFamily="2" charset="0"/>
              </a:endParaRPr>
            </a:p>
          </p:txBody>
        </p:sp>
        <p:pic>
          <p:nvPicPr>
            <p:cNvPr id="1044" name="Picture 20" descr="Green Sustainability | PECB">
              <a:extLst>
                <a:ext uri="{FF2B5EF4-FFF2-40B4-BE49-F238E27FC236}">
                  <a16:creationId xmlns:a16="http://schemas.microsoft.com/office/drawing/2014/main" id="{F58247AA-30A0-1D1C-A113-C38090551A2C}"/>
                </a:ext>
              </a:extLst>
            </p:cNvPr>
            <p:cNvPicPr preferRelativeResize="0">
              <a:picLocks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4767756" y="5621950"/>
              <a:ext cx="2743200" cy="1600200"/>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354231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954858-6414-A745-B7A3-225B9C7C2A82}"/>
              </a:ext>
            </a:extLst>
          </p:cNvPr>
          <p:cNvSpPr>
            <a:spLocks noGrp="1"/>
          </p:cNvSpPr>
          <p:nvPr>
            <p:ph type="sldNum" sz="quarter" idx="12"/>
          </p:nvPr>
        </p:nvSpPr>
        <p:spPr>
          <a:xfrm>
            <a:off x="17455306" y="10199348"/>
            <a:ext cx="1479335" cy="304571"/>
          </a:xfrm>
        </p:spPr>
        <p:txBody>
          <a:bodyPr/>
          <a:lstStyle/>
          <a:p>
            <a:pPr defTabSz="1507846">
              <a:defRPr/>
            </a:pPr>
            <a:fld id="{E2E31AFC-DF42-41A5-B57C-06A83BBA6616}" type="slidenum">
              <a:rPr lang="en-GB" sz="1979">
                <a:solidFill>
                  <a:prstClr val="black">
                    <a:tint val="75000"/>
                  </a:prstClr>
                </a:solidFill>
                <a:cs typeface="+mn-cs"/>
              </a:rPr>
              <a:pPr defTabSz="1507846">
                <a:defRPr/>
              </a:pPr>
              <a:t>4</a:t>
            </a:fld>
            <a:endParaRPr lang="en-GB" sz="1979">
              <a:solidFill>
                <a:prstClr val="black">
                  <a:tint val="75000"/>
                </a:prstClr>
              </a:solidFill>
              <a:cs typeface="+mn-cs"/>
            </a:endParaRPr>
          </a:p>
        </p:txBody>
      </p:sp>
      <p:sp>
        <p:nvSpPr>
          <p:cNvPr id="4" name="Title 3">
            <a:extLst>
              <a:ext uri="{FF2B5EF4-FFF2-40B4-BE49-F238E27FC236}">
                <a16:creationId xmlns:a16="http://schemas.microsoft.com/office/drawing/2014/main" id="{CA70153E-4F87-4C44-924B-B6A3EA7EFA62}"/>
              </a:ext>
            </a:extLst>
          </p:cNvPr>
          <p:cNvSpPr>
            <a:spLocks noGrp="1"/>
          </p:cNvSpPr>
          <p:nvPr>
            <p:ph type="title"/>
          </p:nvPr>
        </p:nvSpPr>
        <p:spPr>
          <a:xfrm>
            <a:off x="788781" y="467759"/>
            <a:ext cx="15264625" cy="1231106"/>
          </a:xfrm>
        </p:spPr>
        <p:txBody>
          <a:bodyPr/>
          <a:lstStyle/>
          <a:p>
            <a:pPr>
              <a:lnSpc>
                <a:spcPct val="100000"/>
              </a:lnSpc>
            </a:pPr>
            <a:r>
              <a:rPr lang="en-GB" sz="4000" dirty="0" err="1">
                <a:latin typeface="Poppins SemiBold" panose="00000700000000000000" pitchFamily="2" charset="0"/>
                <a:cs typeface="Poppins SemiBold" panose="00000700000000000000" pitchFamily="2" charset="0"/>
              </a:rPr>
              <a:t>Depuis</a:t>
            </a:r>
            <a:r>
              <a:rPr lang="en-GB" sz="4000" dirty="0">
                <a:latin typeface="Poppins SemiBold" panose="00000700000000000000" pitchFamily="2" charset="0"/>
                <a:cs typeface="Poppins SemiBold" panose="00000700000000000000" pitchFamily="2" charset="0"/>
              </a:rPr>
              <a:t> 2021, </a:t>
            </a:r>
            <a:r>
              <a:rPr lang="en-GB" sz="4000" dirty="0" err="1">
                <a:latin typeface="Poppins SemiBold" panose="00000700000000000000" pitchFamily="2" charset="0"/>
                <a:cs typeface="Poppins SemiBold" panose="00000700000000000000" pitchFamily="2" charset="0"/>
              </a:rPr>
              <a:t>l'OMS</a:t>
            </a:r>
            <a:r>
              <a:rPr lang="en-GB" sz="4000" dirty="0">
                <a:latin typeface="Poppins SemiBold" panose="00000700000000000000" pitchFamily="2" charset="0"/>
                <a:cs typeface="Poppins SemiBold" panose="00000700000000000000" pitchFamily="2" charset="0"/>
              </a:rPr>
              <a:t> encourage la planification </a:t>
            </a:r>
            <a:r>
              <a:rPr lang="en-GB" sz="4000" dirty="0" err="1">
                <a:latin typeface="Poppins SemiBold" panose="00000700000000000000" pitchFamily="2" charset="0"/>
                <a:cs typeface="Poppins SemiBold" panose="00000700000000000000" pitchFamily="2" charset="0"/>
              </a:rPr>
              <a:t>stratégique</a:t>
            </a:r>
            <a:r>
              <a:rPr lang="en-GB" sz="4000" dirty="0">
                <a:latin typeface="Poppins SemiBold" panose="00000700000000000000" pitchFamily="2" charset="0"/>
                <a:cs typeface="Poppins SemiBold" panose="00000700000000000000" pitchFamily="2" charset="0"/>
              </a:rPr>
              <a:t> par le </a:t>
            </a:r>
            <a:r>
              <a:rPr lang="en-GB" sz="4000" dirty="0" err="1">
                <a:latin typeface="Poppins SemiBold" panose="00000700000000000000" pitchFamily="2" charset="0"/>
                <a:cs typeface="Poppins SemiBold" panose="00000700000000000000" pitchFamily="2" charset="0"/>
              </a:rPr>
              <a:t>biais</a:t>
            </a:r>
            <a:r>
              <a:rPr lang="en-GB" sz="4000" dirty="0">
                <a:latin typeface="Poppins SemiBold" panose="00000700000000000000" pitchFamily="2" charset="0"/>
                <a:cs typeface="Poppins SemiBold" panose="00000700000000000000" pitchFamily="2" charset="0"/>
              </a:rPr>
              <a:t> de la </a:t>
            </a:r>
            <a:r>
              <a:rPr lang="en-GB" sz="4000" dirty="0" err="1">
                <a:latin typeface="Poppins SemiBold" panose="00000700000000000000" pitchFamily="2" charset="0"/>
                <a:cs typeface="Poppins SemiBold" panose="00000700000000000000" pitchFamily="2" charset="0"/>
              </a:rPr>
              <a:t>stratégie</a:t>
            </a:r>
            <a:r>
              <a:rPr lang="en-GB" sz="4000" dirty="0">
                <a:latin typeface="Poppins SemiBold" panose="00000700000000000000" pitchFamily="2" charset="0"/>
                <a:cs typeface="Poppins SemiBold" panose="00000700000000000000" pitchFamily="2" charset="0"/>
              </a:rPr>
              <a:t> </a:t>
            </a:r>
            <a:r>
              <a:rPr lang="en-GB" sz="4000" dirty="0" err="1">
                <a:latin typeface="Poppins SemiBold" panose="00000700000000000000" pitchFamily="2" charset="0"/>
                <a:cs typeface="Poppins SemiBold" panose="00000700000000000000" pitchFamily="2" charset="0"/>
              </a:rPr>
              <a:t>nationale</a:t>
            </a:r>
            <a:r>
              <a:rPr lang="en-GB" sz="4000" dirty="0">
                <a:latin typeface="Poppins SemiBold" panose="00000700000000000000" pitchFamily="2" charset="0"/>
                <a:cs typeface="Poppins SemiBold" panose="00000700000000000000" pitchFamily="2" charset="0"/>
              </a:rPr>
              <a:t> de vaccination (SNV).</a:t>
            </a:r>
          </a:p>
        </p:txBody>
      </p:sp>
      <p:cxnSp>
        <p:nvCxnSpPr>
          <p:cNvPr id="61" name="Straight Connector 60">
            <a:extLst>
              <a:ext uri="{FF2B5EF4-FFF2-40B4-BE49-F238E27FC236}">
                <a16:creationId xmlns:a16="http://schemas.microsoft.com/office/drawing/2014/main" id="{6E1BD6F2-C40A-33BD-AD40-8A166FC8D5BA}"/>
              </a:ext>
            </a:extLst>
          </p:cNvPr>
          <p:cNvCxnSpPr>
            <a:cxnSpLocks/>
          </p:cNvCxnSpPr>
          <p:nvPr/>
        </p:nvCxnSpPr>
        <p:spPr>
          <a:xfrm>
            <a:off x="331680" y="12511047"/>
            <a:ext cx="184327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1">
            <a:extLst>
              <a:ext uri="{FF2B5EF4-FFF2-40B4-BE49-F238E27FC236}">
                <a16:creationId xmlns:a16="http://schemas.microsoft.com/office/drawing/2014/main" id="{4635E2A1-0F32-8664-161E-0BC1638861A4}"/>
              </a:ext>
            </a:extLst>
          </p:cNvPr>
          <p:cNvSpPr txBox="1"/>
          <p:nvPr/>
        </p:nvSpPr>
        <p:spPr>
          <a:xfrm>
            <a:off x="769798" y="2981936"/>
            <a:ext cx="18151888" cy="811889"/>
          </a:xfrm>
          <a:prstGeom prst="rect">
            <a:avLst/>
          </a:prstGeom>
        </p:spPr>
        <p:style>
          <a:lnRef idx="0">
            <a:scrgbClr r="0" g="0" b="0"/>
          </a:lnRef>
          <a:fillRef idx="0">
            <a:scrgbClr r="0" g="0" b="0"/>
          </a:fillRef>
          <a:effectRef idx="0">
            <a:scrgbClr r="0" g="0" b="0"/>
          </a:effectRef>
          <a:fontRef idx="major"/>
        </p:style>
        <p:txBody>
          <a:bodyPr vert="horz" wrap="square" lIns="0" tIns="0" rIns="0" bIns="0" rtlCol="0" anchor="t" anchorCtr="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1507846">
              <a:spcAft>
                <a:spcPts val="989"/>
              </a:spcAft>
              <a:defRPr/>
            </a:pPr>
            <a:r>
              <a:rPr lang="en-US" sz="2638" dirty="0">
                <a:solidFill>
                  <a:prstClr val="black">
                    <a:lumMod val="65000"/>
                    <a:lumOff val="35000"/>
                  </a:prstClr>
                </a:solidFill>
                <a:latin typeface="Poppins "/>
                <a:ea typeface="Roboto" pitchFamily="2" charset="0"/>
                <a:cs typeface="Poppins Light" panose="00000400000000000000" pitchFamily="2" charset="0"/>
              </a:rPr>
              <a:t>Le processus de </a:t>
            </a:r>
            <a:r>
              <a:rPr lang="en-US" sz="2638" dirty="0" err="1">
                <a:solidFill>
                  <a:prstClr val="black">
                    <a:lumMod val="65000"/>
                    <a:lumOff val="35000"/>
                  </a:prstClr>
                </a:solidFill>
                <a:latin typeface="Poppins "/>
                <a:ea typeface="Roboto" pitchFamily="2" charset="0"/>
                <a:cs typeface="Poppins Light" panose="00000400000000000000" pitchFamily="2" charset="0"/>
              </a:rPr>
              <a:t>développement</a:t>
            </a:r>
            <a:r>
              <a:rPr lang="en-US" sz="2638" dirty="0">
                <a:solidFill>
                  <a:prstClr val="black">
                    <a:lumMod val="65000"/>
                    <a:lumOff val="35000"/>
                  </a:prstClr>
                </a:solidFill>
                <a:latin typeface="Poppins "/>
                <a:ea typeface="Roboto" pitchFamily="2" charset="0"/>
                <a:cs typeface="Poppins Light" panose="00000400000000000000" pitchFamily="2" charset="0"/>
              </a:rPr>
              <a:t> du SNV </a:t>
            </a:r>
            <a:r>
              <a:rPr lang="en-US" sz="2638" dirty="0" err="1">
                <a:solidFill>
                  <a:prstClr val="black">
                    <a:lumMod val="65000"/>
                    <a:lumOff val="35000"/>
                  </a:prstClr>
                </a:solidFill>
                <a:latin typeface="Poppins "/>
                <a:ea typeface="Roboto" pitchFamily="2" charset="0"/>
                <a:cs typeface="Poppins Light" panose="00000400000000000000" pitchFamily="2" charset="0"/>
              </a:rPr>
              <a:t>est</a:t>
            </a:r>
            <a:r>
              <a:rPr lang="en-US" sz="2638" dirty="0">
                <a:solidFill>
                  <a:prstClr val="black">
                    <a:lumMod val="65000"/>
                    <a:lumOff val="35000"/>
                  </a:prstClr>
                </a:solidFill>
                <a:latin typeface="Poppins "/>
                <a:ea typeface="Roboto" pitchFamily="2" charset="0"/>
                <a:cs typeface="Poppins Light" panose="00000400000000000000" pitchFamily="2" charset="0"/>
              </a:rPr>
              <a:t> </a:t>
            </a:r>
            <a:r>
              <a:rPr lang="en-US" sz="2638" dirty="0" err="1">
                <a:solidFill>
                  <a:prstClr val="black">
                    <a:lumMod val="65000"/>
                    <a:lumOff val="35000"/>
                  </a:prstClr>
                </a:solidFill>
                <a:latin typeface="Poppins "/>
                <a:ea typeface="Roboto" pitchFamily="2" charset="0"/>
                <a:cs typeface="Poppins Light" panose="00000400000000000000" pitchFamily="2" charset="0"/>
              </a:rPr>
              <a:t>essentiel</a:t>
            </a:r>
            <a:r>
              <a:rPr lang="en-US" sz="2638" dirty="0">
                <a:solidFill>
                  <a:prstClr val="black">
                    <a:lumMod val="65000"/>
                    <a:lumOff val="35000"/>
                  </a:prstClr>
                </a:solidFill>
                <a:latin typeface="Poppins "/>
                <a:ea typeface="Roboto" pitchFamily="2" charset="0"/>
                <a:cs typeface="Poppins Light" panose="00000400000000000000" pitchFamily="2" charset="0"/>
              </a:rPr>
              <a:t> pour </a:t>
            </a:r>
            <a:r>
              <a:rPr lang="en-US" sz="2638" dirty="0" err="1">
                <a:solidFill>
                  <a:prstClr val="black">
                    <a:lumMod val="65000"/>
                    <a:lumOff val="35000"/>
                  </a:prstClr>
                </a:solidFill>
                <a:latin typeface="Poppins "/>
                <a:ea typeface="Roboto" pitchFamily="2" charset="0"/>
                <a:cs typeface="Poppins Light" panose="00000400000000000000" pitchFamily="2" charset="0"/>
              </a:rPr>
              <a:t>amener</a:t>
            </a:r>
            <a:r>
              <a:rPr lang="en-US" sz="2638" dirty="0">
                <a:solidFill>
                  <a:prstClr val="black">
                    <a:lumMod val="65000"/>
                    <a:lumOff val="35000"/>
                  </a:prstClr>
                </a:solidFill>
                <a:latin typeface="Poppins "/>
                <a:ea typeface="Roboto" pitchFamily="2" charset="0"/>
                <a:cs typeface="Poppins Light" panose="00000400000000000000" pitchFamily="2" charset="0"/>
              </a:rPr>
              <a:t> </a:t>
            </a:r>
            <a:r>
              <a:rPr lang="en-US" sz="2638" dirty="0" err="1">
                <a:solidFill>
                  <a:prstClr val="black">
                    <a:lumMod val="65000"/>
                    <a:lumOff val="35000"/>
                  </a:prstClr>
                </a:solidFill>
                <a:latin typeface="Poppins "/>
                <a:ea typeface="Roboto" pitchFamily="2" charset="0"/>
                <a:cs typeface="Poppins Light" panose="00000400000000000000" pitchFamily="2" charset="0"/>
              </a:rPr>
              <a:t>toutes</a:t>
            </a:r>
            <a:r>
              <a:rPr lang="en-US" sz="2638" dirty="0">
                <a:solidFill>
                  <a:prstClr val="black">
                    <a:lumMod val="65000"/>
                    <a:lumOff val="35000"/>
                  </a:prstClr>
                </a:solidFill>
                <a:latin typeface="Poppins "/>
                <a:ea typeface="Roboto" pitchFamily="2" charset="0"/>
                <a:cs typeface="Poppins Light" panose="00000400000000000000" pitchFamily="2" charset="0"/>
              </a:rPr>
              <a:t> les parties </a:t>
            </a:r>
            <a:r>
              <a:rPr lang="en-US" sz="2638" dirty="0" err="1">
                <a:solidFill>
                  <a:prstClr val="black">
                    <a:lumMod val="65000"/>
                    <a:lumOff val="35000"/>
                  </a:prstClr>
                </a:solidFill>
                <a:latin typeface="Poppins "/>
                <a:ea typeface="Roboto" pitchFamily="2" charset="0"/>
                <a:cs typeface="Poppins Light" panose="00000400000000000000" pitchFamily="2" charset="0"/>
              </a:rPr>
              <a:t>prenantes</a:t>
            </a:r>
            <a:r>
              <a:rPr lang="en-US" sz="2638" dirty="0">
                <a:solidFill>
                  <a:prstClr val="black">
                    <a:lumMod val="65000"/>
                    <a:lumOff val="35000"/>
                  </a:prstClr>
                </a:solidFill>
                <a:latin typeface="Poppins "/>
                <a:ea typeface="Roboto" pitchFamily="2" charset="0"/>
                <a:cs typeface="Poppins Light" panose="00000400000000000000" pitchFamily="2" charset="0"/>
              </a:rPr>
              <a:t> à </a:t>
            </a:r>
            <a:r>
              <a:rPr lang="en-US" sz="2638" dirty="0" err="1">
                <a:solidFill>
                  <a:prstClr val="black">
                    <a:lumMod val="65000"/>
                    <a:lumOff val="35000"/>
                  </a:prstClr>
                </a:solidFill>
                <a:latin typeface="Poppins "/>
                <a:ea typeface="Roboto" pitchFamily="2" charset="0"/>
                <a:cs typeface="Poppins Light" panose="00000400000000000000" pitchFamily="2" charset="0"/>
              </a:rPr>
              <a:t>définir</a:t>
            </a:r>
            <a:r>
              <a:rPr lang="en-US" sz="2638" dirty="0">
                <a:solidFill>
                  <a:prstClr val="black">
                    <a:lumMod val="65000"/>
                    <a:lumOff val="35000"/>
                  </a:prstClr>
                </a:solidFill>
                <a:latin typeface="Poppins "/>
                <a:ea typeface="Roboto" pitchFamily="2" charset="0"/>
                <a:cs typeface="Poppins Light" panose="00000400000000000000" pitchFamily="2" charset="0"/>
              </a:rPr>
              <a:t> les </a:t>
            </a:r>
            <a:r>
              <a:rPr lang="en-US" sz="2638" dirty="0" err="1">
                <a:solidFill>
                  <a:prstClr val="black">
                    <a:lumMod val="65000"/>
                    <a:lumOff val="35000"/>
                  </a:prstClr>
                </a:solidFill>
                <a:latin typeface="Poppins "/>
                <a:ea typeface="Roboto" pitchFamily="2" charset="0"/>
                <a:cs typeface="Poppins Light" panose="00000400000000000000" pitchFamily="2" charset="0"/>
              </a:rPr>
              <a:t>priorités</a:t>
            </a:r>
            <a:r>
              <a:rPr lang="en-US" sz="2638" dirty="0">
                <a:solidFill>
                  <a:prstClr val="black">
                    <a:lumMod val="65000"/>
                    <a:lumOff val="35000"/>
                  </a:prstClr>
                </a:solidFill>
                <a:latin typeface="Poppins "/>
                <a:ea typeface="Roboto" pitchFamily="2" charset="0"/>
                <a:cs typeface="Poppins Light" panose="00000400000000000000" pitchFamily="2" charset="0"/>
              </a:rPr>
              <a:t> des pays.</a:t>
            </a:r>
          </a:p>
        </p:txBody>
      </p:sp>
      <p:cxnSp>
        <p:nvCxnSpPr>
          <p:cNvPr id="16" name="Straight Connector 15">
            <a:extLst>
              <a:ext uri="{FF2B5EF4-FFF2-40B4-BE49-F238E27FC236}">
                <a16:creationId xmlns:a16="http://schemas.microsoft.com/office/drawing/2014/main" id="{714B0706-FB1A-4190-7AD4-CB150C710145}"/>
              </a:ext>
            </a:extLst>
          </p:cNvPr>
          <p:cNvCxnSpPr>
            <a:cxnSpLocks/>
          </p:cNvCxnSpPr>
          <p:nvPr/>
        </p:nvCxnSpPr>
        <p:spPr>
          <a:xfrm>
            <a:off x="630868" y="4703841"/>
            <a:ext cx="10528734" cy="0"/>
          </a:xfrm>
          <a:prstGeom prst="line">
            <a:avLst/>
          </a:prstGeom>
          <a:ln w="9525">
            <a:solidFill>
              <a:schemeClr val="tx2">
                <a:lumMod val="75000"/>
                <a:alpha val="50432"/>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3CE0D8A-37DA-0E98-0C39-498233DC02BD}"/>
              </a:ext>
            </a:extLst>
          </p:cNvPr>
          <p:cNvCxnSpPr>
            <a:cxnSpLocks/>
          </p:cNvCxnSpPr>
          <p:nvPr/>
        </p:nvCxnSpPr>
        <p:spPr>
          <a:xfrm>
            <a:off x="630868" y="5670942"/>
            <a:ext cx="10528734" cy="0"/>
          </a:xfrm>
          <a:prstGeom prst="line">
            <a:avLst/>
          </a:prstGeom>
          <a:ln w="9525">
            <a:solidFill>
              <a:schemeClr val="tx2">
                <a:lumMod val="75000"/>
                <a:alpha val="50432"/>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B814867-FBE1-0135-B0B4-C0842543F37B}"/>
              </a:ext>
            </a:extLst>
          </p:cNvPr>
          <p:cNvCxnSpPr>
            <a:cxnSpLocks/>
          </p:cNvCxnSpPr>
          <p:nvPr/>
        </p:nvCxnSpPr>
        <p:spPr>
          <a:xfrm>
            <a:off x="630868" y="6727271"/>
            <a:ext cx="10528734" cy="0"/>
          </a:xfrm>
          <a:prstGeom prst="line">
            <a:avLst/>
          </a:prstGeom>
          <a:ln w="9525">
            <a:solidFill>
              <a:schemeClr val="tx2">
                <a:lumMod val="75000"/>
                <a:alpha val="50432"/>
              </a:schemeClr>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2D10B08B-3EAC-3E39-1A72-04BF9B6A2248}"/>
              </a:ext>
            </a:extLst>
          </p:cNvPr>
          <p:cNvGrpSpPr>
            <a:grpSpLocks noChangeAspect="1"/>
          </p:cNvGrpSpPr>
          <p:nvPr/>
        </p:nvGrpSpPr>
        <p:grpSpPr>
          <a:xfrm>
            <a:off x="698713" y="4070211"/>
            <a:ext cx="487785" cy="487785"/>
            <a:chOff x="11262704" y="3633848"/>
            <a:chExt cx="719054" cy="719054"/>
          </a:xfrm>
        </p:grpSpPr>
        <p:sp>
          <p:nvSpPr>
            <p:cNvPr id="42" name="Oval 41">
              <a:extLst>
                <a:ext uri="{FF2B5EF4-FFF2-40B4-BE49-F238E27FC236}">
                  <a16:creationId xmlns:a16="http://schemas.microsoft.com/office/drawing/2014/main" id="{C5D83491-5E13-7A31-A003-F304F41B7FA7}"/>
                </a:ext>
              </a:extLst>
            </p:cNvPr>
            <p:cNvSpPr/>
            <p:nvPr/>
          </p:nvSpPr>
          <p:spPr>
            <a:xfrm>
              <a:off x="11262704" y="3633848"/>
              <a:ext cx="719054" cy="719054"/>
            </a:xfrm>
            <a:prstGeom prst="ellipse">
              <a:avLst/>
            </a:prstGeom>
            <a:solidFill>
              <a:srgbClr val="00C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a:defRPr/>
              </a:pPr>
              <a:endParaRPr lang="en-US" sz="1801">
                <a:solidFill>
                  <a:prstClr val="white"/>
                </a:solidFill>
                <a:latin typeface="Calibri" panose="020F0502020204030204"/>
              </a:endParaRPr>
            </a:p>
          </p:txBody>
        </p:sp>
        <p:pic>
          <p:nvPicPr>
            <p:cNvPr id="43" name="Graphic 42">
              <a:extLst>
                <a:ext uri="{FF2B5EF4-FFF2-40B4-BE49-F238E27FC236}">
                  <a16:creationId xmlns:a16="http://schemas.microsoft.com/office/drawing/2014/main" id="{1607621B-403A-34E4-8D9B-0BF5CB214650}"/>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95474" y="3766618"/>
              <a:ext cx="453515" cy="453515"/>
            </a:xfrm>
            <a:prstGeom prst="rect">
              <a:avLst/>
            </a:prstGeom>
          </p:spPr>
        </p:pic>
      </p:grpSp>
      <p:grpSp>
        <p:nvGrpSpPr>
          <p:cNvPr id="44" name="Group 43">
            <a:extLst>
              <a:ext uri="{FF2B5EF4-FFF2-40B4-BE49-F238E27FC236}">
                <a16:creationId xmlns:a16="http://schemas.microsoft.com/office/drawing/2014/main" id="{1F937310-447C-59E7-456B-934D985506B9}"/>
              </a:ext>
            </a:extLst>
          </p:cNvPr>
          <p:cNvGrpSpPr>
            <a:grpSpLocks noChangeAspect="1"/>
          </p:cNvGrpSpPr>
          <p:nvPr/>
        </p:nvGrpSpPr>
        <p:grpSpPr>
          <a:xfrm>
            <a:off x="679730" y="4929486"/>
            <a:ext cx="487785" cy="487785"/>
            <a:chOff x="11262704" y="3633848"/>
            <a:chExt cx="719054" cy="719054"/>
          </a:xfrm>
          <a:solidFill>
            <a:srgbClr val="00C871"/>
          </a:solidFill>
        </p:grpSpPr>
        <p:sp>
          <p:nvSpPr>
            <p:cNvPr id="46" name="Oval 45">
              <a:extLst>
                <a:ext uri="{FF2B5EF4-FFF2-40B4-BE49-F238E27FC236}">
                  <a16:creationId xmlns:a16="http://schemas.microsoft.com/office/drawing/2014/main" id="{D2C45644-47C8-DC9D-2C47-2677C74B94AF}"/>
                </a:ext>
              </a:extLst>
            </p:cNvPr>
            <p:cNvSpPr/>
            <p:nvPr/>
          </p:nvSpPr>
          <p:spPr>
            <a:xfrm>
              <a:off x="11262704" y="3633848"/>
              <a:ext cx="719054" cy="7190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a:defRPr/>
              </a:pPr>
              <a:endParaRPr lang="en-US" sz="1801">
                <a:solidFill>
                  <a:prstClr val="white"/>
                </a:solidFill>
                <a:latin typeface="Calibri" panose="020F0502020204030204"/>
              </a:endParaRPr>
            </a:p>
          </p:txBody>
        </p:sp>
        <p:pic>
          <p:nvPicPr>
            <p:cNvPr id="47" name="Graphic 46">
              <a:extLst>
                <a:ext uri="{FF2B5EF4-FFF2-40B4-BE49-F238E27FC236}">
                  <a16:creationId xmlns:a16="http://schemas.microsoft.com/office/drawing/2014/main" id="{9BBDB0AD-9FF0-DA6A-481B-B76705FCE925}"/>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95474" y="3766618"/>
              <a:ext cx="453515" cy="453515"/>
            </a:xfrm>
            <a:prstGeom prst="rect">
              <a:avLst/>
            </a:prstGeom>
          </p:spPr>
        </p:pic>
      </p:grpSp>
      <p:sp>
        <p:nvSpPr>
          <p:cNvPr id="49" name="Oval 48">
            <a:extLst>
              <a:ext uri="{FF2B5EF4-FFF2-40B4-BE49-F238E27FC236}">
                <a16:creationId xmlns:a16="http://schemas.microsoft.com/office/drawing/2014/main" id="{C5D8F853-E2CE-D6FF-245C-E355A9C11393}"/>
              </a:ext>
            </a:extLst>
          </p:cNvPr>
          <p:cNvSpPr/>
          <p:nvPr/>
        </p:nvSpPr>
        <p:spPr>
          <a:xfrm>
            <a:off x="679730" y="6009128"/>
            <a:ext cx="487785" cy="487785"/>
          </a:xfrm>
          <a:prstGeom prst="ellipse">
            <a:avLst/>
          </a:prstGeom>
          <a:solidFill>
            <a:srgbClr val="00C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a:defRPr/>
            </a:pPr>
            <a:endParaRPr lang="en-US" sz="1801">
              <a:solidFill>
                <a:prstClr val="white"/>
              </a:solidFill>
              <a:latin typeface="Calibri" panose="020F0502020204030204"/>
            </a:endParaRPr>
          </a:p>
        </p:txBody>
      </p:sp>
      <p:grpSp>
        <p:nvGrpSpPr>
          <p:cNvPr id="129" name="Group 128">
            <a:extLst>
              <a:ext uri="{FF2B5EF4-FFF2-40B4-BE49-F238E27FC236}">
                <a16:creationId xmlns:a16="http://schemas.microsoft.com/office/drawing/2014/main" id="{751BAB22-A2E5-9D16-E64F-DCA62D8BBF99}"/>
              </a:ext>
            </a:extLst>
          </p:cNvPr>
          <p:cNvGrpSpPr/>
          <p:nvPr/>
        </p:nvGrpSpPr>
        <p:grpSpPr>
          <a:xfrm>
            <a:off x="12024897" y="4160279"/>
            <a:ext cx="7083185" cy="6873010"/>
            <a:chOff x="11938344" y="2780263"/>
            <a:chExt cx="8401912" cy="7635492"/>
          </a:xfrm>
        </p:grpSpPr>
        <p:sp>
          <p:nvSpPr>
            <p:cNvPr id="127" name="Oval 126">
              <a:extLst>
                <a:ext uri="{FF2B5EF4-FFF2-40B4-BE49-F238E27FC236}">
                  <a16:creationId xmlns:a16="http://schemas.microsoft.com/office/drawing/2014/main" id="{82F8B355-9141-0547-6FEA-1A7533BEAB74}"/>
                </a:ext>
              </a:extLst>
            </p:cNvPr>
            <p:cNvSpPr/>
            <p:nvPr/>
          </p:nvSpPr>
          <p:spPr>
            <a:xfrm>
              <a:off x="11938344" y="2780263"/>
              <a:ext cx="7725442" cy="7635492"/>
            </a:xfrm>
            <a:prstGeom prst="ellipse">
              <a:avLst/>
            </a:prstGeom>
            <a:solidFill>
              <a:srgbClr val="C5E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a:defRPr/>
              </a:pPr>
              <a:endParaRPr lang="en-GB" sz="1400">
                <a:solidFill>
                  <a:prstClr val="white"/>
                </a:solidFill>
                <a:latin typeface="Calibri" panose="020F0502020204030204"/>
              </a:endParaRPr>
            </a:p>
          </p:txBody>
        </p:sp>
        <p:sp>
          <p:nvSpPr>
            <p:cNvPr id="59" name="Oval 58">
              <a:extLst>
                <a:ext uri="{FF2B5EF4-FFF2-40B4-BE49-F238E27FC236}">
                  <a16:creationId xmlns:a16="http://schemas.microsoft.com/office/drawing/2014/main" id="{03129CA0-7EB9-82BF-8BC2-CAF032DFF61F}"/>
                </a:ext>
              </a:extLst>
            </p:cNvPr>
            <p:cNvSpPr>
              <a:spLocks noChangeAspect="1"/>
            </p:cNvSpPr>
            <p:nvPr/>
          </p:nvSpPr>
          <p:spPr>
            <a:xfrm>
              <a:off x="12163576" y="2960519"/>
              <a:ext cx="7274978" cy="7274978"/>
            </a:xfrm>
            <a:prstGeom prst="ellipse">
              <a:avLst/>
            </a:prstGeom>
            <a:solidFill>
              <a:schemeClr val="accent1">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a:defRPr/>
              </a:pPr>
              <a:endParaRPr lang="en-GB" sz="1400">
                <a:solidFill>
                  <a:prstClr val="white"/>
                </a:solidFill>
                <a:latin typeface="Calibri" panose="020F0502020204030204"/>
              </a:endParaRPr>
            </a:p>
          </p:txBody>
        </p:sp>
        <p:cxnSp>
          <p:nvCxnSpPr>
            <p:cNvPr id="60" name="Straight Connector 59">
              <a:extLst>
                <a:ext uri="{FF2B5EF4-FFF2-40B4-BE49-F238E27FC236}">
                  <a16:creationId xmlns:a16="http://schemas.microsoft.com/office/drawing/2014/main" id="{F128BA7A-E404-68C1-4D2B-7A1A57D782C3}"/>
                </a:ext>
              </a:extLst>
            </p:cNvPr>
            <p:cNvCxnSpPr>
              <a:cxnSpLocks/>
            </p:cNvCxnSpPr>
            <p:nvPr/>
          </p:nvCxnSpPr>
          <p:spPr>
            <a:xfrm>
              <a:off x="14381337" y="6553741"/>
              <a:ext cx="267338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4DA1C9F7-88A9-3DA2-144C-F7AE9C8560D1}"/>
                </a:ext>
              </a:extLst>
            </p:cNvPr>
            <p:cNvSpPr txBox="1"/>
            <p:nvPr/>
          </p:nvSpPr>
          <p:spPr>
            <a:xfrm>
              <a:off x="14742104" y="3184073"/>
              <a:ext cx="1948495" cy="393347"/>
            </a:xfrm>
            <a:prstGeom prst="roundRect">
              <a:avLst>
                <a:gd name="adj" fmla="val 50000"/>
              </a:avLst>
            </a:prstGeom>
            <a:solidFill>
              <a:schemeClr val="accent4"/>
            </a:solidFill>
          </p:spPr>
          <p:txBody>
            <a:bodyPr wrap="square" tIns="35997" bIns="0">
              <a:spAutoFit/>
            </a:bodyPr>
            <a:lstStyle/>
            <a:p>
              <a:pPr algn="ctr" defTabSz="1507846">
                <a:defRPr/>
              </a:pPr>
              <a:r>
                <a:rPr lang="en-GB" sz="1400" b="1" dirty="0" err="1">
                  <a:solidFill>
                    <a:prstClr val="white"/>
                  </a:solidFill>
                  <a:latin typeface="Poppins SemiBold" pitchFamily="2" charset="77"/>
                  <a:cs typeface="Poppins SemiBold" pitchFamily="2" charset="77"/>
                </a:rPr>
                <a:t>Gouvernance</a:t>
              </a:r>
              <a:endParaRPr lang="en-GB" sz="1400" b="1" dirty="0">
                <a:solidFill>
                  <a:prstClr val="white"/>
                </a:solidFill>
                <a:latin typeface="Poppins SemiBold" pitchFamily="2" charset="77"/>
                <a:cs typeface="Poppins SemiBold" pitchFamily="2" charset="77"/>
              </a:endParaRPr>
            </a:p>
          </p:txBody>
        </p:sp>
        <p:sp>
          <p:nvSpPr>
            <p:cNvPr id="65" name="TextBox 64">
              <a:extLst>
                <a:ext uri="{FF2B5EF4-FFF2-40B4-BE49-F238E27FC236}">
                  <a16:creationId xmlns:a16="http://schemas.microsoft.com/office/drawing/2014/main" id="{54DEF31C-DC26-EAE2-031A-351F9A339E26}"/>
                </a:ext>
              </a:extLst>
            </p:cNvPr>
            <p:cNvSpPr txBox="1"/>
            <p:nvPr/>
          </p:nvSpPr>
          <p:spPr>
            <a:xfrm>
              <a:off x="17152903" y="5493727"/>
              <a:ext cx="2285056" cy="634263"/>
            </a:xfrm>
            <a:prstGeom prst="roundRect">
              <a:avLst>
                <a:gd name="adj" fmla="val 50000"/>
              </a:avLst>
            </a:prstGeom>
            <a:solidFill>
              <a:srgbClr val="00C871"/>
            </a:solidFill>
          </p:spPr>
          <p:txBody>
            <a:bodyPr wrap="square" lIns="35997" tIns="0" rIns="35997" bIns="0">
              <a:spAutoFit/>
            </a:bodyPr>
            <a:lstStyle/>
            <a:p>
              <a:pPr algn="ctr" defTabSz="1507846">
                <a:defRPr/>
              </a:pPr>
              <a:r>
                <a:rPr lang="en-GB" sz="1319" b="1" dirty="0" err="1">
                  <a:solidFill>
                    <a:prstClr val="white"/>
                  </a:solidFill>
                  <a:latin typeface="Poppins SemiBold" pitchFamily="2" charset="77"/>
                  <a:cs typeface="Poppins SemiBold" pitchFamily="2" charset="77"/>
                </a:rPr>
                <a:t>Gestionnaires</a:t>
              </a:r>
              <a:r>
                <a:rPr lang="en-GB" sz="1319" b="1" dirty="0">
                  <a:solidFill>
                    <a:prstClr val="white"/>
                  </a:solidFill>
                  <a:latin typeface="Poppins SemiBold" pitchFamily="2" charset="77"/>
                  <a:cs typeface="Poppins SemiBold" pitchFamily="2" charset="77"/>
                </a:rPr>
                <a:t>/</a:t>
              </a:r>
              <a:r>
                <a:rPr lang="en-GB" sz="1319" b="1" dirty="0" err="1">
                  <a:solidFill>
                    <a:prstClr val="white"/>
                  </a:solidFill>
                  <a:latin typeface="Poppins SemiBold" pitchFamily="2" charset="77"/>
                  <a:cs typeface="Poppins SemiBold" pitchFamily="2" charset="77"/>
                </a:rPr>
                <a:t>prestataires</a:t>
              </a:r>
              <a:endParaRPr lang="en-GB" sz="1319" b="1" dirty="0">
                <a:solidFill>
                  <a:prstClr val="white"/>
                </a:solidFill>
                <a:latin typeface="Poppins SemiBold" pitchFamily="2" charset="77"/>
                <a:cs typeface="Poppins SemiBold" pitchFamily="2" charset="77"/>
              </a:endParaRPr>
            </a:p>
          </p:txBody>
        </p:sp>
        <p:sp>
          <p:nvSpPr>
            <p:cNvPr id="66" name="TextBox 65">
              <a:extLst>
                <a:ext uri="{FF2B5EF4-FFF2-40B4-BE49-F238E27FC236}">
                  <a16:creationId xmlns:a16="http://schemas.microsoft.com/office/drawing/2014/main" id="{EEB02A8E-E62A-30D3-8915-8A79E7D29E08}"/>
                </a:ext>
              </a:extLst>
            </p:cNvPr>
            <p:cNvSpPr txBox="1"/>
            <p:nvPr/>
          </p:nvSpPr>
          <p:spPr>
            <a:xfrm>
              <a:off x="12356307" y="6017199"/>
              <a:ext cx="1752029" cy="2454849"/>
            </a:xfrm>
            <a:prstGeom prst="rect">
              <a:avLst/>
            </a:prstGeom>
            <a:noFill/>
          </p:spPr>
          <p:txBody>
            <a:bodyPr wrap="square" lIns="0" tIns="0" rIns="0" bIns="0">
              <a:spAutoFit/>
            </a:bodyPr>
            <a:lstStyle/>
            <a:p>
              <a:pPr marL="184142" indent="-184142" defTabSz="1507846">
                <a:spcAft>
                  <a:spcPts val="600"/>
                </a:spcAft>
                <a:buFont typeface="Arial" panose="020B0604020202020204" pitchFamily="34" charset="0"/>
                <a:buChar char="•"/>
                <a:defRPr/>
              </a:pPr>
              <a:r>
                <a:rPr lang="en-GB" sz="989" dirty="0" err="1">
                  <a:solidFill>
                    <a:prstClr val="black"/>
                  </a:solidFill>
                  <a:latin typeface="Poppins Light" pitchFamily="2" charset="77"/>
                  <a:cs typeface="Poppins Light" pitchFamily="2" charset="77"/>
                </a:rPr>
                <a:t>Trésor</a:t>
              </a:r>
              <a:r>
                <a:rPr lang="en-GB" sz="989" dirty="0">
                  <a:solidFill>
                    <a:prstClr val="black"/>
                  </a:solidFill>
                  <a:latin typeface="Poppins Light" pitchFamily="2" charset="77"/>
                  <a:cs typeface="Poppins Light" pitchFamily="2" charset="77"/>
                </a:rPr>
                <a:t> public</a:t>
              </a:r>
            </a:p>
            <a:p>
              <a:pPr marL="184142" indent="-184142" defTabSz="1507846">
                <a:spcAft>
                  <a:spcPts val="600"/>
                </a:spcAft>
                <a:buFont typeface="Arial" panose="020B0604020202020204" pitchFamily="34" charset="0"/>
                <a:buChar char="•"/>
                <a:defRPr/>
              </a:pPr>
              <a:r>
                <a:rPr lang="en-GB" sz="989" dirty="0" err="1">
                  <a:solidFill>
                    <a:prstClr val="black"/>
                  </a:solidFill>
                  <a:latin typeface="Poppins Light" pitchFamily="2" charset="77"/>
                  <a:cs typeface="Poppins Light" pitchFamily="2" charset="77"/>
                </a:rPr>
                <a:t>Ministère</a:t>
              </a:r>
              <a:r>
                <a:rPr lang="en-GB" sz="989" dirty="0">
                  <a:solidFill>
                    <a:prstClr val="black"/>
                  </a:solidFill>
                  <a:latin typeface="Poppins Light" pitchFamily="2" charset="77"/>
                  <a:cs typeface="Poppins Light" pitchFamily="2" charset="77"/>
                </a:rPr>
                <a:t> des finances</a:t>
              </a:r>
            </a:p>
            <a:p>
              <a:pPr marL="184142" indent="-184142" defTabSz="1507846">
                <a:spcAft>
                  <a:spcPts val="600"/>
                </a:spcAft>
                <a:buFont typeface="Arial" panose="020B0604020202020204" pitchFamily="34" charset="0"/>
                <a:buChar char="•"/>
                <a:defRPr/>
              </a:pPr>
              <a:r>
                <a:rPr lang="en-GB" sz="989" dirty="0">
                  <a:solidFill>
                    <a:prstClr val="black"/>
                  </a:solidFill>
                  <a:latin typeface="Poppins Light" pitchFamily="2" charset="77"/>
                  <a:cs typeface="Poppins Light" pitchFamily="2" charset="77"/>
                </a:rPr>
                <a:t>Commission </a:t>
              </a:r>
              <a:r>
                <a:rPr lang="en-GB" sz="989" dirty="0" err="1">
                  <a:solidFill>
                    <a:prstClr val="black"/>
                  </a:solidFill>
                  <a:latin typeface="Poppins Light" pitchFamily="2" charset="77"/>
                  <a:cs typeface="Poppins Light" pitchFamily="2" charset="77"/>
                </a:rPr>
                <a:t>économique</a:t>
              </a:r>
              <a:r>
                <a:rPr lang="en-GB" sz="989" dirty="0">
                  <a:solidFill>
                    <a:prstClr val="black"/>
                  </a:solidFill>
                  <a:latin typeface="Poppins Light" pitchFamily="2" charset="77"/>
                  <a:cs typeface="Poppins Light" pitchFamily="2" charset="77"/>
                </a:rPr>
                <a:t> et </a:t>
              </a:r>
              <a:r>
                <a:rPr lang="en-GB" sz="989" dirty="0" err="1">
                  <a:solidFill>
                    <a:prstClr val="black"/>
                  </a:solidFill>
                  <a:latin typeface="Poppins Light" pitchFamily="2" charset="77"/>
                  <a:cs typeface="Poppins Light" pitchFamily="2" charset="77"/>
                </a:rPr>
                <a:t>fiscale</a:t>
              </a:r>
              <a:endParaRPr lang="en-GB" sz="989" dirty="0">
                <a:solidFill>
                  <a:prstClr val="black"/>
                </a:solidFill>
                <a:latin typeface="Poppins Light" pitchFamily="2" charset="77"/>
                <a:cs typeface="Poppins Light" pitchFamily="2" charset="77"/>
              </a:endParaRPr>
            </a:p>
            <a:p>
              <a:pPr marL="184142" indent="-184142" defTabSz="1507846">
                <a:spcAft>
                  <a:spcPts val="600"/>
                </a:spcAft>
                <a:buFont typeface="Arial" panose="020B0604020202020204" pitchFamily="34" charset="0"/>
                <a:buChar char="•"/>
                <a:defRPr/>
              </a:pPr>
              <a:r>
                <a:rPr lang="en-GB" sz="989" dirty="0" err="1">
                  <a:solidFill>
                    <a:prstClr val="black"/>
                  </a:solidFill>
                  <a:latin typeface="Poppins Light" pitchFamily="2" charset="77"/>
                  <a:cs typeface="Poppins Light" pitchFamily="2" charset="77"/>
                </a:rPr>
                <a:t>Donateurs</a:t>
              </a:r>
              <a:r>
                <a:rPr lang="en-GB" sz="989" dirty="0">
                  <a:solidFill>
                    <a:prstClr val="black"/>
                  </a:solidFill>
                  <a:latin typeface="Poppins Light" pitchFamily="2" charset="77"/>
                  <a:cs typeface="Poppins Light" pitchFamily="2" charset="77"/>
                </a:rPr>
                <a:t> : Gavi, Banque </a:t>
              </a:r>
              <a:r>
                <a:rPr lang="en-GB" sz="989" dirty="0" err="1">
                  <a:solidFill>
                    <a:prstClr val="black"/>
                  </a:solidFill>
                  <a:latin typeface="Poppins Light" pitchFamily="2" charset="77"/>
                  <a:cs typeface="Poppins Light" pitchFamily="2" charset="77"/>
                </a:rPr>
                <a:t>mondiale</a:t>
              </a:r>
              <a:r>
                <a:rPr lang="en-GB" sz="989" dirty="0">
                  <a:solidFill>
                    <a:prstClr val="black"/>
                  </a:solidFill>
                  <a:latin typeface="Poppins Light" pitchFamily="2" charset="77"/>
                  <a:cs typeface="Poppins Light" pitchFamily="2" charset="77"/>
                </a:rPr>
                <a:t>, BAD, </a:t>
              </a:r>
              <a:r>
                <a:rPr lang="en-GB" sz="989" dirty="0" err="1">
                  <a:solidFill>
                    <a:prstClr val="black"/>
                  </a:solidFill>
                  <a:latin typeface="Poppins Light" pitchFamily="2" charset="77"/>
                  <a:cs typeface="Poppins Light" pitchFamily="2" charset="77"/>
                </a:rPr>
                <a:t>responsable</a:t>
              </a:r>
              <a:r>
                <a:rPr lang="en-GB" sz="989" dirty="0">
                  <a:solidFill>
                    <a:prstClr val="black"/>
                  </a:solidFill>
                  <a:latin typeface="Poppins Light" pitchFamily="2" charset="77"/>
                  <a:cs typeface="Poppins Light" pitchFamily="2" charset="77"/>
                </a:rPr>
                <a:t> provincial des finances, </a:t>
              </a:r>
              <a:r>
                <a:rPr lang="en-GB" sz="989" dirty="0" err="1">
                  <a:solidFill>
                    <a:prstClr val="black"/>
                  </a:solidFill>
                  <a:latin typeface="Poppins Light" pitchFamily="2" charset="77"/>
                  <a:cs typeface="Poppins Light" pitchFamily="2" charset="77"/>
                </a:rPr>
                <a:t>responsable</a:t>
              </a:r>
              <a:r>
                <a:rPr lang="en-GB" sz="989" dirty="0">
                  <a:solidFill>
                    <a:prstClr val="black"/>
                  </a:solidFill>
                  <a:latin typeface="Poppins Light" pitchFamily="2" charset="77"/>
                  <a:cs typeface="Poppins Light" pitchFamily="2" charset="77"/>
                </a:rPr>
                <a:t> des finances du district</a:t>
              </a:r>
            </a:p>
          </p:txBody>
        </p:sp>
        <p:sp>
          <p:nvSpPr>
            <p:cNvPr id="67" name="TextBox 66">
              <a:extLst>
                <a:ext uri="{FF2B5EF4-FFF2-40B4-BE49-F238E27FC236}">
                  <a16:creationId xmlns:a16="http://schemas.microsoft.com/office/drawing/2014/main" id="{F4AB97C2-86A7-1915-D171-63C3DFE89F9C}"/>
                </a:ext>
              </a:extLst>
            </p:cNvPr>
            <p:cNvSpPr txBox="1"/>
            <p:nvPr/>
          </p:nvSpPr>
          <p:spPr>
            <a:xfrm>
              <a:off x="14742104" y="8212797"/>
              <a:ext cx="2410801" cy="1949376"/>
            </a:xfrm>
            <a:prstGeom prst="rect">
              <a:avLst/>
            </a:prstGeom>
            <a:noFill/>
          </p:spPr>
          <p:txBody>
            <a:bodyPr wrap="square" lIns="0" tIns="0" rIns="0" bIns="0">
              <a:spAutoFit/>
            </a:bodyPr>
            <a:lstStyle/>
            <a:p>
              <a:pPr marL="184142" indent="-184142" defTabSz="1507846">
                <a:spcAft>
                  <a:spcPts val="600"/>
                </a:spcAft>
                <a:buFont typeface="Arial" panose="020B0604020202020204" pitchFamily="34" charset="0"/>
                <a:buChar char="•"/>
                <a:defRPr/>
              </a:pPr>
              <a:r>
                <a:rPr lang="en-GB" sz="989" dirty="0">
                  <a:solidFill>
                    <a:prstClr val="black"/>
                  </a:solidFill>
                  <a:latin typeface="Poppins Light" pitchFamily="2" charset="77"/>
                  <a:cs typeface="Poppins Light" pitchFamily="2" charset="77"/>
                </a:rPr>
                <a:t>WHO UNICEF</a:t>
              </a:r>
            </a:p>
            <a:p>
              <a:pPr marL="184142" indent="-184142" defTabSz="1507846">
                <a:spcAft>
                  <a:spcPts val="600"/>
                </a:spcAft>
                <a:buFont typeface="Arial" panose="020B0604020202020204" pitchFamily="34" charset="0"/>
                <a:buChar char="•"/>
                <a:defRPr/>
              </a:pPr>
              <a:r>
                <a:rPr lang="en-GB" sz="989" dirty="0" err="1">
                  <a:solidFill>
                    <a:prstClr val="black"/>
                  </a:solidFill>
                  <a:latin typeface="Poppins Light" pitchFamily="2" charset="77"/>
                  <a:cs typeface="Poppins Light" pitchFamily="2" charset="77"/>
                </a:rPr>
                <a:t>Partenaires</a:t>
              </a:r>
              <a:r>
                <a:rPr lang="en-GB" sz="989" dirty="0">
                  <a:solidFill>
                    <a:prstClr val="black"/>
                  </a:solidFill>
                  <a:latin typeface="Poppins Light" pitchFamily="2" charset="77"/>
                  <a:cs typeface="Poppins Light" pitchFamily="2" charset="77"/>
                </a:rPr>
                <a:t> de </a:t>
              </a:r>
              <a:r>
                <a:rPr lang="en-GB" sz="989" dirty="0" err="1">
                  <a:solidFill>
                    <a:prstClr val="black"/>
                  </a:solidFill>
                  <a:latin typeface="Poppins Light" pitchFamily="2" charset="77"/>
                  <a:cs typeface="Poppins Light" pitchFamily="2" charset="77"/>
                </a:rPr>
                <a:t>développement</a:t>
              </a:r>
              <a:r>
                <a:rPr lang="en-GB" sz="989" dirty="0">
                  <a:solidFill>
                    <a:prstClr val="black"/>
                  </a:solidFill>
                  <a:latin typeface="Poppins Light" pitchFamily="2" charset="77"/>
                  <a:cs typeface="Poppins Light" pitchFamily="2" charset="77"/>
                </a:rPr>
                <a:t> (</a:t>
              </a:r>
              <a:r>
                <a:rPr lang="en-GB" sz="989" dirty="0" err="1">
                  <a:solidFill>
                    <a:prstClr val="black"/>
                  </a:solidFill>
                  <a:latin typeface="Poppins Light" pitchFamily="2" charset="77"/>
                  <a:cs typeface="Poppins Light" pitchFamily="2" charset="77"/>
                </a:rPr>
                <a:t>autres</a:t>
              </a:r>
              <a:r>
                <a:rPr lang="en-GB" sz="989" dirty="0">
                  <a:solidFill>
                    <a:prstClr val="black"/>
                  </a:solidFill>
                  <a:latin typeface="Poppins Light" pitchFamily="2" charset="77"/>
                  <a:cs typeface="Poppins Light" pitchFamily="2" charset="77"/>
                </a:rPr>
                <a:t>)</a:t>
              </a:r>
            </a:p>
            <a:p>
              <a:pPr marL="184142" indent="-184142" defTabSz="1507846">
                <a:spcAft>
                  <a:spcPts val="600"/>
                </a:spcAft>
                <a:buFont typeface="Arial" panose="020B0604020202020204" pitchFamily="34" charset="0"/>
                <a:buChar char="•"/>
                <a:defRPr/>
              </a:pPr>
              <a:r>
                <a:rPr lang="en-GB" sz="989" dirty="0">
                  <a:solidFill>
                    <a:prstClr val="black"/>
                  </a:solidFill>
                  <a:latin typeface="Poppins Light" pitchFamily="2" charset="77"/>
                  <a:cs typeface="Poppins Light" pitchFamily="2" charset="77"/>
                </a:rPr>
                <a:t>ONG - OSC </a:t>
              </a:r>
              <a:r>
                <a:rPr lang="en-GB" sz="989" dirty="0" err="1">
                  <a:solidFill>
                    <a:prstClr val="black"/>
                  </a:solidFill>
                  <a:latin typeface="Poppins Light" pitchFamily="2" charset="77"/>
                  <a:cs typeface="Poppins Light" pitchFamily="2" charset="77"/>
                </a:rPr>
                <a:t>Communautés</a:t>
              </a:r>
              <a:endParaRPr lang="en-GB" sz="989" dirty="0">
                <a:solidFill>
                  <a:prstClr val="black"/>
                </a:solidFill>
                <a:latin typeface="Poppins Light" pitchFamily="2" charset="77"/>
                <a:cs typeface="Poppins Light" pitchFamily="2" charset="77"/>
              </a:endParaRPr>
            </a:p>
            <a:p>
              <a:pPr marL="184142" indent="-184142" defTabSz="1507846">
                <a:spcAft>
                  <a:spcPts val="600"/>
                </a:spcAft>
                <a:buFont typeface="Arial" panose="020B0604020202020204" pitchFamily="34" charset="0"/>
                <a:buChar char="•"/>
                <a:defRPr/>
              </a:pPr>
              <a:r>
                <a:rPr lang="en-GB" sz="989" dirty="0" err="1">
                  <a:solidFill>
                    <a:prstClr val="black"/>
                  </a:solidFill>
                  <a:latin typeface="Poppins Light" pitchFamily="2" charset="77"/>
                  <a:cs typeface="Poppins Light" pitchFamily="2" charset="77"/>
                </a:rPr>
                <a:t>Instituts</a:t>
              </a:r>
              <a:r>
                <a:rPr lang="en-GB" sz="989" dirty="0">
                  <a:solidFill>
                    <a:prstClr val="black"/>
                  </a:solidFill>
                  <a:latin typeface="Poppins Light" pitchFamily="2" charset="77"/>
                  <a:cs typeface="Poppins Light" pitchFamily="2" charset="77"/>
                </a:rPr>
                <a:t> </a:t>
              </a:r>
              <a:r>
                <a:rPr lang="en-GB" sz="989" dirty="0" err="1">
                  <a:solidFill>
                    <a:prstClr val="black"/>
                  </a:solidFill>
                  <a:latin typeface="Poppins Light" pitchFamily="2" charset="77"/>
                  <a:cs typeface="Poppins Light" pitchFamily="2" charset="77"/>
                </a:rPr>
                <a:t>médicaux</a:t>
              </a:r>
              <a:r>
                <a:rPr lang="en-GB" sz="989" dirty="0">
                  <a:solidFill>
                    <a:prstClr val="black"/>
                  </a:solidFill>
                  <a:latin typeface="Poppins Light" pitchFamily="2" charset="77"/>
                  <a:cs typeface="Poppins Light" pitchFamily="2" charset="77"/>
                </a:rPr>
                <a:t> NITAG Société de </a:t>
              </a:r>
              <a:r>
                <a:rPr lang="en-GB" sz="989" dirty="0" err="1">
                  <a:solidFill>
                    <a:prstClr val="black"/>
                  </a:solidFill>
                  <a:latin typeface="Poppins Light" pitchFamily="2" charset="77"/>
                  <a:cs typeface="Poppins Light" pitchFamily="2" charset="77"/>
                </a:rPr>
                <a:t>pédiatrie</a:t>
              </a:r>
              <a:endParaRPr lang="en-GB" sz="989" dirty="0">
                <a:solidFill>
                  <a:prstClr val="black"/>
                </a:solidFill>
                <a:latin typeface="Poppins Light" pitchFamily="2" charset="77"/>
                <a:cs typeface="Poppins Light" pitchFamily="2" charset="77"/>
              </a:endParaRPr>
            </a:p>
            <a:p>
              <a:pPr marL="184142" indent="-184142" defTabSz="1507846">
                <a:spcAft>
                  <a:spcPts val="600"/>
                </a:spcAft>
                <a:buFont typeface="Arial" panose="020B0604020202020204" pitchFamily="34" charset="0"/>
                <a:buChar char="•"/>
                <a:defRPr/>
              </a:pPr>
              <a:r>
                <a:rPr lang="en-GB" sz="989" dirty="0" err="1">
                  <a:solidFill>
                    <a:prstClr val="black"/>
                  </a:solidFill>
                  <a:latin typeface="Poppins Light" pitchFamily="2" charset="77"/>
                  <a:cs typeface="Poppins Light" pitchFamily="2" charset="77"/>
                </a:rPr>
                <a:t>Ministère</a:t>
              </a:r>
              <a:r>
                <a:rPr lang="en-GB" sz="989" dirty="0">
                  <a:solidFill>
                    <a:prstClr val="black"/>
                  </a:solidFill>
                  <a:latin typeface="Poppins Light" pitchFamily="2" charset="77"/>
                  <a:cs typeface="Poppins Light" pitchFamily="2" charset="77"/>
                </a:rPr>
                <a:t> de la planification</a:t>
              </a:r>
            </a:p>
            <a:p>
              <a:pPr marL="184142" indent="-184142" defTabSz="1507846">
                <a:spcAft>
                  <a:spcPts val="600"/>
                </a:spcAft>
                <a:buFont typeface="Arial" panose="020B0604020202020204" pitchFamily="34" charset="0"/>
                <a:buChar char="•"/>
                <a:defRPr/>
              </a:pPr>
              <a:r>
                <a:rPr lang="en-GB" sz="989" dirty="0">
                  <a:solidFill>
                    <a:prstClr val="black"/>
                  </a:solidFill>
                  <a:latin typeface="Poppins Light" pitchFamily="2" charset="77"/>
                  <a:cs typeface="Poppins Light" pitchFamily="2" charset="77"/>
                </a:rPr>
                <a:t>Divers </a:t>
              </a:r>
              <a:r>
                <a:rPr lang="en-GB" sz="989" dirty="0" err="1">
                  <a:solidFill>
                    <a:prstClr val="black"/>
                  </a:solidFill>
                  <a:latin typeface="Poppins Light" pitchFamily="2" charset="77"/>
                  <a:cs typeface="Poppins Light" pitchFamily="2" charset="77"/>
                </a:rPr>
                <a:t>départements</a:t>
              </a:r>
              <a:r>
                <a:rPr lang="en-GB" sz="989" dirty="0">
                  <a:solidFill>
                    <a:prstClr val="black"/>
                  </a:solidFill>
                  <a:latin typeface="Poppins Light" pitchFamily="2" charset="77"/>
                  <a:cs typeface="Poppins Light" pitchFamily="2" charset="77"/>
                </a:rPr>
                <a:t> du </a:t>
              </a:r>
              <a:r>
                <a:rPr lang="en-GB" sz="989" dirty="0" err="1">
                  <a:solidFill>
                    <a:prstClr val="black"/>
                  </a:solidFill>
                  <a:latin typeface="Poppins Light" pitchFamily="2" charset="77"/>
                  <a:cs typeface="Poppins Light" pitchFamily="2" charset="77"/>
                </a:rPr>
                <a:t>ministère</a:t>
              </a:r>
              <a:r>
                <a:rPr lang="en-GB" sz="989" dirty="0">
                  <a:solidFill>
                    <a:prstClr val="black"/>
                  </a:solidFill>
                  <a:latin typeface="Poppins Light" pitchFamily="2" charset="77"/>
                  <a:cs typeface="Poppins Light" pitchFamily="2" charset="77"/>
                </a:rPr>
                <a:t> de la </a:t>
              </a:r>
              <a:r>
                <a:rPr lang="en-GB" sz="989" dirty="0" err="1">
                  <a:solidFill>
                    <a:prstClr val="black"/>
                  </a:solidFill>
                  <a:latin typeface="Poppins Light" pitchFamily="2" charset="77"/>
                  <a:cs typeface="Poppins Light" pitchFamily="2" charset="77"/>
                </a:rPr>
                <a:t>santé</a:t>
              </a:r>
              <a:endParaRPr lang="en-GB" sz="989" dirty="0">
                <a:solidFill>
                  <a:prstClr val="black"/>
                </a:solidFill>
                <a:latin typeface="Poppins Light" pitchFamily="2" charset="77"/>
                <a:cs typeface="Poppins Light" pitchFamily="2" charset="77"/>
              </a:endParaRPr>
            </a:p>
          </p:txBody>
        </p:sp>
        <p:sp>
          <p:nvSpPr>
            <p:cNvPr id="68" name="TextBox 67">
              <a:extLst>
                <a:ext uri="{FF2B5EF4-FFF2-40B4-BE49-F238E27FC236}">
                  <a16:creationId xmlns:a16="http://schemas.microsoft.com/office/drawing/2014/main" id="{C578C890-493C-586A-E305-1F07B7E21E74}"/>
                </a:ext>
              </a:extLst>
            </p:cNvPr>
            <p:cNvSpPr txBox="1"/>
            <p:nvPr/>
          </p:nvSpPr>
          <p:spPr>
            <a:xfrm>
              <a:off x="17291506" y="6138905"/>
              <a:ext cx="2007852" cy="2073892"/>
            </a:xfrm>
            <a:prstGeom prst="rect">
              <a:avLst/>
            </a:prstGeom>
            <a:noFill/>
          </p:spPr>
          <p:txBody>
            <a:bodyPr wrap="square" lIns="0" tIns="0" rIns="0" bIns="0">
              <a:spAutoFit/>
            </a:bodyPr>
            <a:lstStyle/>
            <a:p>
              <a:pPr marL="184142" indent="-184142" defTabSz="1507846">
                <a:spcAft>
                  <a:spcPts val="300"/>
                </a:spcAft>
                <a:buFont typeface="Arial" panose="020B0604020202020204" pitchFamily="34" charset="0"/>
                <a:buChar char="•"/>
                <a:defRPr/>
              </a:pPr>
              <a:r>
                <a:rPr lang="en-GB" sz="989" dirty="0" err="1">
                  <a:solidFill>
                    <a:prstClr val="black"/>
                  </a:solidFill>
                  <a:latin typeface="Poppins Light" pitchFamily="2" charset="77"/>
                  <a:cs typeface="Poppins Light" pitchFamily="2" charset="77"/>
                </a:rPr>
                <a:t>Unité</a:t>
              </a:r>
              <a:r>
                <a:rPr lang="en-GB" sz="989" dirty="0">
                  <a:solidFill>
                    <a:prstClr val="black"/>
                  </a:solidFill>
                  <a:latin typeface="Poppins Light" pitchFamily="2" charset="77"/>
                  <a:cs typeface="Poppins Light" pitchFamily="2" charset="77"/>
                </a:rPr>
                <a:t> PNM</a:t>
              </a:r>
            </a:p>
            <a:p>
              <a:pPr marL="184142" indent="-184142" defTabSz="1507846">
                <a:spcAft>
                  <a:spcPts val="300"/>
                </a:spcAft>
                <a:buFont typeface="Arial" panose="020B0604020202020204" pitchFamily="34" charset="0"/>
                <a:buChar char="•"/>
                <a:defRPr/>
              </a:pPr>
              <a:r>
                <a:rPr lang="en-GB" sz="989" dirty="0" err="1">
                  <a:solidFill>
                    <a:prstClr val="black"/>
                  </a:solidFill>
                  <a:latin typeface="Poppins Light" pitchFamily="2" charset="77"/>
                  <a:cs typeface="Poppins Light" pitchFamily="2" charset="77"/>
                </a:rPr>
                <a:t>Magasins</a:t>
              </a:r>
              <a:r>
                <a:rPr lang="en-GB" sz="989" dirty="0">
                  <a:solidFill>
                    <a:prstClr val="black"/>
                  </a:solidFill>
                  <a:latin typeface="Poppins Light" pitchFamily="2" charset="77"/>
                  <a:cs typeface="Poppins Light" pitchFamily="2" charset="77"/>
                </a:rPr>
                <a:t> de </a:t>
              </a:r>
              <a:r>
                <a:rPr lang="en-GB" sz="989" dirty="0" err="1">
                  <a:solidFill>
                    <a:prstClr val="black"/>
                  </a:solidFill>
                  <a:latin typeface="Poppins Light" pitchFamily="2" charset="77"/>
                  <a:cs typeface="Poppins Light" pitchFamily="2" charset="77"/>
                </a:rPr>
                <a:t>vaccins</a:t>
              </a:r>
              <a:endParaRPr lang="en-GB" sz="989" dirty="0">
                <a:solidFill>
                  <a:prstClr val="black"/>
                </a:solidFill>
                <a:latin typeface="Poppins Light" pitchFamily="2" charset="77"/>
                <a:cs typeface="Poppins Light" pitchFamily="2" charset="77"/>
              </a:endParaRPr>
            </a:p>
            <a:p>
              <a:pPr marL="184142" indent="-184142" defTabSz="1507846">
                <a:spcAft>
                  <a:spcPts val="300"/>
                </a:spcAft>
                <a:buFont typeface="Arial" panose="020B0604020202020204" pitchFamily="34" charset="0"/>
                <a:buChar char="•"/>
                <a:defRPr/>
              </a:pPr>
              <a:r>
                <a:rPr lang="en-GB" sz="989" dirty="0" err="1">
                  <a:solidFill>
                    <a:prstClr val="black"/>
                  </a:solidFill>
                  <a:latin typeface="Poppins Light" pitchFamily="2" charset="77"/>
                  <a:cs typeface="Poppins Light" pitchFamily="2" charset="77"/>
                </a:rPr>
                <a:t>Établissements</a:t>
              </a:r>
              <a:r>
                <a:rPr lang="en-GB" sz="989" dirty="0">
                  <a:solidFill>
                    <a:prstClr val="black"/>
                  </a:solidFill>
                  <a:latin typeface="Poppins Light" pitchFamily="2" charset="77"/>
                  <a:cs typeface="Poppins Light" pitchFamily="2" charset="77"/>
                </a:rPr>
                <a:t> de </a:t>
              </a:r>
              <a:r>
                <a:rPr lang="en-GB" sz="989" dirty="0" err="1">
                  <a:solidFill>
                    <a:prstClr val="black"/>
                  </a:solidFill>
                  <a:latin typeface="Poppins Light" pitchFamily="2" charset="77"/>
                  <a:cs typeface="Poppins Light" pitchFamily="2" charset="77"/>
                </a:rPr>
                <a:t>santé</a:t>
              </a:r>
              <a:endParaRPr lang="en-GB" sz="989" dirty="0">
                <a:solidFill>
                  <a:prstClr val="black"/>
                </a:solidFill>
                <a:latin typeface="Poppins Light" pitchFamily="2" charset="77"/>
                <a:cs typeface="Poppins Light" pitchFamily="2" charset="77"/>
              </a:endParaRPr>
            </a:p>
            <a:p>
              <a:pPr marL="184142" indent="-184142" defTabSz="1507846">
                <a:spcAft>
                  <a:spcPts val="300"/>
                </a:spcAft>
                <a:buFont typeface="Arial" panose="020B0604020202020204" pitchFamily="34" charset="0"/>
                <a:buChar char="•"/>
                <a:defRPr/>
              </a:pPr>
              <a:r>
                <a:rPr lang="en-GB" sz="989" dirty="0" err="1">
                  <a:solidFill>
                    <a:prstClr val="black"/>
                  </a:solidFill>
                  <a:latin typeface="Poppins Light" pitchFamily="2" charset="77"/>
                  <a:cs typeface="Poppins Light" pitchFamily="2" charset="77"/>
                </a:rPr>
                <a:t>Responsable</a:t>
              </a:r>
              <a:r>
                <a:rPr lang="en-GB" sz="989" dirty="0">
                  <a:solidFill>
                    <a:prstClr val="black"/>
                  </a:solidFill>
                  <a:latin typeface="Poppins Light" pitchFamily="2" charset="77"/>
                  <a:cs typeface="Poppins Light" pitchFamily="2" charset="77"/>
                </a:rPr>
                <a:t> provincial de la vaccination</a:t>
              </a:r>
            </a:p>
            <a:p>
              <a:pPr marL="184142" indent="-184142" defTabSz="1507846">
                <a:spcAft>
                  <a:spcPts val="300"/>
                </a:spcAft>
                <a:buFont typeface="Arial" panose="020B0604020202020204" pitchFamily="34" charset="0"/>
                <a:buChar char="•"/>
                <a:defRPr/>
              </a:pPr>
              <a:r>
                <a:rPr lang="en-GB" sz="989" dirty="0" err="1">
                  <a:solidFill>
                    <a:prstClr val="black"/>
                  </a:solidFill>
                  <a:latin typeface="Poppins Light" pitchFamily="2" charset="77"/>
                  <a:cs typeface="Poppins Light" pitchFamily="2" charset="77"/>
                </a:rPr>
                <a:t>Responsable</a:t>
              </a:r>
              <a:r>
                <a:rPr lang="en-GB" sz="989" dirty="0">
                  <a:solidFill>
                    <a:prstClr val="black"/>
                  </a:solidFill>
                  <a:latin typeface="Poppins Light" pitchFamily="2" charset="77"/>
                  <a:cs typeface="Poppins Light" pitchFamily="2" charset="77"/>
                </a:rPr>
                <a:t> provincial de la </a:t>
              </a:r>
              <a:r>
                <a:rPr lang="en-GB" sz="989" dirty="0" err="1">
                  <a:solidFill>
                    <a:prstClr val="black"/>
                  </a:solidFill>
                  <a:latin typeface="Poppins Light" pitchFamily="2" charset="77"/>
                  <a:cs typeface="Poppins Light" pitchFamily="2" charset="77"/>
                </a:rPr>
                <a:t>santé</a:t>
              </a:r>
              <a:r>
                <a:rPr lang="en-GB" sz="989" dirty="0">
                  <a:solidFill>
                    <a:prstClr val="black"/>
                  </a:solidFill>
                  <a:latin typeface="Poppins Light" pitchFamily="2" charset="77"/>
                  <a:cs typeface="Poppins Light" pitchFamily="2" charset="77"/>
                </a:rPr>
                <a:t> </a:t>
              </a:r>
              <a:r>
                <a:rPr lang="en-GB" sz="989" dirty="0" err="1">
                  <a:solidFill>
                    <a:prstClr val="black"/>
                  </a:solidFill>
                  <a:latin typeface="Poppins Light" pitchFamily="2" charset="77"/>
                  <a:cs typeface="Poppins Light" pitchFamily="2" charset="77"/>
                </a:rPr>
                <a:t>publique</a:t>
              </a:r>
              <a:endParaRPr lang="en-GB" sz="989" dirty="0">
                <a:solidFill>
                  <a:prstClr val="black"/>
                </a:solidFill>
                <a:latin typeface="Poppins Light" pitchFamily="2" charset="77"/>
                <a:cs typeface="Poppins Light" pitchFamily="2" charset="77"/>
              </a:endParaRPr>
            </a:p>
            <a:p>
              <a:pPr marL="184142" indent="-184142" defTabSz="1507846">
                <a:spcAft>
                  <a:spcPts val="300"/>
                </a:spcAft>
                <a:buFont typeface="Arial" panose="020B0604020202020204" pitchFamily="34" charset="0"/>
                <a:buChar char="•"/>
                <a:defRPr/>
              </a:pPr>
              <a:r>
                <a:rPr lang="en-GB" sz="989" dirty="0" err="1">
                  <a:solidFill>
                    <a:prstClr val="black"/>
                  </a:solidFill>
                  <a:latin typeface="Poppins Light" pitchFamily="2" charset="77"/>
                  <a:cs typeface="Poppins Light" pitchFamily="2" charset="77"/>
                </a:rPr>
                <a:t>Responsable</a:t>
              </a:r>
              <a:r>
                <a:rPr lang="en-GB" sz="989" dirty="0">
                  <a:solidFill>
                    <a:prstClr val="black"/>
                  </a:solidFill>
                  <a:latin typeface="Poppins Light" pitchFamily="2" charset="77"/>
                  <a:cs typeface="Poppins Light" pitchFamily="2" charset="77"/>
                </a:rPr>
                <a:t> de la </a:t>
              </a:r>
              <a:r>
                <a:rPr lang="en-GB" sz="989" dirty="0" err="1">
                  <a:solidFill>
                    <a:prstClr val="black"/>
                  </a:solidFill>
                  <a:latin typeface="Poppins Light" pitchFamily="2" charset="77"/>
                  <a:cs typeface="Poppins Light" pitchFamily="2" charset="77"/>
                </a:rPr>
                <a:t>santé</a:t>
              </a:r>
              <a:r>
                <a:rPr lang="en-GB" sz="989" dirty="0">
                  <a:solidFill>
                    <a:prstClr val="black"/>
                  </a:solidFill>
                  <a:latin typeface="Poppins Light" pitchFamily="2" charset="77"/>
                  <a:cs typeface="Poppins Light" pitchFamily="2" charset="77"/>
                </a:rPr>
                <a:t> </a:t>
              </a:r>
              <a:r>
                <a:rPr lang="en-GB" sz="989" dirty="0" err="1">
                  <a:solidFill>
                    <a:prstClr val="black"/>
                  </a:solidFill>
                  <a:latin typeface="Poppins Light" pitchFamily="2" charset="77"/>
                  <a:cs typeface="Poppins Light" pitchFamily="2" charset="77"/>
                </a:rPr>
                <a:t>publique</a:t>
              </a:r>
              <a:r>
                <a:rPr lang="en-GB" sz="989" dirty="0">
                  <a:solidFill>
                    <a:prstClr val="black"/>
                  </a:solidFill>
                  <a:latin typeface="Poppins Light" pitchFamily="2" charset="77"/>
                  <a:cs typeface="Poppins Light" pitchFamily="2" charset="77"/>
                </a:rPr>
                <a:t> au </a:t>
              </a:r>
              <a:r>
                <a:rPr lang="en-GB" sz="989" dirty="0" err="1">
                  <a:solidFill>
                    <a:prstClr val="black"/>
                  </a:solidFill>
                  <a:latin typeface="Poppins Light" pitchFamily="2" charset="77"/>
                  <a:cs typeface="Poppins Light" pitchFamily="2" charset="77"/>
                </a:rPr>
                <a:t>niveau</a:t>
              </a:r>
              <a:r>
                <a:rPr lang="en-GB" sz="989" dirty="0">
                  <a:solidFill>
                    <a:prstClr val="black"/>
                  </a:solidFill>
                  <a:latin typeface="Poppins Light" pitchFamily="2" charset="77"/>
                  <a:cs typeface="Poppins Light" pitchFamily="2" charset="77"/>
                </a:rPr>
                <a:t> du district</a:t>
              </a:r>
            </a:p>
          </p:txBody>
        </p:sp>
        <p:sp>
          <p:nvSpPr>
            <p:cNvPr id="69" name="TextBox 68">
              <a:extLst>
                <a:ext uri="{FF2B5EF4-FFF2-40B4-BE49-F238E27FC236}">
                  <a16:creationId xmlns:a16="http://schemas.microsoft.com/office/drawing/2014/main" id="{589EA0FE-13D2-0BFD-8F54-901D0446EEF8}"/>
                </a:ext>
              </a:extLst>
            </p:cNvPr>
            <p:cNvSpPr txBox="1"/>
            <p:nvPr/>
          </p:nvSpPr>
          <p:spPr>
            <a:xfrm>
              <a:off x="14510753" y="3636406"/>
              <a:ext cx="2997426" cy="1611160"/>
            </a:xfrm>
            <a:prstGeom prst="rect">
              <a:avLst/>
            </a:prstGeom>
            <a:noFill/>
          </p:spPr>
          <p:txBody>
            <a:bodyPr wrap="square" lIns="0" tIns="0" rIns="0" bIns="0">
              <a:spAutoFit/>
            </a:bodyPr>
            <a:lstStyle/>
            <a:p>
              <a:pPr marL="184142" indent="-184142" defTabSz="1507846">
                <a:spcAft>
                  <a:spcPts val="600"/>
                </a:spcAft>
                <a:buFont typeface="Arial" panose="020B0604020202020204" pitchFamily="34" charset="0"/>
                <a:buChar char="•"/>
                <a:defRPr/>
              </a:pPr>
              <a:r>
                <a:rPr lang="en-GB" sz="989" dirty="0" err="1">
                  <a:solidFill>
                    <a:prstClr val="black"/>
                  </a:solidFill>
                  <a:latin typeface="Poppins Light" pitchFamily="2" charset="77"/>
                  <a:cs typeface="Poppins Light" pitchFamily="2" charset="77"/>
                </a:rPr>
                <a:t>Gouvernements</a:t>
              </a:r>
              <a:r>
                <a:rPr lang="en-GB" sz="989" dirty="0">
                  <a:solidFill>
                    <a:prstClr val="black"/>
                  </a:solidFill>
                  <a:latin typeface="Poppins Light" pitchFamily="2" charset="77"/>
                  <a:cs typeface="Poppins Light" pitchFamily="2" charset="77"/>
                </a:rPr>
                <a:t> </a:t>
              </a:r>
              <a:r>
                <a:rPr lang="en-GB" sz="989" dirty="0" err="1">
                  <a:solidFill>
                    <a:prstClr val="black"/>
                  </a:solidFill>
                  <a:latin typeface="Poppins Light" pitchFamily="2" charset="77"/>
                  <a:cs typeface="Poppins Light" pitchFamily="2" charset="77"/>
                </a:rPr>
                <a:t>provinciaux</a:t>
              </a:r>
              <a:endParaRPr lang="en-GB" sz="989" dirty="0">
                <a:solidFill>
                  <a:prstClr val="black"/>
                </a:solidFill>
                <a:latin typeface="Poppins Light" pitchFamily="2" charset="77"/>
                <a:cs typeface="Poppins Light" pitchFamily="2" charset="77"/>
              </a:endParaRPr>
            </a:p>
            <a:p>
              <a:pPr marL="184142" indent="-184142" defTabSz="1507846">
                <a:spcAft>
                  <a:spcPts val="600"/>
                </a:spcAft>
                <a:buFont typeface="Arial" panose="020B0604020202020204" pitchFamily="34" charset="0"/>
                <a:buChar char="•"/>
                <a:defRPr/>
              </a:pPr>
              <a:r>
                <a:rPr lang="en-GB" sz="989" dirty="0" err="1">
                  <a:solidFill>
                    <a:prstClr val="black"/>
                  </a:solidFill>
                  <a:latin typeface="Poppins Light" pitchFamily="2" charset="77"/>
                  <a:cs typeface="Poppins Light" pitchFamily="2" charset="77"/>
                </a:rPr>
                <a:t>Autorités</a:t>
              </a:r>
              <a:r>
                <a:rPr lang="en-GB" sz="989" dirty="0">
                  <a:solidFill>
                    <a:prstClr val="black"/>
                  </a:solidFill>
                  <a:latin typeface="Poppins Light" pitchFamily="2" charset="77"/>
                  <a:cs typeface="Poppins Light" pitchFamily="2" charset="77"/>
                </a:rPr>
                <a:t> sanitaires </a:t>
              </a:r>
              <a:r>
                <a:rPr lang="en-GB" sz="989" dirty="0" err="1">
                  <a:solidFill>
                    <a:prstClr val="black"/>
                  </a:solidFill>
                  <a:latin typeface="Poppins Light" pitchFamily="2" charset="77"/>
                  <a:cs typeface="Poppins Light" pitchFamily="2" charset="77"/>
                </a:rPr>
                <a:t>provinciales</a:t>
              </a:r>
              <a:endParaRPr lang="en-GB" sz="989" dirty="0">
                <a:solidFill>
                  <a:prstClr val="black"/>
                </a:solidFill>
                <a:latin typeface="Poppins Light" pitchFamily="2" charset="77"/>
                <a:cs typeface="Poppins Light" pitchFamily="2" charset="77"/>
              </a:endParaRPr>
            </a:p>
            <a:p>
              <a:pPr marL="184142" indent="-184142" defTabSz="1507846">
                <a:spcAft>
                  <a:spcPts val="600"/>
                </a:spcAft>
                <a:buFont typeface="Arial" panose="020B0604020202020204" pitchFamily="34" charset="0"/>
                <a:buChar char="•"/>
                <a:defRPr/>
              </a:pPr>
              <a:r>
                <a:rPr lang="en-GB" sz="989" dirty="0" err="1">
                  <a:solidFill>
                    <a:prstClr val="black"/>
                  </a:solidFill>
                  <a:latin typeface="Poppins Light" pitchFamily="2" charset="77"/>
                  <a:cs typeface="Poppins Light" pitchFamily="2" charset="77"/>
                </a:rPr>
                <a:t>Autorités</a:t>
              </a:r>
              <a:r>
                <a:rPr lang="en-GB" sz="989" dirty="0">
                  <a:solidFill>
                    <a:prstClr val="black"/>
                  </a:solidFill>
                  <a:latin typeface="Poppins Light" pitchFamily="2" charset="77"/>
                  <a:cs typeface="Poppins Light" pitchFamily="2" charset="77"/>
                </a:rPr>
                <a:t> sanitaires de district</a:t>
              </a:r>
            </a:p>
            <a:p>
              <a:pPr marL="184142" indent="-184142" defTabSz="1507846">
                <a:spcAft>
                  <a:spcPts val="600"/>
                </a:spcAft>
                <a:buFont typeface="Arial" panose="020B0604020202020204" pitchFamily="34" charset="0"/>
                <a:buChar char="•"/>
                <a:defRPr/>
              </a:pPr>
              <a:r>
                <a:rPr lang="en-GB" sz="989" dirty="0">
                  <a:solidFill>
                    <a:prstClr val="black"/>
                  </a:solidFill>
                  <a:latin typeface="Poppins Light" pitchFamily="2" charset="77"/>
                  <a:cs typeface="Poppins Light" pitchFamily="2" charset="77"/>
                </a:rPr>
                <a:t>Assemblée </a:t>
              </a:r>
              <a:r>
                <a:rPr lang="en-GB" sz="989" dirty="0" err="1">
                  <a:solidFill>
                    <a:prstClr val="black"/>
                  </a:solidFill>
                  <a:latin typeface="Poppins Light" pitchFamily="2" charset="77"/>
                  <a:cs typeface="Poppins Light" pitchFamily="2" charset="77"/>
                </a:rPr>
                <a:t>nationale</a:t>
              </a:r>
              <a:endParaRPr lang="en-GB" sz="989" dirty="0">
                <a:solidFill>
                  <a:prstClr val="black"/>
                </a:solidFill>
                <a:latin typeface="Poppins Light" pitchFamily="2" charset="77"/>
                <a:cs typeface="Poppins Light" pitchFamily="2" charset="77"/>
              </a:endParaRPr>
            </a:p>
            <a:p>
              <a:pPr marL="184142" indent="-184142" defTabSz="1507846">
                <a:spcAft>
                  <a:spcPts val="600"/>
                </a:spcAft>
                <a:buFont typeface="Arial" panose="020B0604020202020204" pitchFamily="34" charset="0"/>
                <a:buChar char="•"/>
                <a:defRPr/>
              </a:pPr>
              <a:r>
                <a:rPr lang="en-GB" sz="989" dirty="0" err="1">
                  <a:solidFill>
                    <a:prstClr val="black"/>
                  </a:solidFill>
                  <a:latin typeface="Poppins Light" pitchFamily="2" charset="77"/>
                  <a:cs typeface="Poppins Light" pitchFamily="2" charset="77"/>
                </a:rPr>
                <a:t>Secrétaire</a:t>
              </a:r>
              <a:r>
                <a:rPr lang="en-GB" sz="989" dirty="0">
                  <a:solidFill>
                    <a:prstClr val="black"/>
                  </a:solidFill>
                  <a:latin typeface="Poppins Light" pitchFamily="2" charset="77"/>
                  <a:cs typeface="Poppins Light" pitchFamily="2" charset="77"/>
                </a:rPr>
                <a:t> à la </a:t>
              </a:r>
              <a:r>
                <a:rPr lang="en-GB" sz="989" dirty="0" err="1">
                  <a:solidFill>
                    <a:prstClr val="black"/>
                  </a:solidFill>
                  <a:latin typeface="Poppins Light" pitchFamily="2" charset="77"/>
                  <a:cs typeface="Poppins Light" pitchFamily="2" charset="77"/>
                </a:rPr>
                <a:t>santé</a:t>
              </a:r>
              <a:endParaRPr lang="en-GB" sz="989" dirty="0">
                <a:solidFill>
                  <a:prstClr val="black"/>
                </a:solidFill>
                <a:latin typeface="Poppins Light" pitchFamily="2" charset="77"/>
                <a:cs typeface="Poppins Light" pitchFamily="2" charset="77"/>
              </a:endParaRPr>
            </a:p>
            <a:p>
              <a:pPr marL="184142" indent="-184142" defTabSz="1507846">
                <a:spcAft>
                  <a:spcPts val="600"/>
                </a:spcAft>
                <a:buFont typeface="Arial" panose="020B0604020202020204" pitchFamily="34" charset="0"/>
                <a:buChar char="•"/>
                <a:defRPr/>
              </a:pPr>
              <a:r>
                <a:rPr lang="en-GB" sz="989" dirty="0" err="1">
                  <a:solidFill>
                    <a:prstClr val="black"/>
                  </a:solidFill>
                  <a:latin typeface="Poppins Light" pitchFamily="2" charset="77"/>
                  <a:cs typeface="Poppins Light" pitchFamily="2" charset="77"/>
                </a:rPr>
                <a:t>Directeurs</a:t>
              </a:r>
              <a:r>
                <a:rPr lang="en-GB" sz="989" dirty="0">
                  <a:solidFill>
                    <a:prstClr val="black"/>
                  </a:solidFill>
                  <a:latin typeface="Poppins Light" pitchFamily="2" charset="77"/>
                  <a:cs typeface="Poppins Light" pitchFamily="2" charset="77"/>
                </a:rPr>
                <a:t> des </a:t>
              </a:r>
              <a:r>
                <a:rPr lang="en-GB" sz="989" dirty="0" err="1">
                  <a:solidFill>
                    <a:prstClr val="black"/>
                  </a:solidFill>
                  <a:latin typeface="Poppins Light" pitchFamily="2" charset="77"/>
                  <a:cs typeface="Poppins Light" pitchFamily="2" charset="77"/>
                </a:rPr>
                <a:t>départements</a:t>
              </a:r>
              <a:r>
                <a:rPr lang="en-GB" sz="989" dirty="0">
                  <a:solidFill>
                    <a:prstClr val="black"/>
                  </a:solidFill>
                  <a:latin typeface="Poppins Light" pitchFamily="2" charset="77"/>
                  <a:cs typeface="Poppins Light" pitchFamily="2" charset="77"/>
                </a:rPr>
                <a:t> du </a:t>
              </a:r>
              <a:r>
                <a:rPr lang="en-GB" sz="989" dirty="0" err="1">
                  <a:solidFill>
                    <a:prstClr val="black"/>
                  </a:solidFill>
                  <a:latin typeface="Poppins Light" pitchFamily="2" charset="77"/>
                  <a:cs typeface="Poppins Light" pitchFamily="2" charset="77"/>
                </a:rPr>
                <a:t>ministère</a:t>
              </a:r>
              <a:r>
                <a:rPr lang="en-GB" sz="989" dirty="0">
                  <a:solidFill>
                    <a:prstClr val="black"/>
                  </a:solidFill>
                  <a:latin typeface="Poppins Light" pitchFamily="2" charset="77"/>
                  <a:cs typeface="Poppins Light" pitchFamily="2" charset="77"/>
                </a:rPr>
                <a:t> de la </a:t>
              </a:r>
              <a:r>
                <a:rPr lang="en-GB" sz="989" dirty="0" err="1">
                  <a:solidFill>
                    <a:prstClr val="black"/>
                  </a:solidFill>
                  <a:latin typeface="Poppins Light" pitchFamily="2" charset="77"/>
                  <a:cs typeface="Poppins Light" pitchFamily="2" charset="77"/>
                </a:rPr>
                <a:t>santé</a:t>
              </a:r>
              <a:endParaRPr lang="en-GB" sz="989" dirty="0">
                <a:solidFill>
                  <a:prstClr val="black"/>
                </a:solidFill>
                <a:latin typeface="Poppins Light" pitchFamily="2" charset="77"/>
                <a:cs typeface="Poppins Light" pitchFamily="2" charset="77"/>
              </a:endParaRPr>
            </a:p>
          </p:txBody>
        </p:sp>
        <p:cxnSp>
          <p:nvCxnSpPr>
            <p:cNvPr id="70" name="Straight Connector 69">
              <a:extLst>
                <a:ext uri="{FF2B5EF4-FFF2-40B4-BE49-F238E27FC236}">
                  <a16:creationId xmlns:a16="http://schemas.microsoft.com/office/drawing/2014/main" id="{778893A7-07AA-0D44-C2AD-19E23024F00D}"/>
                </a:ext>
              </a:extLst>
            </p:cNvPr>
            <p:cNvCxnSpPr>
              <a:cxnSpLocks/>
            </p:cNvCxnSpPr>
            <p:nvPr/>
          </p:nvCxnSpPr>
          <p:spPr>
            <a:xfrm>
              <a:off x="14742105" y="5422281"/>
              <a:ext cx="2007853"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76E27115-293D-380F-4D30-B9B163846B5E}"/>
                </a:ext>
              </a:extLst>
            </p:cNvPr>
            <p:cNvSpPr txBox="1"/>
            <p:nvPr/>
          </p:nvSpPr>
          <p:spPr>
            <a:xfrm>
              <a:off x="14742104" y="7733925"/>
              <a:ext cx="2007852" cy="691046"/>
            </a:xfrm>
            <a:prstGeom prst="roundRect">
              <a:avLst>
                <a:gd name="adj" fmla="val 50000"/>
              </a:avLst>
            </a:prstGeom>
            <a:solidFill>
              <a:srgbClr val="FA9A00"/>
            </a:solidFill>
          </p:spPr>
          <p:txBody>
            <a:bodyPr wrap="square" tIns="35997" bIns="0">
              <a:spAutoFit/>
            </a:bodyPr>
            <a:lstStyle/>
            <a:p>
              <a:pPr algn="ctr" defTabSz="1507846">
                <a:defRPr/>
              </a:pPr>
              <a:r>
                <a:rPr lang="en-GB" sz="1319" b="1">
                  <a:solidFill>
                    <a:prstClr val="white"/>
                  </a:solidFill>
                  <a:latin typeface="Poppins SemiBold" pitchFamily="2" charset="77"/>
                  <a:cs typeface="Poppins SemiBold" pitchFamily="2" charset="77"/>
                </a:rPr>
                <a:t>Enablers – T.A.</a:t>
              </a:r>
            </a:p>
          </p:txBody>
        </p:sp>
        <p:grpSp>
          <p:nvGrpSpPr>
            <p:cNvPr id="72" name="Group 71">
              <a:extLst>
                <a:ext uri="{FF2B5EF4-FFF2-40B4-BE49-F238E27FC236}">
                  <a16:creationId xmlns:a16="http://schemas.microsoft.com/office/drawing/2014/main" id="{1F250C74-421F-27D1-E912-D6A18035474C}"/>
                </a:ext>
              </a:extLst>
            </p:cNvPr>
            <p:cNvGrpSpPr/>
            <p:nvPr/>
          </p:nvGrpSpPr>
          <p:grpSpPr>
            <a:xfrm>
              <a:off x="17012266" y="5507266"/>
              <a:ext cx="3327990" cy="2141090"/>
              <a:chOff x="13382120" y="5095735"/>
              <a:chExt cx="3327990" cy="2586929"/>
            </a:xfrm>
          </p:grpSpPr>
          <p:cxnSp>
            <p:nvCxnSpPr>
              <p:cNvPr id="76" name="Straight Connector 75">
                <a:extLst>
                  <a:ext uri="{FF2B5EF4-FFF2-40B4-BE49-F238E27FC236}">
                    <a16:creationId xmlns:a16="http://schemas.microsoft.com/office/drawing/2014/main" id="{F2DB52F7-B337-AA5F-5EF6-447E67D9295C}"/>
                  </a:ext>
                </a:extLst>
              </p:cNvPr>
              <p:cNvCxnSpPr>
                <a:cxnSpLocks/>
              </p:cNvCxnSpPr>
              <p:nvPr/>
            </p:nvCxnSpPr>
            <p:spPr>
              <a:xfrm flipV="1">
                <a:off x="13382120" y="5138265"/>
                <a:ext cx="0" cy="254439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A0E1827-5D33-65FD-5FFE-6FD3107A8D87}"/>
                  </a:ext>
                </a:extLst>
              </p:cNvPr>
              <p:cNvCxnSpPr>
                <a:cxnSpLocks/>
              </p:cNvCxnSpPr>
              <p:nvPr/>
            </p:nvCxnSpPr>
            <p:spPr>
              <a:xfrm flipV="1">
                <a:off x="16710110" y="5095735"/>
                <a:ext cx="0" cy="254439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73" name="Straight Connector 72">
              <a:extLst>
                <a:ext uri="{FF2B5EF4-FFF2-40B4-BE49-F238E27FC236}">
                  <a16:creationId xmlns:a16="http://schemas.microsoft.com/office/drawing/2014/main" id="{A0B788F7-AB7F-79F1-24D9-F1ED8090CA95}"/>
                </a:ext>
              </a:extLst>
            </p:cNvPr>
            <p:cNvCxnSpPr>
              <a:cxnSpLocks/>
            </p:cNvCxnSpPr>
            <p:nvPr/>
          </p:nvCxnSpPr>
          <p:spPr>
            <a:xfrm flipV="1">
              <a:off x="15718029" y="7060638"/>
              <a:ext cx="0" cy="49093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8CFFE5A-57CB-B480-0431-3F431C40B060}"/>
                </a:ext>
              </a:extLst>
            </p:cNvPr>
            <p:cNvCxnSpPr>
              <a:cxnSpLocks/>
            </p:cNvCxnSpPr>
            <p:nvPr/>
          </p:nvCxnSpPr>
          <p:spPr>
            <a:xfrm>
              <a:off x="14742105" y="7551569"/>
              <a:ext cx="2007853"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9F08635F-9D3F-B590-F635-E710CD66FC8B}"/>
                </a:ext>
              </a:extLst>
            </p:cNvPr>
            <p:cNvSpPr txBox="1"/>
            <p:nvPr/>
          </p:nvSpPr>
          <p:spPr>
            <a:xfrm>
              <a:off x="12484834" y="5541433"/>
              <a:ext cx="1784996" cy="393347"/>
            </a:xfrm>
            <a:prstGeom prst="roundRect">
              <a:avLst>
                <a:gd name="adj" fmla="val 50000"/>
              </a:avLst>
            </a:prstGeom>
            <a:solidFill>
              <a:srgbClr val="F1E21A"/>
            </a:solidFill>
          </p:spPr>
          <p:txBody>
            <a:bodyPr wrap="square" tIns="35997" bIns="0">
              <a:spAutoFit/>
            </a:bodyPr>
            <a:lstStyle/>
            <a:p>
              <a:pPr algn="ctr" defTabSz="1507846">
                <a:defRPr/>
              </a:pPr>
              <a:r>
                <a:rPr lang="en-GB" sz="1400" b="1" dirty="0" err="1">
                  <a:solidFill>
                    <a:sysClr val="windowText" lastClr="000000"/>
                  </a:solidFill>
                  <a:latin typeface="Poppins SemiBold" pitchFamily="2" charset="77"/>
                  <a:cs typeface="Poppins SemiBold" pitchFamily="2" charset="77"/>
                </a:rPr>
                <a:t>Financement</a:t>
              </a:r>
              <a:endParaRPr lang="en-GB" sz="1400" b="1" dirty="0">
                <a:solidFill>
                  <a:sysClr val="windowText" lastClr="000000"/>
                </a:solidFill>
                <a:latin typeface="Poppins SemiBold" pitchFamily="2" charset="77"/>
                <a:cs typeface="Poppins SemiBold" pitchFamily="2" charset="77"/>
              </a:endParaRPr>
            </a:p>
          </p:txBody>
        </p:sp>
        <p:cxnSp>
          <p:nvCxnSpPr>
            <p:cNvPr id="126" name="Straight Connector 125">
              <a:extLst>
                <a:ext uri="{FF2B5EF4-FFF2-40B4-BE49-F238E27FC236}">
                  <a16:creationId xmlns:a16="http://schemas.microsoft.com/office/drawing/2014/main" id="{A8F92E99-450F-A737-9130-BA613552E58C}"/>
                </a:ext>
              </a:extLst>
            </p:cNvPr>
            <p:cNvCxnSpPr>
              <a:cxnSpLocks/>
            </p:cNvCxnSpPr>
            <p:nvPr/>
          </p:nvCxnSpPr>
          <p:spPr>
            <a:xfrm flipV="1">
              <a:off x="15718029" y="5423224"/>
              <a:ext cx="0" cy="49093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393D6187-B7A4-F545-6243-5F8C52D43D4A}"/>
                </a:ext>
              </a:extLst>
            </p:cNvPr>
            <p:cNvSpPr txBox="1"/>
            <p:nvPr/>
          </p:nvSpPr>
          <p:spPr>
            <a:xfrm>
              <a:off x="14667332" y="5753374"/>
              <a:ext cx="2096925" cy="1462456"/>
            </a:xfrm>
            <a:prstGeom prst="roundRect">
              <a:avLst>
                <a:gd name="adj" fmla="val 16291"/>
              </a:avLst>
            </a:prstGeom>
            <a:solidFill>
              <a:schemeClr val="accent1"/>
            </a:solidFill>
          </p:spPr>
          <p:txBody>
            <a:bodyPr wrap="square" lIns="0" rIns="0">
              <a:spAutoFit/>
            </a:bodyPr>
            <a:lstStyle/>
            <a:p>
              <a:pPr algn="ctr" defTabSz="1507846">
                <a:defRPr/>
              </a:pPr>
              <a:r>
                <a:rPr lang="en-GB" sz="1600" dirty="0" err="1">
                  <a:solidFill>
                    <a:prstClr val="white"/>
                  </a:solidFill>
                  <a:latin typeface="Poppins SemiBold" pitchFamily="2" charset="77"/>
                  <a:cs typeface="Poppins SemiBold" pitchFamily="2" charset="77"/>
                </a:rPr>
                <a:t>Stratégie</a:t>
              </a:r>
              <a:r>
                <a:rPr lang="en-GB" sz="1600" dirty="0">
                  <a:solidFill>
                    <a:prstClr val="white"/>
                  </a:solidFill>
                  <a:latin typeface="Poppins SemiBold" pitchFamily="2" charset="77"/>
                  <a:cs typeface="Poppins SemiBold" pitchFamily="2" charset="77"/>
                </a:rPr>
                <a:t> </a:t>
              </a:r>
              <a:r>
                <a:rPr lang="en-GB" sz="1600" dirty="0" err="1">
                  <a:solidFill>
                    <a:prstClr val="white"/>
                  </a:solidFill>
                  <a:latin typeface="Poppins SemiBold" pitchFamily="2" charset="77"/>
                  <a:cs typeface="Poppins SemiBold" pitchFamily="2" charset="77"/>
                </a:rPr>
                <a:t>nationale</a:t>
              </a:r>
              <a:r>
                <a:rPr lang="en-GB" sz="1600" dirty="0">
                  <a:solidFill>
                    <a:prstClr val="white"/>
                  </a:solidFill>
                  <a:latin typeface="Poppins SemiBold" pitchFamily="2" charset="77"/>
                  <a:cs typeface="Poppins SemiBold" pitchFamily="2" charset="77"/>
                </a:rPr>
                <a:t> de vaccination</a:t>
              </a:r>
            </a:p>
            <a:p>
              <a:pPr algn="ctr" defTabSz="1507846">
                <a:defRPr/>
              </a:pPr>
              <a:r>
                <a:rPr lang="en-GB" sz="1100" b="1" dirty="0">
                  <a:solidFill>
                    <a:prstClr val="white"/>
                  </a:solidFill>
                  <a:latin typeface="Poppins SemiBold" pitchFamily="2" charset="77"/>
                  <a:cs typeface="Poppins SemiBold" pitchFamily="2" charset="77"/>
                </a:rPr>
                <a:t>Engagement des parties </a:t>
              </a:r>
              <a:r>
                <a:rPr lang="en-GB" sz="1100" b="1" dirty="0" err="1">
                  <a:solidFill>
                    <a:prstClr val="white"/>
                  </a:solidFill>
                  <a:latin typeface="Poppins SemiBold" pitchFamily="2" charset="77"/>
                  <a:cs typeface="Poppins SemiBold" pitchFamily="2" charset="77"/>
                </a:rPr>
                <a:t>prenantes</a:t>
              </a:r>
              <a:endParaRPr lang="en-GB" sz="1100" b="1" dirty="0">
                <a:solidFill>
                  <a:prstClr val="white"/>
                </a:solidFill>
                <a:latin typeface="Poppins" pitchFamily="2" charset="77"/>
                <a:cs typeface="Poppins" pitchFamily="2" charset="77"/>
              </a:endParaRPr>
            </a:p>
          </p:txBody>
        </p:sp>
      </p:grpSp>
      <p:sp>
        <p:nvSpPr>
          <p:cNvPr id="57" name="TextBox 56">
            <a:extLst>
              <a:ext uri="{FF2B5EF4-FFF2-40B4-BE49-F238E27FC236}">
                <a16:creationId xmlns:a16="http://schemas.microsoft.com/office/drawing/2014/main" id="{EC744EBC-6BF8-41AA-8178-1FE658218C5F}"/>
              </a:ext>
            </a:extLst>
          </p:cNvPr>
          <p:cNvSpPr txBox="1"/>
          <p:nvPr/>
        </p:nvSpPr>
        <p:spPr>
          <a:xfrm>
            <a:off x="1678020" y="4121553"/>
            <a:ext cx="7870036" cy="381964"/>
          </a:xfrm>
          <a:prstGeom prst="rect">
            <a:avLst/>
          </a:prstGeom>
          <a:noFill/>
        </p:spPr>
        <p:txBody>
          <a:bodyPr wrap="square" lIns="0" tIns="0" rIns="0" bIns="0">
            <a:spAutoFit/>
          </a:bodyPr>
          <a:lstStyle/>
          <a:p>
            <a:pPr defTabSz="1465893">
              <a:lnSpc>
                <a:spcPct val="110000"/>
              </a:lnSpc>
              <a:spcBef>
                <a:spcPct val="0"/>
              </a:spcBef>
              <a:defRPr/>
            </a:pPr>
            <a:r>
              <a:rPr lang="en-GB" sz="2309" dirty="0">
                <a:latin typeface="Poppins SemiBold" panose="00000700000000000000" pitchFamily="2" charset="0"/>
                <a:cs typeface="Poppins SemiBold" panose="00000700000000000000" pitchFamily="2" charset="0"/>
              </a:rPr>
              <a:t>31 SNV </a:t>
            </a:r>
            <a:r>
              <a:rPr lang="en-GB" sz="2309" dirty="0">
                <a:latin typeface="Poppins Light" pitchFamily="2" charset="77"/>
                <a:cs typeface="Poppins Light" pitchFamily="2" charset="77"/>
              </a:rPr>
              <a:t>have been developed to date</a:t>
            </a:r>
          </a:p>
        </p:txBody>
      </p:sp>
      <p:sp>
        <p:nvSpPr>
          <p:cNvPr id="58" name="TextBox 1">
            <a:extLst>
              <a:ext uri="{FF2B5EF4-FFF2-40B4-BE49-F238E27FC236}">
                <a16:creationId xmlns:a16="http://schemas.microsoft.com/office/drawing/2014/main" id="{DF88AACE-0FAD-4AEA-B8F2-FDFEA45BC609}"/>
              </a:ext>
            </a:extLst>
          </p:cNvPr>
          <p:cNvSpPr txBox="1"/>
          <p:nvPr/>
        </p:nvSpPr>
        <p:spPr>
          <a:xfrm>
            <a:off x="13115777" y="3700632"/>
            <a:ext cx="4682514" cy="738407"/>
          </a:xfrm>
          <a:prstGeom prst="rect">
            <a:avLst/>
          </a:prstGeom>
        </p:spPr>
        <p:style>
          <a:lnRef idx="0">
            <a:scrgbClr r="0" g="0" b="0"/>
          </a:lnRef>
          <a:fillRef idx="0">
            <a:scrgbClr r="0" g="0" b="0"/>
          </a:fillRef>
          <a:effectRef idx="0">
            <a:scrgbClr r="0" g="0" b="0"/>
          </a:effectRef>
          <a:fontRef idx="major"/>
        </p:style>
        <p:txBody>
          <a:bodyPr vert="horz" wrap="square" lIns="0" tIns="0" rIns="0" bIns="0" rtlCol="0" anchor="t" anchorCtr="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1507846">
              <a:defRPr/>
            </a:pPr>
            <a:r>
              <a:rPr lang="en-US" sz="2399" b="1" dirty="0" err="1">
                <a:solidFill>
                  <a:prstClr val="black">
                    <a:lumMod val="65000"/>
                    <a:lumOff val="35000"/>
                  </a:prstClr>
                </a:solidFill>
                <a:latin typeface="Poppins SemiBold" pitchFamily="2" charset="77"/>
                <a:ea typeface="Roboto" pitchFamily="2" charset="0"/>
                <a:cs typeface="Poppins SemiBold" pitchFamily="2" charset="77"/>
              </a:rPr>
              <a:t>Cartographie</a:t>
            </a:r>
            <a:r>
              <a:rPr lang="en-US" sz="2399" b="1" dirty="0">
                <a:solidFill>
                  <a:prstClr val="black">
                    <a:lumMod val="65000"/>
                    <a:lumOff val="35000"/>
                  </a:prstClr>
                </a:solidFill>
                <a:latin typeface="Poppins SemiBold" pitchFamily="2" charset="77"/>
                <a:ea typeface="Roboto" pitchFamily="2" charset="0"/>
                <a:cs typeface="Poppins SemiBold" pitchFamily="2" charset="77"/>
              </a:rPr>
              <a:t> des parties </a:t>
            </a:r>
            <a:r>
              <a:rPr lang="en-US" sz="2399" b="1" dirty="0" err="1">
                <a:solidFill>
                  <a:prstClr val="black">
                    <a:lumMod val="65000"/>
                    <a:lumOff val="35000"/>
                  </a:prstClr>
                </a:solidFill>
                <a:latin typeface="Poppins SemiBold" pitchFamily="2" charset="77"/>
                <a:ea typeface="Roboto" pitchFamily="2" charset="0"/>
                <a:cs typeface="Poppins SemiBold" pitchFamily="2" charset="77"/>
              </a:rPr>
              <a:t>prenantes</a:t>
            </a:r>
            <a:r>
              <a:rPr lang="en-US" sz="2399" b="1" dirty="0">
                <a:solidFill>
                  <a:prstClr val="black">
                    <a:lumMod val="65000"/>
                    <a:lumOff val="35000"/>
                  </a:prstClr>
                </a:solidFill>
                <a:latin typeface="Poppins SemiBold" pitchFamily="2" charset="77"/>
                <a:ea typeface="Roboto" pitchFamily="2" charset="0"/>
                <a:cs typeface="Poppins SemiBold" pitchFamily="2" charset="77"/>
              </a:rPr>
              <a:t> du SNV</a:t>
            </a:r>
          </a:p>
        </p:txBody>
      </p:sp>
      <p:sp>
        <p:nvSpPr>
          <p:cNvPr id="8" name="TextBox 7">
            <a:extLst>
              <a:ext uri="{FF2B5EF4-FFF2-40B4-BE49-F238E27FC236}">
                <a16:creationId xmlns:a16="http://schemas.microsoft.com/office/drawing/2014/main" id="{E4A60CC9-8137-4488-3C4B-46B70AA1AD18}"/>
              </a:ext>
            </a:extLst>
          </p:cNvPr>
          <p:cNvSpPr txBox="1"/>
          <p:nvPr/>
        </p:nvSpPr>
        <p:spPr>
          <a:xfrm>
            <a:off x="1678020" y="4959559"/>
            <a:ext cx="10536758" cy="772840"/>
          </a:xfrm>
          <a:prstGeom prst="rect">
            <a:avLst/>
          </a:prstGeom>
          <a:noFill/>
        </p:spPr>
        <p:txBody>
          <a:bodyPr wrap="square" lIns="0" tIns="0" rIns="0" bIns="0">
            <a:spAutoFit/>
          </a:bodyPr>
          <a:lstStyle/>
          <a:p>
            <a:pPr defTabSz="1465893">
              <a:lnSpc>
                <a:spcPct val="110000"/>
              </a:lnSpc>
              <a:spcBef>
                <a:spcPct val="0"/>
              </a:spcBef>
              <a:defRPr/>
            </a:pPr>
            <a:r>
              <a:rPr lang="en-GB" sz="2309" dirty="0">
                <a:latin typeface="Poppins SemiBold" panose="00000700000000000000" pitchFamily="2" charset="0"/>
                <a:cs typeface="Poppins SemiBold" panose="00000700000000000000" pitchFamily="2" charset="0"/>
              </a:rPr>
              <a:t>15 </a:t>
            </a:r>
            <a:r>
              <a:rPr lang="en-GB" sz="2309" b="1" dirty="0">
                <a:latin typeface="Poppins SemiBold" panose="00000700000000000000" pitchFamily="2" charset="0"/>
                <a:cs typeface="Poppins SemiBold" panose="00000700000000000000" pitchFamily="2" charset="0"/>
              </a:rPr>
              <a:t>pays </a:t>
            </a:r>
            <a:r>
              <a:rPr lang="en-GB" sz="2309" b="1" dirty="0" err="1">
                <a:latin typeface="Poppins SemiBold" panose="00000700000000000000" pitchFamily="2" charset="0"/>
                <a:cs typeface="Poppins SemiBold" panose="00000700000000000000" pitchFamily="2" charset="0"/>
              </a:rPr>
              <a:t>travaillent</a:t>
            </a:r>
            <a:r>
              <a:rPr lang="en-GB" sz="2309" b="1" dirty="0">
                <a:latin typeface="Poppins SemiBold" panose="00000700000000000000" pitchFamily="2" charset="0"/>
                <a:cs typeface="Poppins SemiBold" panose="00000700000000000000" pitchFamily="2" charset="0"/>
              </a:rPr>
              <a:t> </a:t>
            </a:r>
            <a:r>
              <a:rPr lang="en-GB" sz="2309" b="1" dirty="0" err="1">
                <a:latin typeface="Poppins SemiBold" panose="00000700000000000000" pitchFamily="2" charset="0"/>
                <a:cs typeface="Poppins SemiBold" panose="00000700000000000000" pitchFamily="2" charset="0"/>
              </a:rPr>
              <a:t>actuellement</a:t>
            </a:r>
            <a:r>
              <a:rPr lang="en-GB" sz="2309" b="1" dirty="0">
                <a:latin typeface="Poppins SemiBold" panose="00000700000000000000" pitchFamily="2" charset="0"/>
                <a:cs typeface="Poppins SemiBold" panose="00000700000000000000" pitchFamily="2" charset="0"/>
              </a:rPr>
              <a:t> à </a:t>
            </a:r>
            <a:r>
              <a:rPr lang="en-GB" sz="2309" b="1" dirty="0" err="1">
                <a:latin typeface="Poppins SemiBold" panose="00000700000000000000" pitchFamily="2" charset="0"/>
                <a:cs typeface="Poppins SemiBold" panose="00000700000000000000" pitchFamily="2" charset="0"/>
              </a:rPr>
              <a:t>l'élaboration</a:t>
            </a:r>
            <a:r>
              <a:rPr lang="en-GB" sz="2309" b="1" dirty="0">
                <a:latin typeface="Poppins SemiBold" panose="00000700000000000000" pitchFamily="2" charset="0"/>
                <a:cs typeface="Poppins SemiBold" panose="00000700000000000000" pitchFamily="2" charset="0"/>
              </a:rPr>
              <a:t> de </a:t>
            </a:r>
            <a:r>
              <a:rPr lang="en-GB" sz="2309" b="1" dirty="0" err="1">
                <a:latin typeface="Poppins SemiBold" panose="00000700000000000000" pitchFamily="2" charset="0"/>
                <a:cs typeface="Poppins SemiBold" panose="00000700000000000000" pitchFamily="2" charset="0"/>
              </a:rPr>
              <a:t>leur</a:t>
            </a:r>
            <a:r>
              <a:rPr lang="en-GB" sz="2309" b="1" dirty="0">
                <a:latin typeface="Poppins SemiBold" panose="00000700000000000000" pitchFamily="2" charset="0"/>
                <a:cs typeface="Poppins SemiBold" panose="00000700000000000000" pitchFamily="2" charset="0"/>
              </a:rPr>
              <a:t> programme </a:t>
            </a:r>
            <a:r>
              <a:rPr lang="en-GB" sz="2309" dirty="0">
                <a:latin typeface="Poppins SemiBold" panose="00000700000000000000" pitchFamily="2" charset="0"/>
                <a:cs typeface="Poppins SemiBold" panose="00000700000000000000" pitchFamily="2" charset="0"/>
              </a:rPr>
              <a:t>SNV</a:t>
            </a:r>
            <a:endParaRPr lang="en-GB" sz="2309" dirty="0">
              <a:latin typeface="Poppins Light" pitchFamily="2" charset="77"/>
              <a:cs typeface="Poppins Light" pitchFamily="2" charset="77"/>
            </a:endParaRPr>
          </a:p>
        </p:txBody>
      </p:sp>
      <p:sp>
        <p:nvSpPr>
          <p:cNvPr id="10" name="TextBox 9">
            <a:extLst>
              <a:ext uri="{FF2B5EF4-FFF2-40B4-BE49-F238E27FC236}">
                <a16:creationId xmlns:a16="http://schemas.microsoft.com/office/drawing/2014/main" id="{D8CE23FE-4166-97EB-3895-243B5E089E2D}"/>
              </a:ext>
            </a:extLst>
          </p:cNvPr>
          <p:cNvSpPr txBox="1"/>
          <p:nvPr/>
        </p:nvSpPr>
        <p:spPr>
          <a:xfrm>
            <a:off x="1678020" y="6001992"/>
            <a:ext cx="9252841" cy="381964"/>
          </a:xfrm>
          <a:prstGeom prst="rect">
            <a:avLst/>
          </a:prstGeom>
          <a:noFill/>
        </p:spPr>
        <p:txBody>
          <a:bodyPr wrap="square" lIns="0" tIns="0" rIns="0" bIns="0">
            <a:spAutoFit/>
          </a:bodyPr>
          <a:lstStyle/>
          <a:p>
            <a:pPr defTabSz="1465893">
              <a:lnSpc>
                <a:spcPct val="110000"/>
              </a:lnSpc>
              <a:spcBef>
                <a:spcPct val="0"/>
              </a:spcBef>
              <a:defRPr/>
            </a:pPr>
            <a:r>
              <a:rPr lang="en-GB" sz="2309" dirty="0">
                <a:latin typeface="Poppins SemiBold" panose="00000700000000000000" pitchFamily="2" charset="0"/>
                <a:cs typeface="Poppins SemiBold" panose="00000700000000000000" pitchFamily="2" charset="0"/>
              </a:rPr>
              <a:t>28 pays </a:t>
            </a:r>
            <a:r>
              <a:rPr lang="en-GB" sz="2309" dirty="0" err="1">
                <a:latin typeface="Poppins SemiBold" panose="00000700000000000000" pitchFamily="2" charset="0"/>
                <a:cs typeface="Poppins SemiBold" panose="00000700000000000000" pitchFamily="2" charset="0"/>
              </a:rPr>
              <a:t>prévoient</a:t>
            </a:r>
            <a:r>
              <a:rPr lang="en-GB" sz="2309" dirty="0">
                <a:latin typeface="Poppins SemiBold" panose="00000700000000000000" pitchFamily="2" charset="0"/>
                <a:cs typeface="Poppins SemiBold" panose="00000700000000000000" pitchFamily="2" charset="0"/>
              </a:rPr>
              <a:t> de </a:t>
            </a:r>
            <a:r>
              <a:rPr lang="en-GB" sz="2309" dirty="0" err="1">
                <a:latin typeface="Poppins SemiBold" panose="00000700000000000000" pitchFamily="2" charset="0"/>
                <a:cs typeface="Poppins SemiBold" panose="00000700000000000000" pitchFamily="2" charset="0"/>
              </a:rPr>
              <a:t>développer</a:t>
            </a:r>
            <a:r>
              <a:rPr lang="en-GB" sz="2309" dirty="0">
                <a:latin typeface="Poppins SemiBold" panose="00000700000000000000" pitchFamily="2" charset="0"/>
                <a:cs typeface="Poppins SemiBold" panose="00000700000000000000" pitchFamily="2" charset="0"/>
              </a:rPr>
              <a:t> </a:t>
            </a:r>
            <a:r>
              <a:rPr lang="en-GB" sz="2309" dirty="0" err="1">
                <a:latin typeface="Poppins SemiBold" panose="00000700000000000000" pitchFamily="2" charset="0"/>
                <a:cs typeface="Poppins SemiBold" panose="00000700000000000000" pitchFamily="2" charset="0"/>
              </a:rPr>
              <a:t>leur</a:t>
            </a:r>
            <a:r>
              <a:rPr lang="en-GB" sz="2309" dirty="0">
                <a:latin typeface="Poppins SemiBold" panose="00000700000000000000" pitchFamily="2" charset="0"/>
                <a:cs typeface="Poppins SemiBold" panose="00000700000000000000" pitchFamily="2" charset="0"/>
              </a:rPr>
              <a:t> SNV </a:t>
            </a:r>
            <a:r>
              <a:rPr lang="en-GB" sz="2309" dirty="0" err="1">
                <a:latin typeface="Poppins SemiBold" panose="00000700000000000000" pitchFamily="2" charset="0"/>
                <a:cs typeface="Poppins SemiBold" panose="00000700000000000000" pitchFamily="2" charset="0"/>
              </a:rPr>
              <a:t>en</a:t>
            </a:r>
            <a:r>
              <a:rPr lang="en-GB" sz="2309" dirty="0">
                <a:latin typeface="Poppins SemiBold" panose="00000700000000000000" pitchFamily="2" charset="0"/>
                <a:cs typeface="Poppins SemiBold" panose="00000700000000000000" pitchFamily="2" charset="0"/>
              </a:rPr>
              <a:t> 2024</a:t>
            </a:r>
            <a:endParaRPr lang="en-GB" sz="2309" dirty="0">
              <a:latin typeface="Poppins Light" pitchFamily="2" charset="77"/>
              <a:cs typeface="Poppins Light" pitchFamily="2" charset="77"/>
            </a:endParaRPr>
          </a:p>
        </p:txBody>
      </p:sp>
      <p:pic>
        <p:nvPicPr>
          <p:cNvPr id="24" name="Graphic 23">
            <a:extLst>
              <a:ext uri="{FF2B5EF4-FFF2-40B4-BE49-F238E27FC236}">
                <a16:creationId xmlns:a16="http://schemas.microsoft.com/office/drawing/2014/main" id="{81EEB690-6DD7-C1DA-49BC-BD5973B95C2F}"/>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0588" y="6008170"/>
            <a:ext cx="487350" cy="487350"/>
          </a:xfrm>
          <a:prstGeom prst="rect">
            <a:avLst/>
          </a:prstGeom>
        </p:spPr>
      </p:pic>
      <p:pic>
        <p:nvPicPr>
          <p:cNvPr id="25" name="Graphic 24">
            <a:extLst>
              <a:ext uri="{FF2B5EF4-FFF2-40B4-BE49-F238E27FC236}">
                <a16:creationId xmlns:a16="http://schemas.microsoft.com/office/drawing/2014/main" id="{4C1A1BC1-5DCA-B104-08AD-2BB349ECCA55}"/>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1629" y="4956618"/>
            <a:ext cx="487785" cy="487785"/>
          </a:xfrm>
          <a:prstGeom prst="rect">
            <a:avLst/>
          </a:prstGeom>
        </p:spPr>
      </p:pic>
      <p:pic>
        <p:nvPicPr>
          <p:cNvPr id="31" name="Picture 30">
            <a:extLst>
              <a:ext uri="{FF2B5EF4-FFF2-40B4-BE49-F238E27FC236}">
                <a16:creationId xmlns:a16="http://schemas.microsoft.com/office/drawing/2014/main" id="{2FA08924-107B-5923-6CAA-28893001A221}"/>
              </a:ext>
            </a:extLst>
          </p:cNvPr>
          <p:cNvPicPr>
            <a:picLocks noChangeAspect="1"/>
          </p:cNvPicPr>
          <p:nvPr/>
        </p:nvPicPr>
        <p:blipFill>
          <a:blip r:embed="rId11"/>
          <a:stretch>
            <a:fillRect/>
          </a:stretch>
        </p:blipFill>
        <p:spPr>
          <a:xfrm>
            <a:off x="955523" y="7021165"/>
            <a:ext cx="6480893" cy="4077102"/>
          </a:xfrm>
          <a:prstGeom prst="rect">
            <a:avLst/>
          </a:prstGeom>
        </p:spPr>
      </p:pic>
    </p:spTree>
    <p:extLst>
      <p:ext uri="{BB962C8B-B14F-4D97-AF65-F5344CB8AC3E}">
        <p14:creationId xmlns:p14="http://schemas.microsoft.com/office/powerpoint/2010/main" val="156968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map of africa with different colored areas&#10;&#10;Description automatically generated">
            <a:extLst>
              <a:ext uri="{FF2B5EF4-FFF2-40B4-BE49-F238E27FC236}">
                <a16:creationId xmlns:a16="http://schemas.microsoft.com/office/drawing/2014/main" id="{B7DDDEF5-34B3-E482-EBF5-6BA634C88E3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512484" y="667322"/>
            <a:ext cx="4955595" cy="4129079"/>
          </a:xfrm>
          <a:prstGeom prst="rect">
            <a:avLst/>
          </a:prstGeom>
        </p:spPr>
      </p:pic>
      <p:pic>
        <p:nvPicPr>
          <p:cNvPr id="13" name="Picture 12" descr="A map of africa with different colored areas&#10;&#10;Description automatically generated">
            <a:extLst>
              <a:ext uri="{FF2B5EF4-FFF2-40B4-BE49-F238E27FC236}">
                <a16:creationId xmlns:a16="http://schemas.microsoft.com/office/drawing/2014/main" id="{5BCDA023-A273-6CAA-7ED2-8044C77C607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614381" y="667322"/>
            <a:ext cx="4875339" cy="4129079"/>
          </a:xfrm>
          <a:prstGeom prst="rect">
            <a:avLst/>
          </a:prstGeom>
        </p:spPr>
      </p:pic>
      <p:pic>
        <p:nvPicPr>
          <p:cNvPr id="15" name="Picture 14" descr="A map of africa with different colored states&#10;&#10;Description automatically generated">
            <a:extLst>
              <a:ext uri="{FF2B5EF4-FFF2-40B4-BE49-F238E27FC236}">
                <a16:creationId xmlns:a16="http://schemas.microsoft.com/office/drawing/2014/main" id="{94F668BE-2CCB-5911-CC78-ADF5692FA0B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798495" y="667320"/>
            <a:ext cx="4793121" cy="4129079"/>
          </a:xfrm>
          <a:prstGeom prst="rect">
            <a:avLst/>
          </a:prstGeom>
        </p:spPr>
      </p:pic>
      <p:pic>
        <p:nvPicPr>
          <p:cNvPr id="17" name="Picture 16" descr="A map of africa with different colored states&#10;&#10;Description automatically generated">
            <a:extLst>
              <a:ext uri="{FF2B5EF4-FFF2-40B4-BE49-F238E27FC236}">
                <a16:creationId xmlns:a16="http://schemas.microsoft.com/office/drawing/2014/main" id="{976A9098-4194-8CF0-282A-12A40197864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512484" y="5619496"/>
            <a:ext cx="4809810" cy="4129079"/>
          </a:xfrm>
          <a:prstGeom prst="rect">
            <a:avLst/>
          </a:prstGeom>
        </p:spPr>
      </p:pic>
      <p:pic>
        <p:nvPicPr>
          <p:cNvPr id="20" name="Picture 19" descr="A map of africa with green borders&#10;&#10;Description automatically generated">
            <a:extLst>
              <a:ext uri="{FF2B5EF4-FFF2-40B4-BE49-F238E27FC236}">
                <a16:creationId xmlns:a16="http://schemas.microsoft.com/office/drawing/2014/main" id="{06FE03EE-83CE-13EC-14E2-D3BAFD394A2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630812" y="5619498"/>
            <a:ext cx="4991233" cy="4129079"/>
          </a:xfrm>
          <a:prstGeom prst="rect">
            <a:avLst/>
          </a:prstGeom>
        </p:spPr>
      </p:pic>
      <p:pic>
        <p:nvPicPr>
          <p:cNvPr id="22" name="Picture 21" descr="A map of africa with different colored states&#10;&#10;Description automatically generated">
            <a:extLst>
              <a:ext uri="{FF2B5EF4-FFF2-40B4-BE49-F238E27FC236}">
                <a16:creationId xmlns:a16="http://schemas.microsoft.com/office/drawing/2014/main" id="{B625EF3B-2ECD-3804-270D-3EE946022DE8}"/>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2645215" y="5619497"/>
            <a:ext cx="4946403" cy="4129077"/>
          </a:xfrm>
          <a:prstGeom prst="rect">
            <a:avLst/>
          </a:prstGeom>
        </p:spPr>
      </p:pic>
      <p:pic>
        <p:nvPicPr>
          <p:cNvPr id="25" name="Picture 24">
            <a:extLst>
              <a:ext uri="{FF2B5EF4-FFF2-40B4-BE49-F238E27FC236}">
                <a16:creationId xmlns:a16="http://schemas.microsoft.com/office/drawing/2014/main" id="{966F0FEE-8548-EF8C-16E6-B627D39614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1071" y="10185642"/>
            <a:ext cx="10355379" cy="1163747"/>
          </a:xfrm>
          <a:prstGeom prst="rect">
            <a:avLst/>
          </a:prstGeom>
        </p:spPr>
      </p:pic>
      <p:pic>
        <p:nvPicPr>
          <p:cNvPr id="27" name="Picture 26" descr="A black text on a white background&#10;&#10;Description automatically generated">
            <a:extLst>
              <a:ext uri="{FF2B5EF4-FFF2-40B4-BE49-F238E27FC236}">
                <a16:creationId xmlns:a16="http://schemas.microsoft.com/office/drawing/2014/main" id="{46517591-438F-7FD9-F346-252FF8EDF6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06942" y="10035162"/>
            <a:ext cx="4484673" cy="1230452"/>
          </a:xfrm>
          <a:prstGeom prst="rect">
            <a:avLst/>
          </a:prstGeom>
        </p:spPr>
      </p:pic>
      <p:sp>
        <p:nvSpPr>
          <p:cNvPr id="28" name="TextBox 27">
            <a:extLst>
              <a:ext uri="{FF2B5EF4-FFF2-40B4-BE49-F238E27FC236}">
                <a16:creationId xmlns:a16="http://schemas.microsoft.com/office/drawing/2014/main" id="{91987005-A566-442A-05DC-076DD2E3824F}"/>
              </a:ext>
            </a:extLst>
          </p:cNvPr>
          <p:cNvSpPr txBox="1"/>
          <p:nvPr/>
        </p:nvSpPr>
        <p:spPr>
          <a:xfrm>
            <a:off x="2923609" y="36784"/>
            <a:ext cx="3987557" cy="549061"/>
          </a:xfrm>
          <a:prstGeom prst="rect">
            <a:avLst/>
          </a:prstGeom>
          <a:noFill/>
        </p:spPr>
        <p:txBody>
          <a:bodyPr wrap="square" rtlCol="0">
            <a:spAutoFit/>
          </a:bodyPr>
          <a:lstStyle/>
          <a:p>
            <a:pPr algn="ctr"/>
            <a:r>
              <a:rPr lang="en-US" sz="2968" dirty="0"/>
              <a:t>PCV</a:t>
            </a:r>
          </a:p>
        </p:txBody>
      </p:sp>
      <p:sp>
        <p:nvSpPr>
          <p:cNvPr id="30" name="TextBox 29">
            <a:extLst>
              <a:ext uri="{FF2B5EF4-FFF2-40B4-BE49-F238E27FC236}">
                <a16:creationId xmlns:a16="http://schemas.microsoft.com/office/drawing/2014/main" id="{0B3723C4-321B-DBE3-1C91-C9296BF3D71A}"/>
              </a:ext>
            </a:extLst>
          </p:cNvPr>
          <p:cNvSpPr txBox="1"/>
          <p:nvPr/>
        </p:nvSpPr>
        <p:spPr>
          <a:xfrm>
            <a:off x="2996501" y="5017315"/>
            <a:ext cx="3987557" cy="549061"/>
          </a:xfrm>
          <a:prstGeom prst="rect">
            <a:avLst/>
          </a:prstGeom>
          <a:noFill/>
        </p:spPr>
        <p:txBody>
          <a:bodyPr wrap="square" rtlCol="0">
            <a:spAutoFit/>
          </a:bodyPr>
          <a:lstStyle/>
          <a:p>
            <a:pPr algn="ctr"/>
            <a:r>
              <a:rPr lang="en-US" sz="2968" dirty="0"/>
              <a:t>Men A</a:t>
            </a:r>
          </a:p>
        </p:txBody>
      </p:sp>
      <p:sp>
        <p:nvSpPr>
          <p:cNvPr id="32" name="TextBox 31">
            <a:extLst>
              <a:ext uri="{FF2B5EF4-FFF2-40B4-BE49-F238E27FC236}">
                <a16:creationId xmlns:a16="http://schemas.microsoft.com/office/drawing/2014/main" id="{F6144899-D176-C9E4-2ED1-A0357326ED47}"/>
              </a:ext>
            </a:extLst>
          </p:cNvPr>
          <p:cNvSpPr txBox="1"/>
          <p:nvPr/>
        </p:nvSpPr>
        <p:spPr>
          <a:xfrm>
            <a:off x="8058272" y="5045620"/>
            <a:ext cx="3987557" cy="549061"/>
          </a:xfrm>
          <a:prstGeom prst="rect">
            <a:avLst/>
          </a:prstGeom>
          <a:noFill/>
        </p:spPr>
        <p:txBody>
          <a:bodyPr wrap="square" rtlCol="0">
            <a:spAutoFit/>
          </a:bodyPr>
          <a:lstStyle/>
          <a:p>
            <a:pPr algn="ctr"/>
            <a:r>
              <a:rPr lang="en-US" sz="2968" dirty="0"/>
              <a:t>IPV</a:t>
            </a:r>
          </a:p>
        </p:txBody>
      </p:sp>
      <p:sp>
        <p:nvSpPr>
          <p:cNvPr id="34" name="TextBox 33">
            <a:extLst>
              <a:ext uri="{FF2B5EF4-FFF2-40B4-BE49-F238E27FC236}">
                <a16:creationId xmlns:a16="http://schemas.microsoft.com/office/drawing/2014/main" id="{C8B1CDFD-53CE-0BC7-D6BC-FB1EF72D5342}"/>
              </a:ext>
            </a:extLst>
          </p:cNvPr>
          <p:cNvSpPr txBox="1"/>
          <p:nvPr/>
        </p:nvSpPr>
        <p:spPr>
          <a:xfrm>
            <a:off x="8058272" y="58264"/>
            <a:ext cx="3987557" cy="549061"/>
          </a:xfrm>
          <a:prstGeom prst="rect">
            <a:avLst/>
          </a:prstGeom>
          <a:noFill/>
        </p:spPr>
        <p:txBody>
          <a:bodyPr wrap="square" rtlCol="0">
            <a:spAutoFit/>
          </a:bodyPr>
          <a:lstStyle/>
          <a:p>
            <a:pPr algn="ctr"/>
            <a:r>
              <a:rPr lang="en-US" sz="2968" dirty="0"/>
              <a:t>Rotavirus</a:t>
            </a:r>
          </a:p>
        </p:txBody>
      </p:sp>
      <p:sp>
        <p:nvSpPr>
          <p:cNvPr id="35" name="TextBox 34">
            <a:extLst>
              <a:ext uri="{FF2B5EF4-FFF2-40B4-BE49-F238E27FC236}">
                <a16:creationId xmlns:a16="http://schemas.microsoft.com/office/drawing/2014/main" id="{E1A020D5-8F06-A06E-3D6B-C6097A251498}"/>
              </a:ext>
            </a:extLst>
          </p:cNvPr>
          <p:cNvSpPr txBox="1"/>
          <p:nvPr/>
        </p:nvSpPr>
        <p:spPr>
          <a:xfrm>
            <a:off x="13132957" y="58264"/>
            <a:ext cx="3987557" cy="549061"/>
          </a:xfrm>
          <a:prstGeom prst="rect">
            <a:avLst/>
          </a:prstGeom>
          <a:noFill/>
        </p:spPr>
        <p:txBody>
          <a:bodyPr wrap="square" rtlCol="0">
            <a:spAutoFit/>
          </a:bodyPr>
          <a:lstStyle/>
          <a:p>
            <a:pPr algn="ctr"/>
            <a:r>
              <a:rPr lang="en-US" sz="2968" dirty="0"/>
              <a:t>HPV</a:t>
            </a:r>
          </a:p>
        </p:txBody>
      </p:sp>
      <p:sp>
        <p:nvSpPr>
          <p:cNvPr id="36" name="TextBox 35">
            <a:extLst>
              <a:ext uri="{FF2B5EF4-FFF2-40B4-BE49-F238E27FC236}">
                <a16:creationId xmlns:a16="http://schemas.microsoft.com/office/drawing/2014/main" id="{08BD6C36-8347-D2BC-1A82-08487AA33A95}"/>
              </a:ext>
            </a:extLst>
          </p:cNvPr>
          <p:cNvSpPr txBox="1"/>
          <p:nvPr/>
        </p:nvSpPr>
        <p:spPr>
          <a:xfrm>
            <a:off x="13106941" y="4942197"/>
            <a:ext cx="3987557" cy="549061"/>
          </a:xfrm>
          <a:prstGeom prst="rect">
            <a:avLst/>
          </a:prstGeom>
          <a:noFill/>
        </p:spPr>
        <p:txBody>
          <a:bodyPr wrap="square" rtlCol="0">
            <a:spAutoFit/>
          </a:bodyPr>
          <a:lstStyle/>
          <a:p>
            <a:pPr algn="ctr"/>
            <a:r>
              <a:rPr lang="en-US" sz="2968" dirty="0"/>
              <a:t>Malaria</a:t>
            </a:r>
          </a:p>
        </p:txBody>
      </p:sp>
    </p:spTree>
    <p:extLst>
      <p:ext uri="{BB962C8B-B14F-4D97-AF65-F5344CB8AC3E}">
        <p14:creationId xmlns:p14="http://schemas.microsoft.com/office/powerpoint/2010/main" val="3428188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784084C-258D-91E3-2ED8-6F61C8535BE8}"/>
              </a:ext>
            </a:extLst>
          </p:cNvPr>
          <p:cNvPicPr>
            <a:picLocks noChangeAspect="1"/>
          </p:cNvPicPr>
          <p:nvPr/>
        </p:nvPicPr>
        <p:blipFill>
          <a:blip r:embed="rId4"/>
          <a:stretch>
            <a:fillRect/>
          </a:stretch>
        </p:blipFill>
        <p:spPr>
          <a:xfrm>
            <a:off x="10805160" y="5498374"/>
            <a:ext cx="7348542" cy="5480787"/>
          </a:xfrm>
          <a:prstGeom prst="roundRect">
            <a:avLst>
              <a:gd name="adj" fmla="val 8594"/>
            </a:avLst>
          </a:prstGeom>
          <a:solidFill>
            <a:srgbClr val="FFFFFF">
              <a:shade val="85000"/>
            </a:srgbClr>
          </a:solidFill>
          <a:ln>
            <a:noFill/>
          </a:ln>
          <a:effectLst/>
        </p:spPr>
      </p:pic>
      <p:graphicFrame>
        <p:nvGraphicFramePr>
          <p:cNvPr id="4" name="think-cell data - do not delete" hidden="1">
            <a:extLst>
              <a:ext uri="{FF2B5EF4-FFF2-40B4-BE49-F238E27FC236}">
                <a16:creationId xmlns:a16="http://schemas.microsoft.com/office/drawing/2014/main" id="{06094F14-7001-258B-23A8-58002F22D390}"/>
              </a:ext>
            </a:extLst>
          </p:cNvPr>
          <p:cNvGraphicFramePr>
            <a:graphicFrameLocks noChangeAspect="1"/>
          </p:cNvGraphicFramePr>
          <p:nvPr>
            <p:custDataLst>
              <p:tags r:id="rId1"/>
            </p:custDataLst>
          </p:nvPr>
        </p:nvGraphicFramePr>
        <p:xfrm>
          <a:off x="3324" y="3413"/>
          <a:ext cx="2619" cy="2619"/>
        </p:xfrm>
        <a:graphic>
          <a:graphicData uri="http://schemas.openxmlformats.org/presentationml/2006/ole">
            <mc:AlternateContent xmlns:mc="http://schemas.openxmlformats.org/markup-compatibility/2006">
              <mc:Choice xmlns:v="urn:schemas-microsoft-com:vml" Requires="v">
                <p:oleObj name="think-cell Slide" r:id="rId5" imgW="443" imgH="443" progId="TCLayout.ActiveDocument.1">
                  <p:embed/>
                </p:oleObj>
              </mc:Choice>
              <mc:Fallback>
                <p:oleObj name="think-cell Slide" r:id="rId5" imgW="443" imgH="443" progId="TCLayout.ActiveDocument.1">
                  <p:embed/>
                  <p:pic>
                    <p:nvPicPr>
                      <p:cNvPr id="4" name="think-cell data - do not delete" hidden="1">
                        <a:extLst>
                          <a:ext uri="{FF2B5EF4-FFF2-40B4-BE49-F238E27FC236}">
                            <a16:creationId xmlns:a16="http://schemas.microsoft.com/office/drawing/2014/main" id="{06094F14-7001-258B-23A8-58002F22D390}"/>
                          </a:ext>
                        </a:extLst>
                      </p:cNvPr>
                      <p:cNvPicPr/>
                      <p:nvPr/>
                    </p:nvPicPr>
                    <p:blipFill>
                      <a:blip r:embed="rId6"/>
                      <a:stretch>
                        <a:fillRect/>
                      </a:stretch>
                    </p:blipFill>
                    <p:spPr>
                      <a:xfrm>
                        <a:off x="3324" y="3413"/>
                        <a:ext cx="2619" cy="2619"/>
                      </a:xfrm>
                      <a:prstGeom prst="rect">
                        <a:avLst/>
                      </a:prstGeom>
                    </p:spPr>
                  </p:pic>
                </p:oleObj>
              </mc:Fallback>
            </mc:AlternateContent>
          </a:graphicData>
        </a:graphic>
      </p:graphicFrame>
      <p:sp>
        <p:nvSpPr>
          <p:cNvPr id="2" name="Title 1"/>
          <p:cNvSpPr>
            <a:spLocks noGrp="1"/>
          </p:cNvSpPr>
          <p:nvPr>
            <p:ph type="title"/>
          </p:nvPr>
        </p:nvSpPr>
        <p:spPr>
          <a:xfrm>
            <a:off x="536574" y="547352"/>
            <a:ext cx="19374953" cy="1354217"/>
          </a:xfrm>
        </p:spPr>
        <p:txBody>
          <a:bodyPr vert="horz"/>
          <a:lstStyle/>
          <a:p>
            <a:pPr defTabSz="914245">
              <a:lnSpc>
                <a:spcPct val="100000"/>
              </a:lnSpc>
              <a:spcBef>
                <a:spcPts val="0"/>
              </a:spcBef>
              <a:defRPr/>
            </a:pPr>
            <a:r>
              <a:rPr lang="en-US" sz="4400" dirty="0">
                <a:solidFill>
                  <a:srgbClr val="000000">
                    <a:alpha val="100000"/>
                  </a:srgbClr>
                </a:solidFill>
                <a:latin typeface="Poppins SemiBold"/>
                <a:ea typeface="Roboto"/>
                <a:cs typeface="Poppins SemiBold"/>
                <a:sym typeface="Poppins SemiBold"/>
              </a:rPr>
              <a:t>Des agendas </a:t>
            </a:r>
            <a:r>
              <a:rPr lang="en-US" sz="4400" dirty="0" err="1">
                <a:solidFill>
                  <a:srgbClr val="000000">
                    <a:alpha val="100000"/>
                  </a:srgbClr>
                </a:solidFill>
                <a:latin typeface="Poppins SemiBold"/>
                <a:ea typeface="Roboto"/>
                <a:cs typeface="Poppins SemiBold"/>
                <a:sym typeface="Poppins SemiBold"/>
              </a:rPr>
              <a:t>prioritaires</a:t>
            </a:r>
            <a:r>
              <a:rPr lang="en-US" sz="4400" dirty="0">
                <a:solidFill>
                  <a:srgbClr val="000000">
                    <a:alpha val="100000"/>
                  </a:srgbClr>
                </a:solidFill>
                <a:latin typeface="Poppins SemiBold"/>
                <a:ea typeface="Roboto"/>
                <a:cs typeface="Poppins SemiBold"/>
                <a:sym typeface="Poppins SemiBold"/>
              </a:rPr>
              <a:t> </a:t>
            </a:r>
            <a:r>
              <a:rPr lang="en-US" sz="4400" dirty="0" err="1">
                <a:solidFill>
                  <a:srgbClr val="000000">
                    <a:alpha val="100000"/>
                  </a:srgbClr>
                </a:solidFill>
                <a:latin typeface="Poppins SemiBold"/>
                <a:ea typeface="Roboto"/>
                <a:cs typeface="Poppins SemiBold"/>
                <a:sym typeface="Poppins SemiBold"/>
              </a:rPr>
              <a:t>inachevés</a:t>
            </a:r>
            <a:r>
              <a:rPr lang="en-US" sz="4400" dirty="0">
                <a:solidFill>
                  <a:srgbClr val="000000">
                    <a:alpha val="100000"/>
                  </a:srgbClr>
                </a:solidFill>
                <a:latin typeface="Poppins SemiBold"/>
                <a:ea typeface="Roboto"/>
                <a:cs typeface="Poppins SemiBold"/>
                <a:sym typeface="Poppins SemiBold"/>
              </a:rPr>
              <a:t> </a:t>
            </a:r>
            <a:r>
              <a:rPr lang="en-US" sz="4400" dirty="0" err="1">
                <a:solidFill>
                  <a:srgbClr val="000000">
                    <a:alpha val="100000"/>
                  </a:srgbClr>
                </a:solidFill>
                <a:latin typeface="Poppins SemiBold"/>
                <a:ea typeface="Roboto"/>
                <a:cs typeface="Poppins SemiBold"/>
                <a:sym typeface="Poppins SemiBold"/>
              </a:rPr>
              <a:t>où</a:t>
            </a:r>
            <a:r>
              <a:rPr lang="en-US" sz="4400" dirty="0">
                <a:solidFill>
                  <a:srgbClr val="000000">
                    <a:alpha val="100000"/>
                  </a:srgbClr>
                </a:solidFill>
                <a:latin typeface="Poppins SemiBold"/>
                <a:ea typeface="Roboto"/>
                <a:cs typeface="Poppins SemiBold"/>
                <a:sym typeface="Poppins SemiBold"/>
              </a:rPr>
              <a:t> des gains </a:t>
            </a:r>
            <a:r>
              <a:rPr lang="en-US" sz="4400" dirty="0" err="1">
                <a:solidFill>
                  <a:srgbClr val="000000">
                    <a:alpha val="100000"/>
                  </a:srgbClr>
                </a:solidFill>
                <a:latin typeface="Poppins SemiBold"/>
                <a:ea typeface="Roboto"/>
                <a:cs typeface="Poppins SemiBold"/>
                <a:sym typeface="Poppins SemiBold"/>
              </a:rPr>
              <a:t>importants</a:t>
            </a:r>
            <a:r>
              <a:rPr lang="en-US" sz="4400" dirty="0">
                <a:solidFill>
                  <a:srgbClr val="000000">
                    <a:alpha val="100000"/>
                  </a:srgbClr>
                </a:solidFill>
                <a:latin typeface="Poppins SemiBold"/>
                <a:ea typeface="Roboto"/>
                <a:cs typeface="Poppins SemiBold"/>
                <a:sym typeface="Poppins SemiBold"/>
              </a:rPr>
              <a:t> </a:t>
            </a:r>
            <a:r>
              <a:rPr lang="en-US" sz="4400" dirty="0" err="1">
                <a:solidFill>
                  <a:srgbClr val="000000">
                    <a:alpha val="100000"/>
                  </a:srgbClr>
                </a:solidFill>
                <a:latin typeface="Poppins SemiBold"/>
                <a:ea typeface="Roboto"/>
                <a:cs typeface="Poppins SemiBold"/>
                <a:sym typeface="Poppins SemiBold"/>
              </a:rPr>
              <a:t>sont</a:t>
            </a:r>
            <a:r>
              <a:rPr lang="en-US" sz="4400" dirty="0">
                <a:solidFill>
                  <a:srgbClr val="000000">
                    <a:alpha val="100000"/>
                  </a:srgbClr>
                </a:solidFill>
                <a:latin typeface="Poppins SemiBold"/>
                <a:ea typeface="Roboto"/>
                <a:cs typeface="Poppins SemiBold"/>
                <a:sym typeface="Poppins SemiBold"/>
              </a:rPr>
              <a:t> encore possibles</a:t>
            </a:r>
          </a:p>
        </p:txBody>
      </p:sp>
      <p:sp>
        <p:nvSpPr>
          <p:cNvPr id="11" name="Rectangle: Rounded Corners 10">
            <a:extLst>
              <a:ext uri="{FF2B5EF4-FFF2-40B4-BE49-F238E27FC236}">
                <a16:creationId xmlns:a16="http://schemas.microsoft.com/office/drawing/2014/main" id="{790917BA-8DE6-2006-DA4E-6C5F151E8FFD}"/>
              </a:ext>
            </a:extLst>
          </p:cNvPr>
          <p:cNvSpPr/>
          <p:nvPr/>
        </p:nvSpPr>
        <p:spPr>
          <a:xfrm>
            <a:off x="9814790" y="2651197"/>
            <a:ext cx="9307100" cy="142092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50761" tIns="75380" rIns="150761" bIns="75380" rtlCol="0" anchor="ctr"/>
          <a:lstStyle/>
          <a:p>
            <a:pPr algn="ctr" defTabSz="1507705">
              <a:defRPr/>
            </a:pPr>
            <a:r>
              <a:rPr lang="en-US" sz="2968" b="1" dirty="0">
                <a:solidFill>
                  <a:srgbClr val="FFFFFF"/>
                </a:solidFill>
                <a:latin typeface="Poppins"/>
              </a:rPr>
              <a:t>HPV : 21 % des </a:t>
            </a:r>
            <a:r>
              <a:rPr lang="en-US" sz="2968" b="1" dirty="0" err="1">
                <a:solidFill>
                  <a:srgbClr val="FFFFFF"/>
                </a:solidFill>
                <a:latin typeface="Poppins"/>
              </a:rPr>
              <a:t>adolescentes</a:t>
            </a:r>
            <a:r>
              <a:rPr lang="en-US" sz="2968" b="1" dirty="0">
                <a:solidFill>
                  <a:srgbClr val="FFFFFF"/>
                </a:solidFill>
                <a:latin typeface="Poppins"/>
              </a:rPr>
              <a:t> </a:t>
            </a:r>
            <a:r>
              <a:rPr lang="en-US" sz="2968" b="1" dirty="0" err="1">
                <a:solidFill>
                  <a:srgbClr val="FFFFFF"/>
                </a:solidFill>
                <a:latin typeface="Poppins"/>
              </a:rPr>
              <a:t>sont</a:t>
            </a:r>
            <a:r>
              <a:rPr lang="en-US" sz="2968" b="1" dirty="0">
                <a:solidFill>
                  <a:srgbClr val="FFFFFF"/>
                </a:solidFill>
                <a:latin typeface="Poppins"/>
              </a:rPr>
              <a:t> </a:t>
            </a:r>
            <a:r>
              <a:rPr lang="en-US" sz="2968" b="1" dirty="0" err="1">
                <a:solidFill>
                  <a:srgbClr val="FFFFFF"/>
                </a:solidFill>
                <a:latin typeface="Poppins"/>
              </a:rPr>
              <a:t>vaccinées</a:t>
            </a:r>
            <a:endParaRPr lang="en-US" sz="2968" b="1" dirty="0">
              <a:solidFill>
                <a:srgbClr val="FFFFFF"/>
              </a:solidFill>
              <a:latin typeface="Poppins"/>
            </a:endParaRPr>
          </a:p>
        </p:txBody>
      </p:sp>
      <p:sp>
        <p:nvSpPr>
          <p:cNvPr id="10" name="Rectangle: Rounded Corners 9">
            <a:extLst>
              <a:ext uri="{FF2B5EF4-FFF2-40B4-BE49-F238E27FC236}">
                <a16:creationId xmlns:a16="http://schemas.microsoft.com/office/drawing/2014/main" id="{86610018-E142-383F-E1C7-DF47944981AF}"/>
              </a:ext>
            </a:extLst>
          </p:cNvPr>
          <p:cNvSpPr/>
          <p:nvPr/>
        </p:nvSpPr>
        <p:spPr>
          <a:xfrm>
            <a:off x="692116" y="2651197"/>
            <a:ext cx="8897235" cy="142092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50761" tIns="75380" rIns="150761" bIns="75380" rtlCol="0" anchor="ctr"/>
          <a:lstStyle/>
          <a:p>
            <a:pPr algn="ctr" defTabSz="1507705">
              <a:defRPr/>
            </a:pPr>
            <a:r>
              <a:rPr lang="en-US" sz="2968" b="1" dirty="0" err="1">
                <a:solidFill>
                  <a:srgbClr val="FFFFFF"/>
                </a:solidFill>
                <a:latin typeface="Poppins"/>
              </a:rPr>
              <a:t>Paludisme</a:t>
            </a:r>
            <a:r>
              <a:rPr lang="en-US" sz="2968" b="1" dirty="0">
                <a:solidFill>
                  <a:srgbClr val="FFFFFF"/>
                </a:solidFill>
                <a:latin typeface="Poppins"/>
              </a:rPr>
              <a:t> : 12 pays </a:t>
            </a:r>
            <a:r>
              <a:rPr lang="en-US" sz="2968" b="1" dirty="0" err="1">
                <a:solidFill>
                  <a:srgbClr val="FFFFFF"/>
                </a:solidFill>
                <a:latin typeface="Poppins"/>
              </a:rPr>
              <a:t>introduits</a:t>
            </a:r>
            <a:r>
              <a:rPr lang="en-US" sz="2968" b="1" dirty="0">
                <a:solidFill>
                  <a:srgbClr val="FFFFFF"/>
                </a:solidFill>
                <a:latin typeface="Poppins"/>
              </a:rPr>
              <a:t> &amp;</a:t>
            </a:r>
          </a:p>
          <a:p>
            <a:pPr algn="ctr" defTabSz="1507705">
              <a:defRPr/>
            </a:pPr>
            <a:r>
              <a:rPr lang="en-US" sz="2968" b="1" dirty="0">
                <a:solidFill>
                  <a:srgbClr val="FFFFFF"/>
                </a:solidFill>
                <a:latin typeface="Poppins"/>
              </a:rPr>
              <a:t>10+ introductions </a:t>
            </a:r>
            <a:r>
              <a:rPr lang="en-US" sz="2968" b="1" dirty="0" err="1">
                <a:solidFill>
                  <a:srgbClr val="FFFFFF"/>
                </a:solidFill>
                <a:latin typeface="Poppins"/>
              </a:rPr>
              <a:t>supplémentaires</a:t>
            </a:r>
            <a:r>
              <a:rPr lang="en-US" sz="2968" b="1" dirty="0">
                <a:solidFill>
                  <a:srgbClr val="FFFFFF"/>
                </a:solidFill>
                <a:latin typeface="Poppins"/>
              </a:rPr>
              <a:t> </a:t>
            </a:r>
            <a:r>
              <a:rPr lang="en-US" sz="2968" b="1" dirty="0" err="1">
                <a:solidFill>
                  <a:srgbClr val="FFFFFF"/>
                </a:solidFill>
                <a:latin typeface="Poppins"/>
              </a:rPr>
              <a:t>attendues</a:t>
            </a:r>
            <a:r>
              <a:rPr lang="en-US" sz="2968" b="1" dirty="0">
                <a:solidFill>
                  <a:srgbClr val="FFFFFF"/>
                </a:solidFill>
                <a:latin typeface="Poppins"/>
              </a:rPr>
              <a:t> </a:t>
            </a:r>
            <a:r>
              <a:rPr lang="en-US" sz="2968" b="1" dirty="0" err="1">
                <a:solidFill>
                  <a:srgbClr val="FFFFFF"/>
                </a:solidFill>
                <a:latin typeface="Poppins"/>
              </a:rPr>
              <a:t>en</a:t>
            </a:r>
            <a:r>
              <a:rPr lang="en-US" sz="2968" b="1" dirty="0">
                <a:solidFill>
                  <a:srgbClr val="FFFFFF"/>
                </a:solidFill>
                <a:latin typeface="Poppins"/>
              </a:rPr>
              <a:t> 2024 &amp; 2025</a:t>
            </a:r>
            <a:endParaRPr lang="en-GB" sz="2968" b="1" dirty="0">
              <a:solidFill>
                <a:srgbClr val="FFFFFF"/>
              </a:solidFill>
              <a:latin typeface="Poppins"/>
            </a:endParaRPr>
          </a:p>
        </p:txBody>
      </p:sp>
      <p:sp>
        <p:nvSpPr>
          <p:cNvPr id="6" name="TextBox 5">
            <a:extLst>
              <a:ext uri="{FF2B5EF4-FFF2-40B4-BE49-F238E27FC236}">
                <a16:creationId xmlns:a16="http://schemas.microsoft.com/office/drawing/2014/main" id="{72B76839-0B6D-FA8E-264D-FF3B36B9DFD4}"/>
              </a:ext>
            </a:extLst>
          </p:cNvPr>
          <p:cNvSpPr txBox="1"/>
          <p:nvPr/>
        </p:nvSpPr>
        <p:spPr>
          <a:xfrm>
            <a:off x="13683577" y="9130795"/>
            <a:ext cx="3259895" cy="400097"/>
          </a:xfrm>
          <a:prstGeom prst="rect">
            <a:avLst/>
          </a:prstGeom>
          <a:noFill/>
        </p:spPr>
        <p:txBody>
          <a:bodyPr wrap="square" lIns="91426" tIns="45714" rIns="91426" bIns="45714" rtlCol="0" anchor="t">
            <a:spAutoFit/>
          </a:bodyPr>
          <a:lstStyle/>
          <a:p>
            <a:pPr defTabSz="914314">
              <a:defRPr/>
            </a:pPr>
            <a:r>
              <a:rPr lang="en-US" sz="2000" b="1" dirty="0">
                <a:solidFill>
                  <a:srgbClr val="E66815"/>
                </a:solidFill>
                <a:latin typeface="Poppins"/>
              </a:rPr>
              <a:t>1-dose: </a:t>
            </a:r>
            <a:r>
              <a:rPr lang="en-US" sz="2000" b="1" dirty="0">
                <a:solidFill>
                  <a:srgbClr val="001738">
                    <a:lumMod val="75000"/>
                  </a:srgbClr>
                </a:solidFill>
                <a:latin typeface="Poppins"/>
              </a:rPr>
              <a:t>48</a:t>
            </a:r>
            <a:r>
              <a:rPr lang="en-US" sz="2000" dirty="0">
                <a:solidFill>
                  <a:srgbClr val="001738">
                    <a:lumMod val="75000"/>
                  </a:srgbClr>
                </a:solidFill>
                <a:latin typeface="Poppins"/>
              </a:rPr>
              <a:t> countries</a:t>
            </a:r>
          </a:p>
        </p:txBody>
      </p:sp>
      <p:sp>
        <p:nvSpPr>
          <p:cNvPr id="15" name="TextBox 14">
            <a:extLst>
              <a:ext uri="{FF2B5EF4-FFF2-40B4-BE49-F238E27FC236}">
                <a16:creationId xmlns:a16="http://schemas.microsoft.com/office/drawing/2014/main" id="{AEF18B87-EC46-9749-C1F3-FB3DA2E49400}"/>
              </a:ext>
            </a:extLst>
          </p:cNvPr>
          <p:cNvSpPr txBox="1"/>
          <p:nvPr/>
        </p:nvSpPr>
        <p:spPr>
          <a:xfrm>
            <a:off x="10059899" y="4658416"/>
            <a:ext cx="8816881" cy="400097"/>
          </a:xfrm>
          <a:prstGeom prst="rect">
            <a:avLst/>
          </a:prstGeom>
          <a:solidFill>
            <a:schemeClr val="bg1">
              <a:lumMod val="75000"/>
            </a:schemeClr>
          </a:solidFill>
        </p:spPr>
        <p:txBody>
          <a:bodyPr wrap="square" lIns="91426" tIns="45714" rIns="91426" bIns="45714" rtlCol="0" anchor="ctr">
            <a:spAutoFit/>
          </a:bodyPr>
          <a:lstStyle/>
          <a:p>
            <a:pPr algn="ctr" defTabSz="914314">
              <a:defRPr/>
            </a:pPr>
            <a:r>
              <a:rPr lang="en-US" sz="2000" b="1" dirty="0">
                <a:solidFill>
                  <a:srgbClr val="001738">
                    <a:lumMod val="75000"/>
                  </a:srgbClr>
                </a:solidFill>
                <a:latin typeface="Poppins"/>
              </a:rPr>
              <a:t>142 pays </a:t>
            </a:r>
            <a:r>
              <a:rPr lang="en-US" sz="2000" b="1" dirty="0" err="1">
                <a:solidFill>
                  <a:srgbClr val="001738">
                    <a:lumMod val="75000"/>
                  </a:srgbClr>
                </a:solidFill>
                <a:latin typeface="Poppins"/>
              </a:rPr>
              <a:t>ont</a:t>
            </a:r>
            <a:r>
              <a:rPr lang="en-US" sz="2000" b="1" dirty="0">
                <a:solidFill>
                  <a:srgbClr val="001738">
                    <a:lumMod val="75000"/>
                  </a:srgbClr>
                </a:solidFill>
                <a:latin typeface="Poppins"/>
              </a:rPr>
              <a:t> </a:t>
            </a:r>
            <a:r>
              <a:rPr lang="en-US" sz="2000" b="1" dirty="0" err="1">
                <a:solidFill>
                  <a:srgbClr val="001738">
                    <a:lumMod val="75000"/>
                  </a:srgbClr>
                </a:solidFill>
                <a:latin typeface="Poppins"/>
              </a:rPr>
              <a:t>introduit</a:t>
            </a:r>
            <a:r>
              <a:rPr lang="en-US" sz="2000" b="1" dirty="0">
                <a:solidFill>
                  <a:srgbClr val="001738">
                    <a:lumMod val="75000"/>
                  </a:srgbClr>
                </a:solidFill>
                <a:latin typeface="Poppins"/>
              </a:rPr>
              <a:t> le </a:t>
            </a:r>
            <a:r>
              <a:rPr lang="en-US" sz="2000" b="1" dirty="0" err="1">
                <a:solidFill>
                  <a:srgbClr val="001738">
                    <a:lumMod val="75000"/>
                  </a:srgbClr>
                </a:solidFill>
                <a:latin typeface="Poppins"/>
              </a:rPr>
              <a:t>vaccin</a:t>
            </a:r>
            <a:r>
              <a:rPr lang="en-US" sz="2000" b="1" dirty="0">
                <a:solidFill>
                  <a:srgbClr val="001738">
                    <a:lumMod val="75000"/>
                  </a:srgbClr>
                </a:solidFill>
                <a:latin typeface="Poppins"/>
              </a:rPr>
              <a:t> </a:t>
            </a:r>
            <a:r>
              <a:rPr lang="en-US" sz="2000" b="1" dirty="0" err="1">
                <a:solidFill>
                  <a:srgbClr val="001738">
                    <a:lumMod val="75000"/>
                  </a:srgbClr>
                </a:solidFill>
                <a:latin typeface="Poppins"/>
              </a:rPr>
              <a:t>contre</a:t>
            </a:r>
            <a:r>
              <a:rPr lang="en-US" sz="2000" b="1" dirty="0">
                <a:solidFill>
                  <a:srgbClr val="001738">
                    <a:lumMod val="75000"/>
                  </a:srgbClr>
                </a:solidFill>
                <a:latin typeface="Poppins"/>
              </a:rPr>
              <a:t> le papillomavirus</a:t>
            </a:r>
          </a:p>
        </p:txBody>
      </p:sp>
      <p:sp>
        <p:nvSpPr>
          <p:cNvPr id="7" name="TextBox 6">
            <a:extLst>
              <a:ext uri="{FF2B5EF4-FFF2-40B4-BE49-F238E27FC236}">
                <a16:creationId xmlns:a16="http://schemas.microsoft.com/office/drawing/2014/main" id="{3075F322-6753-CBA9-712F-821FFA944DDD}"/>
              </a:ext>
            </a:extLst>
          </p:cNvPr>
          <p:cNvSpPr txBox="1"/>
          <p:nvPr/>
        </p:nvSpPr>
        <p:spPr>
          <a:xfrm>
            <a:off x="732293" y="4365828"/>
            <a:ext cx="8816881" cy="1323427"/>
          </a:xfrm>
          <a:prstGeom prst="rect">
            <a:avLst/>
          </a:prstGeom>
          <a:solidFill>
            <a:schemeClr val="bg1">
              <a:lumMod val="75000"/>
            </a:schemeClr>
          </a:solidFill>
        </p:spPr>
        <p:txBody>
          <a:bodyPr wrap="square" lIns="91426" tIns="45714" rIns="91426" bIns="45714" rtlCol="0" anchor="t">
            <a:spAutoFit/>
          </a:bodyPr>
          <a:lstStyle/>
          <a:p>
            <a:pPr algn="ctr" defTabSz="914314">
              <a:spcBef>
                <a:spcPts val="1649"/>
              </a:spcBef>
              <a:buClr>
                <a:srgbClr val="000000"/>
              </a:buClr>
              <a:defRPr/>
            </a:pPr>
            <a:r>
              <a:rPr lang="en-US" sz="2000" b="1" dirty="0">
                <a:solidFill>
                  <a:srgbClr val="001738">
                    <a:lumMod val="75000"/>
                  </a:srgbClr>
                </a:solidFill>
                <a:latin typeface="Poppins"/>
                <a:sym typeface="Arial"/>
              </a:rPr>
              <a:t>12 pays (Malawi, Ghana, Kenya, Cameroun, Burkina Faso, Sierra Leone, </a:t>
            </a:r>
            <a:r>
              <a:rPr lang="en-US" sz="2000" b="1" dirty="0" err="1">
                <a:solidFill>
                  <a:srgbClr val="001738">
                    <a:lumMod val="75000"/>
                  </a:srgbClr>
                </a:solidFill>
                <a:latin typeface="Poppins"/>
                <a:sym typeface="Arial"/>
              </a:rPr>
              <a:t>Bénin</a:t>
            </a:r>
            <a:r>
              <a:rPr lang="en-US" sz="2000" b="1" dirty="0">
                <a:solidFill>
                  <a:srgbClr val="001738">
                    <a:lumMod val="75000"/>
                  </a:srgbClr>
                </a:solidFill>
                <a:latin typeface="Poppins"/>
                <a:sym typeface="Arial"/>
              </a:rPr>
              <a:t>, Liberia, Côte d'Ivoire, Sud-Soudan, Mozambique, RCA) </a:t>
            </a:r>
            <a:r>
              <a:rPr lang="en-US" sz="2000" b="1" dirty="0" err="1">
                <a:solidFill>
                  <a:srgbClr val="001738">
                    <a:lumMod val="75000"/>
                  </a:srgbClr>
                </a:solidFill>
                <a:latin typeface="Poppins"/>
                <a:sym typeface="Arial"/>
              </a:rPr>
              <a:t>ont</a:t>
            </a:r>
            <a:r>
              <a:rPr lang="en-US" sz="2000" b="1" dirty="0">
                <a:solidFill>
                  <a:srgbClr val="001738">
                    <a:lumMod val="75000"/>
                  </a:srgbClr>
                </a:solidFill>
                <a:latin typeface="Poppins"/>
                <a:sym typeface="Arial"/>
              </a:rPr>
              <a:t> </a:t>
            </a:r>
            <a:r>
              <a:rPr lang="en-US" sz="2000" b="1" dirty="0" err="1">
                <a:solidFill>
                  <a:srgbClr val="001738">
                    <a:lumMod val="75000"/>
                  </a:srgbClr>
                </a:solidFill>
                <a:latin typeface="Poppins"/>
                <a:sym typeface="Arial"/>
              </a:rPr>
              <a:t>introduit</a:t>
            </a:r>
            <a:r>
              <a:rPr lang="en-US" sz="2000" b="1" dirty="0">
                <a:solidFill>
                  <a:srgbClr val="001738">
                    <a:lumMod val="75000"/>
                  </a:srgbClr>
                </a:solidFill>
                <a:latin typeface="Poppins"/>
                <a:sym typeface="Arial"/>
              </a:rPr>
              <a:t> le </a:t>
            </a:r>
            <a:r>
              <a:rPr lang="en-US" sz="2000" b="1" dirty="0" err="1">
                <a:solidFill>
                  <a:srgbClr val="001738">
                    <a:lumMod val="75000"/>
                  </a:srgbClr>
                </a:solidFill>
                <a:latin typeface="Poppins"/>
                <a:sym typeface="Arial"/>
              </a:rPr>
              <a:t>vaccin</a:t>
            </a:r>
            <a:r>
              <a:rPr lang="en-US" sz="2000" b="1" dirty="0">
                <a:solidFill>
                  <a:srgbClr val="001738">
                    <a:lumMod val="75000"/>
                  </a:srgbClr>
                </a:solidFill>
                <a:latin typeface="Poppins"/>
                <a:sym typeface="Arial"/>
              </a:rPr>
              <a:t> </a:t>
            </a:r>
            <a:r>
              <a:rPr lang="en-US" sz="2000" b="1" dirty="0" err="1">
                <a:solidFill>
                  <a:srgbClr val="001738">
                    <a:lumMod val="75000"/>
                  </a:srgbClr>
                </a:solidFill>
                <a:latin typeface="Poppins"/>
                <a:sym typeface="Arial"/>
              </a:rPr>
              <a:t>antipaludique</a:t>
            </a:r>
            <a:r>
              <a:rPr lang="en-US" sz="2000" b="1" dirty="0">
                <a:solidFill>
                  <a:srgbClr val="001738">
                    <a:lumMod val="75000"/>
                  </a:srgbClr>
                </a:solidFill>
                <a:latin typeface="Poppins"/>
                <a:sym typeface="Arial"/>
              </a:rPr>
              <a:t> au </a:t>
            </a:r>
            <a:r>
              <a:rPr lang="en-US" sz="2000" b="1" dirty="0" err="1">
                <a:solidFill>
                  <a:srgbClr val="001738">
                    <a:lumMod val="75000"/>
                  </a:srgbClr>
                </a:solidFill>
                <a:latin typeface="Poppins"/>
                <a:sym typeface="Arial"/>
              </a:rPr>
              <a:t>niveau</a:t>
            </a:r>
            <a:r>
              <a:rPr lang="en-US" sz="2000" b="1" dirty="0">
                <a:solidFill>
                  <a:srgbClr val="001738">
                    <a:lumMod val="75000"/>
                  </a:srgbClr>
                </a:solidFill>
                <a:latin typeface="Poppins"/>
                <a:sym typeface="Arial"/>
              </a:rPr>
              <a:t> </a:t>
            </a:r>
            <a:r>
              <a:rPr lang="en-US" sz="2000" b="1" dirty="0" err="1">
                <a:solidFill>
                  <a:srgbClr val="001738">
                    <a:lumMod val="75000"/>
                  </a:srgbClr>
                </a:solidFill>
                <a:latin typeface="Poppins"/>
                <a:sym typeface="Arial"/>
              </a:rPr>
              <a:t>infranational</a:t>
            </a:r>
            <a:r>
              <a:rPr lang="en-US" sz="2000" b="1" dirty="0">
                <a:solidFill>
                  <a:srgbClr val="001738">
                    <a:lumMod val="75000"/>
                  </a:srgbClr>
                </a:solidFill>
                <a:latin typeface="Poppins"/>
                <a:sym typeface="Arial"/>
              </a:rPr>
              <a:t>.</a:t>
            </a:r>
          </a:p>
        </p:txBody>
      </p:sp>
      <p:sp>
        <p:nvSpPr>
          <p:cNvPr id="3" name="Slide Number Placeholder 3">
            <a:extLst>
              <a:ext uri="{FF2B5EF4-FFF2-40B4-BE49-F238E27FC236}">
                <a16:creationId xmlns:a16="http://schemas.microsoft.com/office/drawing/2014/main" id="{5B4276D6-560C-F1F5-001B-E622D74E0203}"/>
              </a:ext>
            </a:extLst>
          </p:cNvPr>
          <p:cNvSpPr txBox="1">
            <a:spLocks/>
          </p:cNvSpPr>
          <p:nvPr/>
        </p:nvSpPr>
        <p:spPr>
          <a:xfrm>
            <a:off x="17633949" y="10690406"/>
            <a:ext cx="1479439" cy="184666"/>
          </a:xfrm>
          <a:prstGeom prst="rect">
            <a:avLst/>
          </a:prstGeom>
        </p:spPr>
        <p:txBody>
          <a:bodyPr vert="horz" wrap="square" lIns="0" tIns="0" rIns="0" bIns="0" rtlCol="0" anchor="t" anchorCtr="0">
            <a:spAutoFit/>
          </a:bodyPr>
          <a:lstStyle>
            <a:defPPr>
              <a:defRPr lang="en-US"/>
            </a:defPPr>
            <a:lvl1pPr marL="0" algn="r" defTabSz="914400" rtl="0" eaLnBrk="1" latinLnBrk="0" hangingPunct="1">
              <a:defRPr sz="728"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14">
              <a:defRPr/>
            </a:pPr>
            <a:fld id="{E2E31AFC-DF42-41A5-B57C-06A83BBA6616}" type="slidenum">
              <a:rPr lang="en-GB" sz="1200">
                <a:solidFill>
                  <a:srgbClr val="000000">
                    <a:tint val="75000"/>
                  </a:srgbClr>
                </a:solidFill>
              </a:rPr>
              <a:pPr defTabSz="914314">
                <a:defRPr/>
              </a:pPr>
              <a:t>6</a:t>
            </a:fld>
            <a:endParaRPr lang="en-GB" sz="1200">
              <a:solidFill>
                <a:srgbClr val="000000">
                  <a:tint val="75000"/>
                </a:srgbClr>
              </a:solidFill>
            </a:endParaRPr>
          </a:p>
        </p:txBody>
      </p:sp>
      <p:pic>
        <p:nvPicPr>
          <p:cNvPr id="12" name="Picture 11">
            <a:extLst>
              <a:ext uri="{FF2B5EF4-FFF2-40B4-BE49-F238E27FC236}">
                <a16:creationId xmlns:a16="http://schemas.microsoft.com/office/drawing/2014/main" id="{890CAAC3-816C-4407-A784-63ECAF69DC73}"/>
              </a:ext>
            </a:extLst>
          </p:cNvPr>
          <p:cNvPicPr>
            <a:picLocks noChangeAspect="1"/>
          </p:cNvPicPr>
          <p:nvPr/>
        </p:nvPicPr>
        <p:blipFill>
          <a:blip r:embed="rId7"/>
          <a:stretch>
            <a:fillRect/>
          </a:stretch>
        </p:blipFill>
        <p:spPr>
          <a:xfrm>
            <a:off x="2665870" y="5689255"/>
            <a:ext cx="5255500" cy="5289906"/>
          </a:xfrm>
          <a:prstGeom prst="rect">
            <a:avLst/>
          </a:prstGeom>
        </p:spPr>
      </p:pic>
    </p:spTree>
    <p:extLst>
      <p:ext uri="{BB962C8B-B14F-4D97-AF65-F5344CB8AC3E}">
        <p14:creationId xmlns:p14="http://schemas.microsoft.com/office/powerpoint/2010/main" val="3344985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851" y="169115"/>
            <a:ext cx="16350797" cy="786641"/>
          </a:xfrm>
        </p:spPr>
        <p:txBody>
          <a:bodyPr>
            <a:noAutofit/>
          </a:bodyPr>
          <a:lstStyle/>
          <a:p>
            <a:r>
              <a:rPr lang="en-GB" dirty="0"/>
              <a:t>WHO Hepatitis B Birth Dose Recommendations (2017): </a:t>
            </a:r>
            <a:endParaRPr lang="en-US" dirty="0"/>
          </a:p>
        </p:txBody>
      </p:sp>
      <p:sp>
        <p:nvSpPr>
          <p:cNvPr id="3" name="Content Placeholder 2"/>
          <p:cNvSpPr>
            <a:spLocks noGrp="1"/>
          </p:cNvSpPr>
          <p:nvPr>
            <p:ph idx="1"/>
          </p:nvPr>
        </p:nvSpPr>
        <p:spPr>
          <a:xfrm>
            <a:off x="8081251" y="931042"/>
            <a:ext cx="11643663" cy="9757726"/>
          </a:xfrm>
        </p:spPr>
        <p:txBody>
          <a:bodyPr>
            <a:normAutofit fontScale="25000" lnSpcReduction="20000"/>
          </a:bodyPr>
          <a:lstStyle/>
          <a:p>
            <a:pPr lvl="1">
              <a:spcAft>
                <a:spcPts val="1979"/>
              </a:spcAft>
              <a:buSzPct val="151000"/>
            </a:pPr>
            <a:r>
              <a:rPr lang="en-GB" sz="8800" dirty="0"/>
              <a:t>Au </a:t>
            </a:r>
            <a:r>
              <a:rPr lang="en-GB" sz="8800" dirty="0" err="1"/>
              <a:t>moins</a:t>
            </a:r>
            <a:r>
              <a:rPr lang="en-GB" sz="8800" dirty="0"/>
              <a:t> 3 doses de </a:t>
            </a:r>
            <a:r>
              <a:rPr lang="en-GB" sz="8800" dirty="0" err="1"/>
              <a:t>vaccin</a:t>
            </a:r>
            <a:r>
              <a:rPr lang="en-GB" sz="8800" dirty="0"/>
              <a:t> </a:t>
            </a:r>
            <a:r>
              <a:rPr lang="en-GB" sz="8800" dirty="0" err="1"/>
              <a:t>contre</a:t>
            </a:r>
            <a:r>
              <a:rPr lang="en-GB" sz="8800" dirty="0"/>
              <a:t> </a:t>
            </a:r>
            <a:r>
              <a:rPr lang="en-GB" sz="8800" dirty="0" err="1"/>
              <a:t>l'hépatite</a:t>
            </a:r>
            <a:r>
              <a:rPr lang="en-GB" sz="8800" dirty="0"/>
              <a:t> B pour </a:t>
            </a:r>
            <a:r>
              <a:rPr lang="en-GB" sz="8800" dirty="0" err="1"/>
              <a:t>tous</a:t>
            </a:r>
            <a:r>
              <a:rPr lang="en-GB" sz="8800" dirty="0"/>
              <a:t> les enfants</a:t>
            </a:r>
          </a:p>
          <a:p>
            <a:pPr lvl="2">
              <a:buSzPct val="151000"/>
            </a:pPr>
            <a:r>
              <a:rPr lang="en-GB" sz="8000" b="1" dirty="0">
                <a:solidFill>
                  <a:srgbClr val="FF0000"/>
                </a:solidFill>
                <a:ea typeface="Tahoma" panose="020B0604030504040204" pitchFamily="34" charset="0"/>
                <a:cs typeface="Tahoma" panose="020B0604030504040204" pitchFamily="34" charset="0"/>
              </a:rPr>
              <a:t>Dose </a:t>
            </a:r>
            <a:r>
              <a:rPr lang="en-GB" sz="8000" b="1" dirty="0" err="1">
                <a:solidFill>
                  <a:srgbClr val="FF0000"/>
                </a:solidFill>
                <a:ea typeface="Tahoma" panose="020B0604030504040204" pitchFamily="34" charset="0"/>
                <a:cs typeface="Tahoma" panose="020B0604030504040204" pitchFamily="34" charset="0"/>
              </a:rPr>
              <a:t>universelle</a:t>
            </a:r>
            <a:r>
              <a:rPr lang="en-GB" sz="8000" b="1" dirty="0">
                <a:solidFill>
                  <a:srgbClr val="FF0000"/>
                </a:solidFill>
                <a:ea typeface="Tahoma" panose="020B0604030504040204" pitchFamily="34" charset="0"/>
                <a:cs typeface="Tahoma" panose="020B0604030504040204" pitchFamily="34" charset="0"/>
              </a:rPr>
              <a:t> à la naissance (</a:t>
            </a:r>
            <a:r>
              <a:rPr lang="en-GB" sz="8000" b="1" dirty="0" err="1">
                <a:solidFill>
                  <a:srgbClr val="FF0000"/>
                </a:solidFill>
                <a:ea typeface="Tahoma" panose="020B0604030504040204" pitchFamily="34" charset="0"/>
                <a:cs typeface="Tahoma" panose="020B0604030504040204" pitchFamily="34" charset="0"/>
              </a:rPr>
              <a:t>monovalente</a:t>
            </a:r>
            <a:r>
              <a:rPr lang="en-GB" sz="8000" b="1" dirty="0">
                <a:solidFill>
                  <a:srgbClr val="FF0000"/>
                </a:solidFill>
                <a:ea typeface="Tahoma" panose="020B0604030504040204" pitchFamily="34" charset="0"/>
                <a:cs typeface="Tahoma" panose="020B0604030504040204" pitchFamily="34" charset="0"/>
              </a:rPr>
              <a:t>), </a:t>
            </a:r>
            <a:r>
              <a:rPr lang="en-GB" sz="8000" b="1" dirty="0" err="1">
                <a:solidFill>
                  <a:srgbClr val="FF0000"/>
                </a:solidFill>
                <a:ea typeface="Tahoma" panose="020B0604030504040204" pitchFamily="34" charset="0"/>
                <a:cs typeface="Tahoma" panose="020B0604030504040204" pitchFamily="34" charset="0"/>
              </a:rPr>
              <a:t>idéalement</a:t>
            </a:r>
            <a:r>
              <a:rPr lang="en-GB" sz="8000" b="1" dirty="0">
                <a:solidFill>
                  <a:srgbClr val="FF0000"/>
                </a:solidFill>
                <a:ea typeface="Tahoma" panose="020B0604030504040204" pitchFamily="34" charset="0"/>
                <a:cs typeface="Tahoma" panose="020B0604030504040204" pitchFamily="34" charset="0"/>
              </a:rPr>
              <a:t> dans les 24 </a:t>
            </a:r>
            <a:r>
              <a:rPr lang="en-GB" sz="8000" b="1" dirty="0" err="1">
                <a:solidFill>
                  <a:srgbClr val="FF0000"/>
                </a:solidFill>
                <a:ea typeface="Tahoma" panose="020B0604030504040204" pitchFamily="34" charset="0"/>
                <a:cs typeface="Tahoma" panose="020B0604030504040204" pitchFamily="34" charset="0"/>
              </a:rPr>
              <a:t>heures</a:t>
            </a:r>
            <a:r>
              <a:rPr lang="en-GB" sz="8000" b="1" dirty="0">
                <a:solidFill>
                  <a:srgbClr val="FF0000"/>
                </a:solidFill>
                <a:ea typeface="Tahoma" panose="020B0604030504040204" pitchFamily="34" charset="0"/>
                <a:cs typeface="Tahoma" panose="020B0604030504040204" pitchFamily="34" charset="0"/>
              </a:rPr>
              <a:t> </a:t>
            </a:r>
            <a:r>
              <a:rPr lang="en-GB" sz="8000" b="1" dirty="0" err="1">
                <a:solidFill>
                  <a:srgbClr val="FF0000"/>
                </a:solidFill>
                <a:ea typeface="Tahoma" panose="020B0604030504040204" pitchFamily="34" charset="0"/>
                <a:cs typeface="Tahoma" panose="020B0604030504040204" pitchFamily="34" charset="0"/>
              </a:rPr>
              <a:t>suivant</a:t>
            </a:r>
            <a:r>
              <a:rPr lang="en-GB" sz="8000" b="1" dirty="0">
                <a:solidFill>
                  <a:srgbClr val="FF0000"/>
                </a:solidFill>
                <a:ea typeface="Tahoma" panose="020B0604030504040204" pitchFamily="34" charset="0"/>
                <a:cs typeface="Tahoma" panose="020B0604030504040204" pitchFamily="34" charset="0"/>
              </a:rPr>
              <a:t> la naissance (y </a:t>
            </a:r>
            <a:r>
              <a:rPr lang="en-GB" sz="8000" b="1" dirty="0" err="1">
                <a:solidFill>
                  <a:srgbClr val="FF0000"/>
                </a:solidFill>
                <a:ea typeface="Tahoma" panose="020B0604030504040204" pitchFamily="34" charset="0"/>
                <a:cs typeface="Tahoma" panose="020B0604030504040204" pitchFamily="34" charset="0"/>
              </a:rPr>
              <a:t>compris</a:t>
            </a:r>
            <a:r>
              <a:rPr lang="en-GB" sz="8000" b="1" dirty="0">
                <a:solidFill>
                  <a:srgbClr val="FF0000"/>
                </a:solidFill>
                <a:ea typeface="Tahoma" panose="020B0604030504040204" pitchFamily="34" charset="0"/>
                <a:cs typeface="Tahoma" panose="020B0604030504040204" pitchFamily="34" charset="0"/>
              </a:rPr>
              <a:t> pour les enfants de </a:t>
            </a:r>
            <a:r>
              <a:rPr lang="en-GB" sz="8000" b="1" dirty="0" err="1">
                <a:solidFill>
                  <a:srgbClr val="FF0000"/>
                </a:solidFill>
                <a:ea typeface="Tahoma" panose="020B0604030504040204" pitchFamily="34" charset="0"/>
                <a:cs typeface="Tahoma" panose="020B0604030504040204" pitchFamily="34" charset="0"/>
              </a:rPr>
              <a:t>faible</a:t>
            </a:r>
            <a:r>
              <a:rPr lang="en-GB" sz="8000" b="1" dirty="0">
                <a:solidFill>
                  <a:srgbClr val="FF0000"/>
                </a:solidFill>
                <a:ea typeface="Tahoma" panose="020B0604030504040204" pitchFamily="34" charset="0"/>
                <a:cs typeface="Tahoma" panose="020B0604030504040204" pitchFamily="34" charset="0"/>
              </a:rPr>
              <a:t> </a:t>
            </a:r>
            <a:r>
              <a:rPr lang="en-GB" sz="8000" b="1" dirty="0" err="1">
                <a:solidFill>
                  <a:srgbClr val="FF0000"/>
                </a:solidFill>
                <a:ea typeface="Tahoma" panose="020B0604030504040204" pitchFamily="34" charset="0"/>
                <a:cs typeface="Tahoma" panose="020B0604030504040204" pitchFamily="34" charset="0"/>
              </a:rPr>
              <a:t>poids</a:t>
            </a:r>
            <a:r>
              <a:rPr lang="en-GB" sz="8000" b="1" dirty="0">
                <a:solidFill>
                  <a:srgbClr val="FF0000"/>
                </a:solidFill>
                <a:ea typeface="Tahoma" panose="020B0604030504040204" pitchFamily="34" charset="0"/>
                <a:cs typeface="Tahoma" panose="020B0604030504040204" pitchFamily="34" charset="0"/>
              </a:rPr>
              <a:t> et les </a:t>
            </a:r>
            <a:r>
              <a:rPr lang="en-GB" sz="8000" b="1" dirty="0" err="1">
                <a:solidFill>
                  <a:srgbClr val="FF0000"/>
                </a:solidFill>
                <a:ea typeface="Tahoma" panose="020B0604030504040204" pitchFamily="34" charset="0"/>
                <a:cs typeface="Tahoma" panose="020B0604030504040204" pitchFamily="34" charset="0"/>
              </a:rPr>
              <a:t>prématurés</a:t>
            </a:r>
            <a:r>
              <a:rPr lang="en-GB" sz="8000" b="1" dirty="0">
                <a:solidFill>
                  <a:srgbClr val="FF0000"/>
                </a:solidFill>
                <a:ea typeface="Tahoma" panose="020B0604030504040204" pitchFamily="34" charset="0"/>
                <a:cs typeface="Tahoma" panose="020B0604030504040204" pitchFamily="34" charset="0"/>
              </a:rPr>
              <a:t>)</a:t>
            </a:r>
          </a:p>
          <a:p>
            <a:pPr lvl="2">
              <a:buSzPct val="151000"/>
            </a:pPr>
            <a:r>
              <a:rPr lang="en-US" sz="8000" dirty="0">
                <a:ea typeface="Tahoma" panose="020B0604030504040204" pitchFamily="34" charset="0"/>
                <a:cs typeface="Tahoma" panose="020B0604030504040204" pitchFamily="34" charset="0"/>
              </a:rPr>
              <a:t>La DN </a:t>
            </a:r>
            <a:r>
              <a:rPr lang="en-US" sz="8000" dirty="0" err="1">
                <a:ea typeface="Tahoma" panose="020B0604030504040204" pitchFamily="34" charset="0"/>
                <a:cs typeface="Tahoma" panose="020B0604030504040204" pitchFamily="34" charset="0"/>
              </a:rPr>
              <a:t>peut</a:t>
            </a:r>
            <a:r>
              <a:rPr lang="en-US" sz="8000" dirty="0">
                <a:ea typeface="Tahoma" panose="020B0604030504040204" pitchFamily="34" charset="0"/>
                <a:cs typeface="Tahoma" panose="020B0604030504040204" pitchFamily="34" charset="0"/>
              </a:rPr>
              <a:t> </a:t>
            </a:r>
            <a:r>
              <a:rPr lang="en-US" sz="8000" dirty="0" err="1">
                <a:ea typeface="Tahoma" panose="020B0604030504040204" pitchFamily="34" charset="0"/>
                <a:cs typeface="Tahoma" panose="020B0604030504040204" pitchFamily="34" charset="0"/>
              </a:rPr>
              <a:t>être</a:t>
            </a:r>
            <a:r>
              <a:rPr lang="en-US" sz="8000" dirty="0">
                <a:ea typeface="Tahoma" panose="020B0604030504040204" pitchFamily="34" charset="0"/>
                <a:cs typeface="Tahoma" panose="020B0604030504040204" pitchFamily="34" charset="0"/>
              </a:rPr>
              <a:t> </a:t>
            </a:r>
            <a:r>
              <a:rPr lang="en-US" sz="8000" dirty="0" err="1">
                <a:ea typeface="Tahoma" panose="020B0604030504040204" pitchFamily="34" charset="0"/>
                <a:cs typeface="Tahoma" panose="020B0604030504040204" pitchFamily="34" charset="0"/>
              </a:rPr>
              <a:t>administré</a:t>
            </a:r>
            <a:r>
              <a:rPr lang="en-US" sz="8000" dirty="0">
                <a:ea typeface="Tahoma" panose="020B0604030504040204" pitchFamily="34" charset="0"/>
                <a:cs typeface="Tahoma" panose="020B0604030504040204" pitchFamily="34" charset="0"/>
              </a:rPr>
              <a:t> </a:t>
            </a:r>
            <a:r>
              <a:rPr lang="en-US" sz="8000" dirty="0" err="1">
                <a:ea typeface="Tahoma" panose="020B0604030504040204" pitchFamily="34" charset="0"/>
                <a:cs typeface="Tahoma" panose="020B0604030504040204" pitchFamily="34" charset="0"/>
              </a:rPr>
              <a:t>en</a:t>
            </a:r>
            <a:r>
              <a:rPr lang="en-US" sz="8000" dirty="0">
                <a:ea typeface="Tahoma" panose="020B0604030504040204" pitchFamily="34" charset="0"/>
                <a:cs typeface="Tahoma" panose="020B0604030504040204" pitchFamily="34" charset="0"/>
              </a:rPr>
              <a:t> </a:t>
            </a:r>
            <a:r>
              <a:rPr lang="en-US" sz="8000" dirty="0" err="1">
                <a:ea typeface="Tahoma" panose="020B0604030504040204" pitchFamily="34" charset="0"/>
                <a:cs typeface="Tahoma" panose="020B0604030504040204" pitchFamily="34" charset="0"/>
              </a:rPr>
              <a:t>même</a:t>
            </a:r>
            <a:r>
              <a:rPr lang="en-US" sz="8000" dirty="0">
                <a:ea typeface="Tahoma" panose="020B0604030504040204" pitchFamily="34" charset="0"/>
                <a:cs typeface="Tahoma" panose="020B0604030504040204" pitchFamily="34" charset="0"/>
              </a:rPr>
              <a:t> temps que le BCG et le VPO.</a:t>
            </a:r>
          </a:p>
          <a:p>
            <a:pPr lvl="2">
              <a:buSzPct val="151000"/>
            </a:pPr>
            <a:r>
              <a:rPr lang="en-GB" sz="8000" dirty="0">
                <a:ea typeface="Tahoma" panose="020B0604030504040204" pitchFamily="34" charset="0"/>
                <a:cs typeface="Tahoma" panose="020B0604030504040204" pitchFamily="34" charset="0"/>
              </a:rPr>
              <a:t>DN </a:t>
            </a:r>
            <a:r>
              <a:rPr lang="en-GB" sz="8000" dirty="0" err="1">
                <a:ea typeface="Tahoma" panose="020B0604030504040204" pitchFamily="34" charset="0"/>
                <a:cs typeface="Tahoma" panose="020B0604030504040204" pitchFamily="34" charset="0"/>
              </a:rPr>
              <a:t>suivie</a:t>
            </a:r>
            <a:r>
              <a:rPr lang="en-GB" sz="8000" dirty="0">
                <a:ea typeface="Tahoma" panose="020B0604030504040204" pitchFamily="34" charset="0"/>
                <a:cs typeface="Tahoma" panose="020B0604030504040204" pitchFamily="34" charset="0"/>
              </a:rPr>
              <a:t> de 2 </a:t>
            </a:r>
            <a:r>
              <a:rPr lang="en-GB" sz="8000" dirty="0" err="1">
                <a:ea typeface="Tahoma" panose="020B0604030504040204" pitchFamily="34" charset="0"/>
                <a:cs typeface="Tahoma" panose="020B0604030504040204" pitchFamily="34" charset="0"/>
              </a:rPr>
              <a:t>ou</a:t>
            </a:r>
            <a:r>
              <a:rPr lang="en-GB" sz="8000" dirty="0">
                <a:ea typeface="Tahoma" panose="020B0604030504040204" pitchFamily="34" charset="0"/>
                <a:cs typeface="Tahoma" panose="020B0604030504040204" pitchFamily="34" charset="0"/>
              </a:rPr>
              <a:t> 3 doses </a:t>
            </a:r>
            <a:r>
              <a:rPr lang="en-GB" sz="8000" dirty="0" err="1">
                <a:ea typeface="Tahoma" panose="020B0604030504040204" pitchFamily="34" charset="0"/>
                <a:cs typeface="Tahoma" panose="020B0604030504040204" pitchFamily="34" charset="0"/>
              </a:rPr>
              <a:t>supplémentaires</a:t>
            </a:r>
            <a:r>
              <a:rPr lang="en-GB" sz="8000" dirty="0">
                <a:ea typeface="Tahoma" panose="020B0604030504040204" pitchFamily="34" charset="0"/>
                <a:cs typeface="Tahoma" panose="020B0604030504040204" pitchFamily="34" charset="0"/>
              </a:rPr>
              <a:t> (à au </a:t>
            </a:r>
            <a:r>
              <a:rPr lang="en-GB" sz="8000" dirty="0" err="1">
                <a:ea typeface="Tahoma" panose="020B0604030504040204" pitchFamily="34" charset="0"/>
                <a:cs typeface="Tahoma" panose="020B0604030504040204" pitchFamily="34" charset="0"/>
              </a:rPr>
              <a:t>moins</a:t>
            </a:r>
            <a:r>
              <a:rPr lang="en-GB" sz="8000" dirty="0">
                <a:ea typeface="Tahoma" panose="020B0604030504040204" pitchFamily="34" charset="0"/>
                <a:cs typeface="Tahoma" panose="020B0604030504040204" pitchFamily="34" charset="0"/>
              </a:rPr>
              <a:t> 4 </a:t>
            </a:r>
            <a:r>
              <a:rPr lang="en-GB" sz="8000" dirty="0" err="1">
                <a:ea typeface="Tahoma" panose="020B0604030504040204" pitchFamily="34" charset="0"/>
                <a:cs typeface="Tahoma" panose="020B0604030504040204" pitchFamily="34" charset="0"/>
              </a:rPr>
              <a:t>semaines</a:t>
            </a:r>
            <a:r>
              <a:rPr lang="en-GB" sz="8000" dirty="0">
                <a:ea typeface="Tahoma" panose="020B0604030504040204" pitchFamily="34" charset="0"/>
                <a:cs typeface="Tahoma" panose="020B0604030504040204" pitchFamily="34" charset="0"/>
              </a:rPr>
              <a:t> </a:t>
            </a:r>
            <a:r>
              <a:rPr lang="en-GB" sz="8000" dirty="0" err="1">
                <a:ea typeface="Tahoma" panose="020B0604030504040204" pitchFamily="34" charset="0"/>
                <a:cs typeface="Tahoma" panose="020B0604030504040204" pitchFamily="34" charset="0"/>
              </a:rPr>
              <a:t>d'intervalle</a:t>
            </a:r>
            <a:r>
              <a:rPr lang="en-GB" sz="8000" dirty="0">
                <a:ea typeface="Tahoma" panose="020B0604030504040204" pitchFamily="34" charset="0"/>
                <a:cs typeface="Tahoma" panose="020B0604030504040204" pitchFamily="34" charset="0"/>
              </a:rPr>
              <a:t>) pour </a:t>
            </a:r>
            <a:r>
              <a:rPr lang="en-GB" sz="8000" dirty="0" err="1">
                <a:ea typeface="Tahoma" panose="020B0604030504040204" pitchFamily="34" charset="0"/>
                <a:cs typeface="Tahoma" panose="020B0604030504040204" pitchFamily="34" charset="0"/>
              </a:rPr>
              <a:t>compléter</a:t>
            </a:r>
            <a:r>
              <a:rPr lang="en-GB" sz="8000" dirty="0">
                <a:ea typeface="Tahoma" panose="020B0604030504040204" pitchFamily="34" charset="0"/>
                <a:cs typeface="Tahoma" panose="020B0604030504040204" pitchFamily="34" charset="0"/>
              </a:rPr>
              <a:t> la </a:t>
            </a:r>
            <a:r>
              <a:rPr lang="en-GB" sz="8000" dirty="0" err="1">
                <a:ea typeface="Tahoma" panose="020B0604030504040204" pitchFamily="34" charset="0"/>
                <a:cs typeface="Tahoma" panose="020B0604030504040204" pitchFamily="34" charset="0"/>
              </a:rPr>
              <a:t>série</a:t>
            </a:r>
            <a:r>
              <a:rPr lang="en-GB" sz="8000" dirty="0">
                <a:ea typeface="Tahoma" panose="020B0604030504040204" pitchFamily="34" charset="0"/>
                <a:cs typeface="Tahoma" panose="020B0604030504040204" pitchFamily="34" charset="0"/>
              </a:rPr>
              <a:t> </a:t>
            </a:r>
            <a:r>
              <a:rPr lang="en-GB" sz="8000" dirty="0" err="1">
                <a:ea typeface="Tahoma" panose="020B0604030504040204" pitchFamily="34" charset="0"/>
                <a:cs typeface="Tahoma" panose="020B0604030504040204" pitchFamily="34" charset="0"/>
              </a:rPr>
              <a:t>primaire</a:t>
            </a:r>
            <a:endParaRPr lang="en-GB" sz="8000" dirty="0">
              <a:ea typeface="Tahoma" panose="020B0604030504040204" pitchFamily="34" charset="0"/>
              <a:cs typeface="Tahoma" panose="020B0604030504040204" pitchFamily="34" charset="0"/>
            </a:endParaRPr>
          </a:p>
          <a:p>
            <a:pPr lvl="1">
              <a:spcAft>
                <a:spcPts val="1979"/>
              </a:spcAft>
              <a:buSzPct val="151000"/>
            </a:pPr>
            <a:r>
              <a:rPr lang="en-GB" sz="8800" dirty="0"/>
              <a:t>Les doses </a:t>
            </a:r>
            <a:r>
              <a:rPr lang="en-GB" sz="8800" dirty="0" err="1"/>
              <a:t>administrées</a:t>
            </a:r>
            <a:r>
              <a:rPr lang="en-GB" sz="8800" dirty="0"/>
              <a:t> </a:t>
            </a:r>
            <a:r>
              <a:rPr lang="en-GB" sz="8800" dirty="0" err="1"/>
              <a:t>sont</a:t>
            </a:r>
            <a:r>
              <a:rPr lang="en-GB" sz="8800" dirty="0"/>
              <a:t> </a:t>
            </a:r>
            <a:r>
              <a:rPr lang="en-GB" sz="8800" dirty="0" err="1"/>
              <a:t>généralement</a:t>
            </a:r>
            <a:r>
              <a:rPr lang="en-GB" sz="8800" dirty="0"/>
              <a:t> des </a:t>
            </a:r>
            <a:r>
              <a:rPr lang="en-GB" sz="8800" dirty="0" err="1"/>
              <a:t>vaccins</a:t>
            </a:r>
            <a:r>
              <a:rPr lang="en-GB" sz="8800" dirty="0"/>
              <a:t> </a:t>
            </a:r>
            <a:r>
              <a:rPr lang="en-GB" sz="8800" dirty="0" err="1"/>
              <a:t>combinés</a:t>
            </a:r>
            <a:r>
              <a:rPr lang="en-GB" sz="8800" dirty="0"/>
              <a:t> (par </a:t>
            </a:r>
            <a:r>
              <a:rPr lang="en-GB" sz="8800" dirty="0" err="1"/>
              <a:t>exemple</a:t>
            </a:r>
            <a:r>
              <a:rPr lang="en-GB" sz="8800" dirty="0"/>
              <a:t> Penta) ; il </a:t>
            </a:r>
            <a:r>
              <a:rPr lang="en-GB" sz="8800" dirty="0" err="1"/>
              <a:t>n'y</a:t>
            </a:r>
            <a:r>
              <a:rPr lang="en-GB" sz="8800" dirty="0"/>
              <a:t> a pas </a:t>
            </a:r>
            <a:r>
              <a:rPr lang="en-GB" sz="8800" dirty="0" err="1"/>
              <a:t>d'inconvénient</a:t>
            </a:r>
            <a:r>
              <a:rPr lang="en-GB" sz="8800" dirty="0"/>
              <a:t> à </a:t>
            </a:r>
            <a:r>
              <a:rPr lang="en-GB" sz="8800" dirty="0" err="1"/>
              <a:t>recevoir</a:t>
            </a:r>
            <a:r>
              <a:rPr lang="en-GB" sz="8800" dirty="0"/>
              <a:t> des doses </a:t>
            </a:r>
            <a:r>
              <a:rPr lang="en-GB" sz="8800" dirty="0" err="1"/>
              <a:t>supplémentaires</a:t>
            </a:r>
            <a:r>
              <a:rPr lang="en-GB" sz="8800" dirty="0"/>
              <a:t> </a:t>
            </a:r>
            <a:r>
              <a:rPr lang="en-GB" sz="8800" dirty="0" err="1"/>
              <a:t>d'HepB</a:t>
            </a:r>
            <a:r>
              <a:rPr lang="en-GB" sz="8800" dirty="0"/>
              <a:t>. Les programmes du PEV &amp; SMI </a:t>
            </a:r>
            <a:r>
              <a:rPr lang="en-GB" sz="8800" dirty="0" err="1"/>
              <a:t>devraient</a:t>
            </a:r>
            <a:r>
              <a:rPr lang="en-GB" sz="8800" dirty="0"/>
              <a:t> </a:t>
            </a:r>
            <a:r>
              <a:rPr lang="en-GB" sz="8800" dirty="0" err="1"/>
              <a:t>collaborer</a:t>
            </a:r>
            <a:r>
              <a:rPr lang="en-GB" sz="8800" dirty="0"/>
              <a:t> pour la promotion de la vaccination de la DN </a:t>
            </a:r>
            <a:r>
              <a:rPr lang="en-GB" sz="8800" dirty="0" err="1"/>
              <a:t>HepB</a:t>
            </a:r>
            <a:r>
              <a:rPr lang="en-GB" sz="8800" dirty="0"/>
              <a:t> dans les 24h </a:t>
            </a:r>
            <a:r>
              <a:rPr lang="en-GB" sz="8800" dirty="0" err="1"/>
              <a:t>apres</a:t>
            </a:r>
            <a:r>
              <a:rPr lang="en-GB" sz="8800" dirty="0"/>
              <a:t> la naissance.</a:t>
            </a:r>
          </a:p>
          <a:p>
            <a:pPr lvl="1">
              <a:spcAft>
                <a:spcPts val="1979"/>
              </a:spcAft>
              <a:buSzPct val="151000"/>
            </a:pPr>
            <a:r>
              <a:rPr lang="en-US" sz="8800" dirty="0"/>
              <a:t>Pour les accouchements </a:t>
            </a:r>
            <a:r>
              <a:rPr lang="en-US" sz="8800" dirty="0" err="1"/>
              <a:t>en</a:t>
            </a:r>
            <a:r>
              <a:rPr lang="en-US" sz="8800" dirty="0"/>
              <a:t> dehors de </a:t>
            </a:r>
            <a:r>
              <a:rPr lang="en-US" sz="8800" dirty="0" err="1"/>
              <a:t>l'établissement</a:t>
            </a:r>
            <a:r>
              <a:rPr lang="en-US" sz="8800" dirty="0"/>
              <a:t>, </a:t>
            </a:r>
            <a:r>
              <a:rPr lang="en-US" sz="8800" dirty="0" err="1"/>
              <a:t>l'OMS</a:t>
            </a:r>
            <a:r>
              <a:rPr lang="en-US" sz="8800" dirty="0"/>
              <a:t> encourage </a:t>
            </a:r>
            <a:r>
              <a:rPr lang="en-US" sz="8800" dirty="0" err="1"/>
              <a:t>l'utilisation</a:t>
            </a:r>
            <a:r>
              <a:rPr lang="en-US" sz="8800" dirty="0"/>
              <a:t> du </a:t>
            </a:r>
            <a:r>
              <a:rPr lang="en-US" sz="8800" dirty="0" err="1"/>
              <a:t>vaccin</a:t>
            </a:r>
            <a:r>
              <a:rPr lang="en-US" sz="8800" dirty="0"/>
              <a:t> </a:t>
            </a:r>
            <a:r>
              <a:rPr lang="en-US" sz="8800" dirty="0" err="1"/>
              <a:t>HepB</a:t>
            </a:r>
            <a:r>
              <a:rPr lang="en-US" sz="8800" dirty="0"/>
              <a:t> dans </a:t>
            </a:r>
            <a:r>
              <a:rPr lang="en-US" sz="8800" dirty="0" err="1"/>
              <a:t>une</a:t>
            </a:r>
            <a:r>
              <a:rPr lang="en-US" sz="8800" dirty="0"/>
              <a:t> </a:t>
            </a:r>
            <a:r>
              <a:rPr lang="en-US" sz="8800" dirty="0" err="1"/>
              <a:t>chaîne</a:t>
            </a:r>
            <a:r>
              <a:rPr lang="en-US" sz="8800" dirty="0"/>
              <a:t> de </a:t>
            </a:r>
            <a:r>
              <a:rPr lang="en-US" sz="8800" dirty="0" err="1"/>
              <a:t>température</a:t>
            </a:r>
            <a:r>
              <a:rPr lang="en-US" sz="8800" dirty="0"/>
              <a:t> contrôlée (CTC).</a:t>
            </a:r>
          </a:p>
          <a:p>
            <a:pPr lvl="1">
              <a:spcAft>
                <a:spcPts val="1979"/>
              </a:spcAft>
              <a:buSzPct val="151000"/>
            </a:pPr>
            <a:r>
              <a:rPr lang="en-US" sz="8800" dirty="0" err="1"/>
              <a:t>L'efficacité</a:t>
            </a:r>
            <a:r>
              <a:rPr lang="en-US" sz="8800" dirty="0"/>
              <a:t> </a:t>
            </a:r>
            <a:r>
              <a:rPr lang="en-US" sz="8800" dirty="0" err="1"/>
              <a:t>diminue</a:t>
            </a:r>
            <a:r>
              <a:rPr lang="en-US" sz="8800" dirty="0"/>
              <a:t> </a:t>
            </a:r>
            <a:r>
              <a:rPr lang="en-US" sz="8800" dirty="0" err="1"/>
              <a:t>progressivement</a:t>
            </a:r>
            <a:r>
              <a:rPr lang="en-US" sz="8800" dirty="0"/>
              <a:t> après la naissance ; après 7 </a:t>
            </a:r>
            <a:r>
              <a:rPr lang="en-US" sz="8800" dirty="0" err="1"/>
              <a:t>jours</a:t>
            </a:r>
            <a:r>
              <a:rPr lang="en-US" sz="8800" dirty="0"/>
              <a:t>, </a:t>
            </a:r>
            <a:r>
              <a:rPr lang="en-US" sz="8800" dirty="0" err="1"/>
              <a:t>une</a:t>
            </a:r>
            <a:r>
              <a:rPr lang="en-US" sz="8800" dirty="0"/>
              <a:t> DN </a:t>
            </a:r>
            <a:r>
              <a:rPr lang="en-US" sz="8800" dirty="0" err="1"/>
              <a:t>tardif</a:t>
            </a:r>
            <a:r>
              <a:rPr lang="en-US" sz="8800" dirty="0"/>
              <a:t> </a:t>
            </a:r>
            <a:r>
              <a:rPr lang="en-US" sz="8800" dirty="0" err="1"/>
              <a:t>peut</a:t>
            </a:r>
            <a:r>
              <a:rPr lang="en-US" sz="8800" dirty="0"/>
              <a:t> encore </a:t>
            </a:r>
            <a:r>
              <a:rPr lang="en-US" sz="8800" dirty="0" err="1"/>
              <a:t>être</a:t>
            </a:r>
            <a:r>
              <a:rPr lang="en-US" sz="8800" dirty="0"/>
              <a:t> </a:t>
            </a:r>
            <a:r>
              <a:rPr lang="en-US" sz="8800" dirty="0" err="1"/>
              <a:t>efficace</a:t>
            </a:r>
            <a:r>
              <a:rPr lang="en-US" sz="8800" dirty="0"/>
              <a:t> pour </a:t>
            </a:r>
            <a:r>
              <a:rPr lang="en-US" sz="8800" dirty="0" err="1"/>
              <a:t>prévenir</a:t>
            </a:r>
            <a:r>
              <a:rPr lang="en-US" sz="8800" dirty="0"/>
              <a:t> la transmission </a:t>
            </a:r>
            <a:r>
              <a:rPr lang="en-US" sz="8800" dirty="0" err="1"/>
              <a:t>périnatale</a:t>
            </a:r>
            <a:r>
              <a:rPr lang="en-US" sz="8800" dirty="0"/>
              <a:t> (il </a:t>
            </a:r>
            <a:r>
              <a:rPr lang="en-US" sz="8800" dirty="0" err="1"/>
              <a:t>est</a:t>
            </a:r>
            <a:r>
              <a:rPr lang="en-US" sz="8800" dirty="0"/>
              <a:t> </a:t>
            </a:r>
            <a:r>
              <a:rPr lang="en-US" sz="8800" dirty="0" err="1"/>
              <a:t>recommandé</a:t>
            </a:r>
            <a:r>
              <a:rPr lang="en-US" sz="8800" dirty="0"/>
              <a:t> que </a:t>
            </a:r>
            <a:r>
              <a:rPr lang="en-US" sz="8800" dirty="0" err="1"/>
              <a:t>tous</a:t>
            </a:r>
            <a:r>
              <a:rPr lang="en-US" sz="8800" dirty="0"/>
              <a:t> les </a:t>
            </a:r>
            <a:r>
              <a:rPr lang="en-US" sz="8800" dirty="0" err="1"/>
              <a:t>nourrissons</a:t>
            </a:r>
            <a:r>
              <a:rPr lang="en-US" sz="8800" dirty="0"/>
              <a:t> </a:t>
            </a:r>
            <a:r>
              <a:rPr lang="en-US" sz="8800" dirty="0" err="1"/>
              <a:t>reçoivent</a:t>
            </a:r>
            <a:r>
              <a:rPr lang="en-US" sz="8800" dirty="0"/>
              <a:t> un “DN tardive" </a:t>
            </a:r>
            <a:r>
              <a:rPr lang="en-US" sz="8800" dirty="0" err="1"/>
              <a:t>dès</a:t>
            </a:r>
            <a:r>
              <a:rPr lang="en-US" sz="8800" dirty="0"/>
              <a:t> le premier contact avec les services de </a:t>
            </a:r>
            <a:r>
              <a:rPr lang="en-US" sz="8800" dirty="0" err="1"/>
              <a:t>santé</a:t>
            </a:r>
            <a:r>
              <a:rPr lang="en-US" sz="8800" dirty="0"/>
              <a:t> et </a:t>
            </a:r>
            <a:r>
              <a:rPr lang="en-US" sz="8800" dirty="0" err="1"/>
              <a:t>jusqu'à</a:t>
            </a:r>
            <a:r>
              <a:rPr lang="en-US" sz="8800" dirty="0"/>
              <a:t> la </a:t>
            </a:r>
            <a:r>
              <a:rPr lang="en-US" sz="8800" dirty="0" err="1"/>
              <a:t>prochaine</a:t>
            </a:r>
            <a:r>
              <a:rPr lang="en-US" sz="8800" dirty="0"/>
              <a:t> dose </a:t>
            </a:r>
            <a:r>
              <a:rPr lang="en-US" sz="8800" dirty="0" err="1"/>
              <a:t>primaire</a:t>
            </a:r>
            <a:r>
              <a:rPr lang="en-US" sz="8800" dirty="0"/>
              <a:t>).</a:t>
            </a:r>
          </a:p>
          <a:p>
            <a:pPr lvl="1">
              <a:spcAft>
                <a:spcPts val="1979"/>
              </a:spcAft>
              <a:buSzPct val="151000"/>
            </a:pPr>
            <a:r>
              <a:rPr lang="en-US" sz="8800" dirty="0"/>
              <a:t>Objectif </a:t>
            </a:r>
            <a:r>
              <a:rPr lang="en-US" sz="8800" dirty="0" err="1"/>
              <a:t>d'élimination</a:t>
            </a:r>
            <a:r>
              <a:rPr lang="en-US" sz="8800" dirty="0"/>
              <a:t> </a:t>
            </a:r>
            <a:r>
              <a:rPr lang="en-US" sz="8800" dirty="0" err="1"/>
              <a:t>mondiale</a:t>
            </a:r>
            <a:r>
              <a:rPr lang="en-US" sz="8800" dirty="0"/>
              <a:t> - En 2016, </a:t>
            </a:r>
            <a:r>
              <a:rPr lang="en-US" sz="8800" dirty="0" err="1"/>
              <a:t>l'Assemblée</a:t>
            </a:r>
            <a:r>
              <a:rPr lang="en-US" sz="8800" dirty="0"/>
              <a:t> </a:t>
            </a:r>
            <a:r>
              <a:rPr lang="en-US" sz="8800" dirty="0" err="1"/>
              <a:t>mondiale</a:t>
            </a:r>
            <a:r>
              <a:rPr lang="en-US" sz="8800" dirty="0"/>
              <a:t> de la </a:t>
            </a:r>
            <a:r>
              <a:rPr lang="en-US" sz="8800" dirty="0" err="1"/>
              <a:t>santé</a:t>
            </a:r>
            <a:r>
              <a:rPr lang="en-US" sz="8800" dirty="0"/>
              <a:t> (AMS) a </a:t>
            </a:r>
            <a:r>
              <a:rPr lang="en-US" sz="8800" dirty="0" err="1"/>
              <a:t>adopté</a:t>
            </a:r>
            <a:r>
              <a:rPr lang="en-US" sz="8800" dirty="0"/>
              <a:t> à </a:t>
            </a:r>
            <a:r>
              <a:rPr lang="en-US" sz="8800" dirty="0" err="1"/>
              <a:t>l'unanimité</a:t>
            </a:r>
            <a:r>
              <a:rPr lang="en-US" sz="8800" dirty="0"/>
              <a:t> la </a:t>
            </a:r>
            <a:r>
              <a:rPr lang="en-US" sz="8800" dirty="0" err="1"/>
              <a:t>résolution</a:t>
            </a:r>
            <a:r>
              <a:rPr lang="en-US" sz="8800" dirty="0"/>
              <a:t> </a:t>
            </a:r>
            <a:r>
              <a:rPr lang="en-US" sz="8800" dirty="0" err="1"/>
              <a:t>selon</a:t>
            </a:r>
            <a:r>
              <a:rPr lang="en-US" sz="8800" dirty="0"/>
              <a:t> </a:t>
            </a:r>
            <a:r>
              <a:rPr lang="en-US" sz="8800" dirty="0" err="1"/>
              <a:t>laquelle</a:t>
            </a:r>
            <a:r>
              <a:rPr lang="en-US" sz="8800" dirty="0"/>
              <a:t> </a:t>
            </a:r>
            <a:r>
              <a:rPr lang="en-US" sz="8800" dirty="0" err="1"/>
              <a:t>l'hépatite</a:t>
            </a:r>
            <a:r>
              <a:rPr lang="en-US" sz="8800" dirty="0"/>
              <a:t> </a:t>
            </a:r>
            <a:r>
              <a:rPr lang="en-US" sz="8800" dirty="0" err="1"/>
              <a:t>virale</a:t>
            </a:r>
            <a:r>
              <a:rPr lang="en-US" sz="8800" dirty="0"/>
              <a:t> </a:t>
            </a:r>
            <a:r>
              <a:rPr lang="en-US" sz="8800" dirty="0" err="1"/>
              <a:t>devrait</a:t>
            </a:r>
            <a:r>
              <a:rPr lang="en-US" sz="8800" dirty="0"/>
              <a:t> </a:t>
            </a:r>
            <a:r>
              <a:rPr lang="en-US" sz="8800" dirty="0" err="1"/>
              <a:t>être</a:t>
            </a:r>
            <a:r>
              <a:rPr lang="en-US" sz="8800" dirty="0"/>
              <a:t> </a:t>
            </a:r>
            <a:r>
              <a:rPr lang="en-US" sz="8800" dirty="0" err="1"/>
              <a:t>éliminée</a:t>
            </a:r>
            <a:r>
              <a:rPr lang="en-US" sz="8800" dirty="0"/>
              <a:t> </a:t>
            </a:r>
            <a:r>
              <a:rPr lang="en-US" sz="8800" dirty="0" err="1"/>
              <a:t>d'ici</a:t>
            </a:r>
            <a:r>
              <a:rPr lang="en-US" sz="8800" dirty="0"/>
              <a:t> à 2030. </a:t>
            </a:r>
            <a:r>
              <a:rPr lang="en-US" sz="8800" dirty="0" err="1"/>
              <a:t>Cet</a:t>
            </a:r>
            <a:r>
              <a:rPr lang="en-US" sz="8800" dirty="0"/>
              <a:t> </a:t>
            </a:r>
            <a:r>
              <a:rPr lang="en-US" sz="8800" dirty="0" err="1"/>
              <a:t>objectif</a:t>
            </a:r>
            <a:r>
              <a:rPr lang="en-US" sz="8800" dirty="0"/>
              <a:t> </a:t>
            </a:r>
            <a:r>
              <a:rPr lang="en-US" sz="8800" dirty="0" err="1"/>
              <a:t>comprend</a:t>
            </a:r>
            <a:r>
              <a:rPr lang="en-US" sz="8800" dirty="0"/>
              <a:t> </a:t>
            </a:r>
            <a:r>
              <a:rPr lang="en-US" sz="8800" dirty="0" err="1"/>
              <a:t>une</a:t>
            </a:r>
            <a:r>
              <a:rPr lang="en-US" sz="8800" dirty="0"/>
              <a:t> </a:t>
            </a:r>
            <a:r>
              <a:rPr lang="en-US" sz="8800" dirty="0" err="1"/>
              <a:t>réduction</a:t>
            </a:r>
            <a:r>
              <a:rPr lang="en-US" sz="8800" dirty="0"/>
              <a:t> de 90 % de </a:t>
            </a:r>
            <a:r>
              <a:rPr lang="en-US" sz="8800" dirty="0" err="1"/>
              <a:t>l'incidence</a:t>
            </a:r>
            <a:r>
              <a:rPr lang="en-US" sz="8800" dirty="0"/>
              <a:t> de </a:t>
            </a:r>
            <a:r>
              <a:rPr lang="en-US" sz="8800" dirty="0" err="1"/>
              <a:t>l'hépatite</a:t>
            </a:r>
            <a:r>
              <a:rPr lang="en-US" sz="8800" dirty="0"/>
              <a:t> B.  Pour </a:t>
            </a:r>
            <a:r>
              <a:rPr lang="en-US" sz="8800" dirty="0" err="1"/>
              <a:t>ce</a:t>
            </a:r>
            <a:r>
              <a:rPr lang="en-US" sz="8800" dirty="0"/>
              <a:t> faire, la vaccination à la naissance </a:t>
            </a:r>
            <a:r>
              <a:rPr lang="en-US" sz="8800" dirty="0" err="1"/>
              <a:t>est</a:t>
            </a:r>
            <a:r>
              <a:rPr lang="en-US" sz="8800" dirty="0"/>
              <a:t> </a:t>
            </a:r>
            <a:r>
              <a:rPr lang="en-US" sz="8800" dirty="0" err="1"/>
              <a:t>essentielle</a:t>
            </a:r>
            <a:r>
              <a:rPr lang="en-US" sz="8800" dirty="0"/>
              <a:t>.</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564"/>
          <a:stretch/>
        </p:blipFill>
        <p:spPr bwMode="auto">
          <a:xfrm rot="21281622">
            <a:off x="498229" y="1725955"/>
            <a:ext cx="6689666" cy="887605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2927759" y="10688768"/>
            <a:ext cx="14958814" cy="447687"/>
          </a:xfrm>
          <a:prstGeom prst="rect">
            <a:avLst/>
          </a:prstGeom>
        </p:spPr>
        <p:txBody>
          <a:bodyPr wrap="square">
            <a:spAutoFit/>
          </a:bodyPr>
          <a:lstStyle/>
          <a:p>
            <a:pPr defTabSz="753923">
              <a:defRPr/>
            </a:pPr>
            <a:r>
              <a:rPr lang="en-US" sz="1979" i="1" dirty="0">
                <a:solidFill>
                  <a:prstClr val="black"/>
                </a:solidFill>
                <a:latin typeface="Arial"/>
                <a:hlinkClick r:id="rId4">
                  <a:extLst>
                    <a:ext uri="{A12FA001-AC4F-418D-AE19-62706E023703}">
                      <ahyp:hlinkClr xmlns:ahyp="http://schemas.microsoft.com/office/drawing/2018/hyperlinkcolor" val="tx"/>
                    </a:ext>
                  </a:extLst>
                </a:hlinkClick>
              </a:rPr>
              <a:t>https://www.who.int/teams/immunization-vaccines-and-biologicals/policies/position-papers/hepatitis-b</a:t>
            </a:r>
            <a:r>
              <a:rPr lang="en-US" sz="2309" dirty="0">
                <a:solidFill>
                  <a:prstClr val="black"/>
                </a:solidFill>
                <a:latin typeface="Arial"/>
                <a:hlinkClick r:id="rId4">
                  <a:extLst>
                    <a:ext uri="{A12FA001-AC4F-418D-AE19-62706E023703}">
                      <ahyp:hlinkClr xmlns:ahyp="http://schemas.microsoft.com/office/drawing/2018/hyperlinkcolor" val="tx"/>
                    </a:ext>
                  </a:extLst>
                </a:hlinkClick>
              </a:rPr>
              <a:t>/</a:t>
            </a:r>
            <a:endParaRPr lang="en-US" sz="2309" i="1" dirty="0">
              <a:solidFill>
                <a:prstClr val="black"/>
              </a:solidFill>
              <a:latin typeface="Arial"/>
            </a:endParaRPr>
          </a:p>
        </p:txBody>
      </p:sp>
    </p:spTree>
    <p:extLst>
      <p:ext uri="{BB962C8B-B14F-4D97-AF65-F5344CB8AC3E}">
        <p14:creationId xmlns:p14="http://schemas.microsoft.com/office/powerpoint/2010/main" val="3047285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759" y="187278"/>
            <a:ext cx="19710540" cy="1482072"/>
          </a:xfrm>
        </p:spPr>
        <p:txBody>
          <a:bodyPr/>
          <a:lstStyle/>
          <a:p>
            <a:r>
              <a:rPr lang="en-GB" sz="5277" dirty="0"/>
              <a:t>Pays avec </a:t>
            </a:r>
            <a:r>
              <a:rPr lang="en-GB" sz="5277" dirty="0" err="1"/>
              <a:t>une</a:t>
            </a:r>
            <a:r>
              <a:rPr lang="en-GB" sz="5277" dirty="0"/>
              <a:t> dose de </a:t>
            </a:r>
            <a:r>
              <a:rPr lang="en-GB" sz="5277" dirty="0" err="1"/>
              <a:t>HepB</a:t>
            </a:r>
            <a:r>
              <a:rPr lang="en-GB" sz="5277" dirty="0"/>
              <a:t> à la naissance dans le PEV, 2022</a:t>
            </a:r>
            <a:endParaRPr sz="5277" dirty="0"/>
          </a:p>
        </p:txBody>
      </p:sp>
      <p:sp>
        <p:nvSpPr>
          <p:cNvPr id="4" name="Text Placeholder 3"/>
          <p:cNvSpPr>
            <a:spLocks noGrp="1"/>
          </p:cNvSpPr>
          <p:nvPr>
            <p:ph type="body" sz="quarter" idx="11"/>
          </p:nvPr>
        </p:nvSpPr>
        <p:spPr>
          <a:xfrm>
            <a:off x="2112553" y="9490279"/>
            <a:ext cx="15992953" cy="149721"/>
          </a:xfrm>
        </p:spPr>
        <p:txBody>
          <a:bodyPr/>
          <a:lstStyle/>
          <a:p>
            <a:r>
              <a:t>Andorra informed WHO HepB BD was removed from their routine immunization schedule.</a:t>
            </a:r>
          </a:p>
        </p:txBody>
      </p:sp>
      <p:pic>
        <p:nvPicPr>
          <p:cNvPr id="7" name="Picture 6" descr="A map of the world&#10;&#10;Description automatically generated">
            <a:extLst>
              <a:ext uri="{FF2B5EF4-FFF2-40B4-BE49-F238E27FC236}">
                <a16:creationId xmlns:a16="http://schemas.microsoft.com/office/drawing/2014/main" id="{B68EC134-5B6E-0A61-085D-CD61FFF449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419"/>
          <a:stretch/>
        </p:blipFill>
        <p:spPr>
          <a:xfrm>
            <a:off x="0" y="1445363"/>
            <a:ext cx="20104100" cy="9211291"/>
          </a:xfrm>
          <a:prstGeom prst="rect">
            <a:avLst/>
          </a:prstGeom>
        </p:spPr>
      </p:pic>
      <p:sp>
        <p:nvSpPr>
          <p:cNvPr id="5" name="Oval 4">
            <a:extLst>
              <a:ext uri="{FF2B5EF4-FFF2-40B4-BE49-F238E27FC236}">
                <a16:creationId xmlns:a16="http://schemas.microsoft.com/office/drawing/2014/main" id="{79275025-C77C-D94D-0969-FA8F84276036}"/>
              </a:ext>
            </a:extLst>
          </p:cNvPr>
          <p:cNvSpPr/>
          <p:nvPr/>
        </p:nvSpPr>
        <p:spPr>
          <a:xfrm>
            <a:off x="8864668" y="3754864"/>
            <a:ext cx="4274575" cy="45120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a:defRPr/>
            </a:pPr>
            <a:endParaRPr lang="en-US" sz="2968">
              <a:solidFill>
                <a:prstClr val="white"/>
              </a:solidFill>
              <a:latin typeface="Arial"/>
            </a:endParaRPr>
          </a:p>
        </p:txBody>
      </p:sp>
      <p:sp>
        <p:nvSpPr>
          <p:cNvPr id="6" name="TextBox 5">
            <a:extLst>
              <a:ext uri="{FF2B5EF4-FFF2-40B4-BE49-F238E27FC236}">
                <a16:creationId xmlns:a16="http://schemas.microsoft.com/office/drawing/2014/main" id="{F007E8B1-C23C-E88C-177F-4B2F2FA99E66}"/>
              </a:ext>
            </a:extLst>
          </p:cNvPr>
          <p:cNvSpPr txBox="1"/>
          <p:nvPr/>
        </p:nvSpPr>
        <p:spPr>
          <a:xfrm>
            <a:off x="13139242" y="6404202"/>
            <a:ext cx="3015157" cy="1919243"/>
          </a:xfrm>
          <a:prstGeom prst="rect">
            <a:avLst/>
          </a:prstGeom>
          <a:noFill/>
          <a:ln w="12700">
            <a:solidFill>
              <a:srgbClr val="FF0000"/>
            </a:solidFill>
            <a:prstDash val="dash"/>
          </a:ln>
        </p:spPr>
        <p:txBody>
          <a:bodyPr wrap="square" rtlCol="0">
            <a:spAutoFit/>
          </a:bodyPr>
          <a:lstStyle/>
          <a:p>
            <a:pPr defTabSz="1507846">
              <a:defRPr/>
            </a:pPr>
            <a:r>
              <a:rPr lang="en-GB" sz="2968" dirty="0">
                <a:solidFill>
                  <a:prstClr val="black"/>
                </a:solidFill>
                <a:latin typeface="Arial"/>
              </a:rPr>
              <a:t>Seuls 15/47 (32%) des pays de </a:t>
            </a:r>
            <a:r>
              <a:rPr lang="en-GB" sz="2968" dirty="0" err="1">
                <a:solidFill>
                  <a:prstClr val="black"/>
                </a:solidFill>
                <a:latin typeface="Arial"/>
              </a:rPr>
              <a:t>l'AFR</a:t>
            </a:r>
            <a:endParaRPr lang="en-GB" sz="2968" dirty="0">
              <a:solidFill>
                <a:prstClr val="black"/>
              </a:solidFill>
              <a:latin typeface="Arial"/>
            </a:endParaRPr>
          </a:p>
          <a:p>
            <a:pPr defTabSz="1507846">
              <a:defRPr/>
            </a:pPr>
            <a:r>
              <a:rPr lang="en-GB" sz="2968" dirty="0">
                <a:solidFill>
                  <a:prstClr val="black"/>
                </a:solidFill>
                <a:latin typeface="Arial"/>
              </a:rPr>
              <a:t>avec HepB0</a:t>
            </a:r>
            <a:endParaRPr lang="en-US" sz="2968" dirty="0">
              <a:solidFill>
                <a:prstClr val="black"/>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oter Placeholder 22">
            <a:extLst>
              <a:ext uri="{FF2B5EF4-FFF2-40B4-BE49-F238E27FC236}">
                <a16:creationId xmlns:a16="http://schemas.microsoft.com/office/drawing/2014/main" id="{1FEDB314-B952-4F5D-9530-DB4125DCB204}"/>
              </a:ext>
            </a:extLst>
          </p:cNvPr>
          <p:cNvSpPr>
            <a:spLocks noGrp="1"/>
          </p:cNvSpPr>
          <p:nvPr>
            <p:ph type="ftr" sz="quarter" idx="11"/>
          </p:nvPr>
        </p:nvSpPr>
        <p:spPr/>
        <p:txBody>
          <a:bodyPr/>
          <a:lstStyle/>
          <a:p>
            <a:pPr defTabSz="914330">
              <a:defRPr/>
            </a:pPr>
            <a:r>
              <a:rPr lang="en-US" dirty="0">
                <a:solidFill>
                  <a:srgbClr val="000000">
                    <a:tint val="75000"/>
                  </a:srgbClr>
                </a:solidFill>
              </a:rPr>
              <a:t>Immunization, Vaccines and Biologicals     July 2024 </a:t>
            </a:r>
            <a:endParaRPr lang="en-GB" dirty="0">
              <a:solidFill>
                <a:srgbClr val="000000">
                  <a:tint val="75000"/>
                </a:srgbClr>
              </a:solidFill>
            </a:endParaRPr>
          </a:p>
        </p:txBody>
      </p:sp>
      <p:sp>
        <p:nvSpPr>
          <p:cNvPr id="24" name="Slide Number Placeholder 23">
            <a:extLst>
              <a:ext uri="{FF2B5EF4-FFF2-40B4-BE49-F238E27FC236}">
                <a16:creationId xmlns:a16="http://schemas.microsoft.com/office/drawing/2014/main" id="{EA7460D1-AE8D-4CA4-9F94-A37E4AA85F97}"/>
              </a:ext>
            </a:extLst>
          </p:cNvPr>
          <p:cNvSpPr>
            <a:spLocks noGrp="1"/>
          </p:cNvSpPr>
          <p:nvPr>
            <p:ph type="sldNum" sz="quarter" idx="12"/>
          </p:nvPr>
        </p:nvSpPr>
        <p:spPr/>
        <p:txBody>
          <a:bodyPr/>
          <a:lstStyle/>
          <a:p>
            <a:pPr defTabSz="914330">
              <a:defRPr/>
            </a:pPr>
            <a:fld id="{E2E31AFC-DF42-41A5-B57C-06A83BBA6616}" type="slidenum">
              <a:rPr lang="en-GB">
                <a:solidFill>
                  <a:srgbClr val="707070"/>
                </a:solidFill>
              </a:rPr>
              <a:pPr defTabSz="914330">
                <a:defRPr/>
              </a:pPr>
              <a:t>9</a:t>
            </a:fld>
            <a:endParaRPr lang="en-GB">
              <a:solidFill>
                <a:srgbClr val="707070"/>
              </a:solidFill>
            </a:endParaRPr>
          </a:p>
        </p:txBody>
      </p:sp>
      <p:sp>
        <p:nvSpPr>
          <p:cNvPr id="2" name="object 2"/>
          <p:cNvSpPr txBox="1">
            <a:spLocks noGrp="1"/>
          </p:cNvSpPr>
          <p:nvPr>
            <p:ph type="title"/>
          </p:nvPr>
        </p:nvSpPr>
        <p:spPr>
          <a:xfrm>
            <a:off x="2094183" y="1948098"/>
            <a:ext cx="26272534" cy="626837"/>
          </a:xfrm>
        </p:spPr>
        <p:txBody>
          <a:bodyPr vert="horz" wrap="square" lIns="0" tIns="12064" rIns="0" bIns="0" rtlCol="0" anchor="t" anchorCtr="0">
            <a:spAutoFit/>
          </a:bodyPr>
          <a:lstStyle/>
          <a:p>
            <a:r>
              <a:rPr lang="en-US" sz="4397">
                <a:solidFill>
                  <a:srgbClr val="0070C0"/>
                </a:solidFill>
              </a:rPr>
              <a:t>TCV policy recommendations</a:t>
            </a:r>
          </a:p>
        </p:txBody>
      </p:sp>
      <p:sp>
        <p:nvSpPr>
          <p:cNvPr id="6" name="Text Placeholder 5">
            <a:extLst>
              <a:ext uri="{FF2B5EF4-FFF2-40B4-BE49-F238E27FC236}">
                <a16:creationId xmlns:a16="http://schemas.microsoft.com/office/drawing/2014/main" id="{2C0FA34A-F6FE-43D1-AB02-930C82A9D90D}"/>
              </a:ext>
            </a:extLst>
          </p:cNvPr>
          <p:cNvSpPr>
            <a:spLocks noGrp="1"/>
          </p:cNvSpPr>
          <p:nvPr>
            <p:ph type="body" sz="quarter" idx="13"/>
          </p:nvPr>
        </p:nvSpPr>
        <p:spPr>
          <a:xfrm>
            <a:off x="966791" y="3292475"/>
            <a:ext cx="8797228" cy="349006"/>
          </a:xfrm>
        </p:spPr>
        <p:txBody>
          <a:bodyPr/>
          <a:lstStyle/>
          <a:p>
            <a:endParaRPr lang="en-US"/>
          </a:p>
        </p:txBody>
      </p:sp>
      <p:sp>
        <p:nvSpPr>
          <p:cNvPr id="9" name="Text Placeholder 8">
            <a:extLst>
              <a:ext uri="{FF2B5EF4-FFF2-40B4-BE49-F238E27FC236}">
                <a16:creationId xmlns:a16="http://schemas.microsoft.com/office/drawing/2014/main" id="{E8649FDD-5EBE-4F9E-AC56-2DCF3B5BE2D9}"/>
              </a:ext>
            </a:extLst>
          </p:cNvPr>
          <p:cNvSpPr>
            <a:spLocks noGrp="1"/>
          </p:cNvSpPr>
          <p:nvPr>
            <p:ph type="body" sz="quarter" idx="16"/>
          </p:nvPr>
        </p:nvSpPr>
        <p:spPr/>
        <p:txBody>
          <a:bodyPr/>
          <a:lstStyle/>
          <a:p>
            <a:endParaRPr lang="en-US"/>
          </a:p>
        </p:txBody>
      </p:sp>
      <p:sp>
        <p:nvSpPr>
          <p:cNvPr id="7" name="Text Placeholder 4">
            <a:extLst>
              <a:ext uri="{FF2B5EF4-FFF2-40B4-BE49-F238E27FC236}">
                <a16:creationId xmlns:a16="http://schemas.microsoft.com/office/drawing/2014/main" id="{AEC84880-17DD-4FEE-A212-BDF5D9F119FE}"/>
              </a:ext>
            </a:extLst>
          </p:cNvPr>
          <p:cNvSpPr txBox="1">
            <a:spLocks/>
          </p:cNvSpPr>
          <p:nvPr/>
        </p:nvSpPr>
        <p:spPr>
          <a:xfrm>
            <a:off x="670138" y="1568940"/>
            <a:ext cx="11674663" cy="8927329"/>
          </a:xfrm>
          <a:prstGeom prst="roundRect">
            <a:avLst>
              <a:gd name="adj" fmla="val 0"/>
            </a:avLst>
          </a:prstGeom>
          <a:solidFill>
            <a:schemeClr val="bg2"/>
          </a:solidFill>
        </p:spPr>
        <p:txBody>
          <a:bodyPr vert="horz" wrap="square" lIns="0" tIns="0" rIns="0" bIns="0" rtlCol="0" anchor="ctr" anchorCtr="0">
            <a:noAutofit/>
          </a:bodyPr>
          <a:lstStyle>
            <a:lvl1pPr marL="0" indent="0" algn="ctr" defTabSz="914400" rtl="0" eaLnBrk="1" latinLnBrk="0" hangingPunct="1">
              <a:lnSpc>
                <a:spcPct val="120000"/>
              </a:lnSpc>
              <a:spcBef>
                <a:spcPts val="1000"/>
              </a:spcBef>
              <a:spcAft>
                <a:spcPts val="1200"/>
              </a:spcAft>
              <a:buSzPct val="75000"/>
              <a:buFont typeface="Arial" panose="020B0604020202020204" pitchFamily="34" charset="0"/>
              <a:buNone/>
              <a:defRPr sz="2400" kern="1200">
                <a:solidFill>
                  <a:schemeClr val="tx1"/>
                </a:solidFill>
                <a:latin typeface="Poppins" pitchFamily="2" charset="77"/>
                <a:ea typeface="Roboto" panose="02000000000000000000" pitchFamily="2" charset="0"/>
                <a:cs typeface="Poppins" pitchFamily="2" charset="77"/>
              </a:defRPr>
            </a:lvl1pPr>
            <a:lvl2pPr marL="79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2000" kern="1200">
                <a:solidFill>
                  <a:schemeClr val="tx1"/>
                </a:solidFill>
                <a:latin typeface="Poppins" pitchFamily="2" charset="77"/>
                <a:ea typeface="Roboto" panose="02000000000000000000" pitchFamily="2" charset="0"/>
                <a:cs typeface="Poppins" pitchFamily="2" charset="77"/>
              </a:defRPr>
            </a:lvl2pPr>
            <a:lvl3pPr marL="115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800" kern="1200">
                <a:solidFill>
                  <a:schemeClr val="tx1"/>
                </a:solidFill>
                <a:latin typeface="Poppins" pitchFamily="2" charset="77"/>
                <a:ea typeface="Roboto" panose="02000000000000000000" pitchFamily="2" charset="0"/>
                <a:cs typeface="Poppins" pitchFamily="2" charset="77"/>
              </a:defRPr>
            </a:lvl3pPr>
            <a:lvl4pPr marL="151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4pPr>
            <a:lvl5pPr marL="187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3963" lvl="1" indent="0" defTabSz="914330">
              <a:spcBef>
                <a:spcPts val="1200"/>
              </a:spcBef>
              <a:spcAft>
                <a:spcPts val="0"/>
              </a:spcAft>
              <a:buClr>
                <a:srgbClr val="009CDE"/>
              </a:buClr>
              <a:buNone/>
            </a:pPr>
            <a:r>
              <a:rPr lang="en-US" sz="2400" i="1" dirty="0">
                <a:solidFill>
                  <a:schemeClr val="bg1">
                    <a:lumMod val="50000"/>
                  </a:schemeClr>
                </a:solidFill>
              </a:rPr>
              <a:t>Faits </a:t>
            </a:r>
            <a:r>
              <a:rPr lang="en-US" sz="2400" i="1" dirty="0" err="1">
                <a:solidFill>
                  <a:schemeClr val="bg1">
                    <a:lumMod val="50000"/>
                  </a:schemeClr>
                </a:solidFill>
              </a:rPr>
              <a:t>marquants</a:t>
            </a:r>
            <a:r>
              <a:rPr lang="en-US" sz="2400" i="1" dirty="0">
                <a:solidFill>
                  <a:schemeClr val="bg1">
                    <a:lumMod val="50000"/>
                  </a:schemeClr>
                </a:solidFill>
              </a:rPr>
              <a:t> :</a:t>
            </a:r>
          </a:p>
          <a:p>
            <a:pPr marL="503963" lvl="1" indent="0" defTabSz="914330">
              <a:spcBef>
                <a:spcPts val="1200"/>
              </a:spcBef>
              <a:spcAft>
                <a:spcPts val="0"/>
              </a:spcAft>
              <a:buClr>
                <a:srgbClr val="009CDE"/>
              </a:buClr>
              <a:buNone/>
            </a:pPr>
            <a:r>
              <a:rPr lang="en-US" sz="2400" b="1" dirty="0">
                <a:solidFill>
                  <a:srgbClr val="000000"/>
                </a:solidFill>
              </a:rPr>
              <a:t>3 </a:t>
            </a:r>
            <a:r>
              <a:rPr lang="en-US" sz="2400" b="1" dirty="0" err="1">
                <a:solidFill>
                  <a:srgbClr val="000000"/>
                </a:solidFill>
              </a:rPr>
              <a:t>produits</a:t>
            </a:r>
            <a:r>
              <a:rPr lang="en-US" sz="2400" b="1" dirty="0">
                <a:solidFill>
                  <a:srgbClr val="000000"/>
                </a:solidFill>
              </a:rPr>
              <a:t> TCV </a:t>
            </a:r>
            <a:r>
              <a:rPr lang="en-US" sz="2400" b="1" dirty="0" err="1">
                <a:solidFill>
                  <a:srgbClr val="000000"/>
                </a:solidFill>
              </a:rPr>
              <a:t>préqualifiés</a:t>
            </a:r>
            <a:r>
              <a:rPr lang="en-US" sz="2400" b="1" dirty="0">
                <a:solidFill>
                  <a:srgbClr val="000000"/>
                </a:solidFill>
              </a:rPr>
              <a:t> </a:t>
            </a:r>
            <a:r>
              <a:rPr lang="en-US" sz="2400" b="1" dirty="0" err="1">
                <a:solidFill>
                  <a:srgbClr val="000000"/>
                </a:solidFill>
              </a:rPr>
              <a:t>en</a:t>
            </a:r>
            <a:r>
              <a:rPr lang="en-US" sz="2400" b="1" dirty="0">
                <a:solidFill>
                  <a:srgbClr val="000000"/>
                </a:solidFill>
              </a:rPr>
              <a:t> dose unique IM pour les </a:t>
            </a:r>
            <a:r>
              <a:rPr lang="en-US" sz="2400" b="1" dirty="0" err="1">
                <a:solidFill>
                  <a:srgbClr val="000000"/>
                </a:solidFill>
              </a:rPr>
              <a:t>nourrissons</a:t>
            </a:r>
            <a:r>
              <a:rPr lang="en-US" sz="2400" b="1" dirty="0">
                <a:solidFill>
                  <a:srgbClr val="000000"/>
                </a:solidFill>
              </a:rPr>
              <a:t> et les enfants </a:t>
            </a:r>
            <a:r>
              <a:rPr lang="en-US" sz="2400" dirty="0">
                <a:solidFill>
                  <a:srgbClr val="000000"/>
                </a:solidFill>
              </a:rPr>
              <a:t>à </a:t>
            </a:r>
            <a:r>
              <a:rPr lang="en-US" sz="2400" dirty="0" err="1">
                <a:solidFill>
                  <a:srgbClr val="000000"/>
                </a:solidFill>
              </a:rPr>
              <a:t>partir</a:t>
            </a:r>
            <a:r>
              <a:rPr lang="en-US" sz="2400" dirty="0">
                <a:solidFill>
                  <a:srgbClr val="000000"/>
                </a:solidFill>
              </a:rPr>
              <a:t> de 6 </a:t>
            </a:r>
            <a:r>
              <a:rPr lang="en-US" sz="2400" dirty="0" err="1">
                <a:solidFill>
                  <a:srgbClr val="000000"/>
                </a:solidFill>
              </a:rPr>
              <a:t>mois</a:t>
            </a:r>
            <a:r>
              <a:rPr lang="en-US" sz="2400" dirty="0">
                <a:solidFill>
                  <a:srgbClr val="000000"/>
                </a:solidFill>
              </a:rPr>
              <a:t> et les </a:t>
            </a:r>
            <a:r>
              <a:rPr lang="en-US" sz="2400" dirty="0" err="1">
                <a:solidFill>
                  <a:srgbClr val="000000"/>
                </a:solidFill>
              </a:rPr>
              <a:t>adultes</a:t>
            </a:r>
            <a:r>
              <a:rPr lang="en-US" sz="2400" dirty="0">
                <a:solidFill>
                  <a:srgbClr val="000000"/>
                </a:solidFill>
              </a:rPr>
              <a:t> </a:t>
            </a:r>
            <a:r>
              <a:rPr lang="en-US" sz="2400" dirty="0" err="1">
                <a:solidFill>
                  <a:srgbClr val="000000"/>
                </a:solidFill>
              </a:rPr>
              <a:t>jusqu'à</a:t>
            </a:r>
            <a:r>
              <a:rPr lang="en-US" sz="2400" dirty="0">
                <a:solidFill>
                  <a:srgbClr val="000000"/>
                </a:solidFill>
              </a:rPr>
              <a:t> 45 </a:t>
            </a:r>
            <a:r>
              <a:rPr lang="en-US" sz="2400" dirty="0" err="1">
                <a:solidFill>
                  <a:srgbClr val="000000"/>
                </a:solidFill>
              </a:rPr>
              <a:t>ans</a:t>
            </a:r>
            <a:r>
              <a:rPr lang="en-US" sz="2400" dirty="0">
                <a:solidFill>
                  <a:srgbClr val="000000"/>
                </a:solidFill>
              </a:rPr>
              <a:t> dans les </a:t>
            </a:r>
            <a:r>
              <a:rPr lang="en-US" sz="2400" dirty="0" err="1">
                <a:solidFill>
                  <a:srgbClr val="000000"/>
                </a:solidFill>
              </a:rPr>
              <a:t>régions</a:t>
            </a:r>
            <a:r>
              <a:rPr lang="en-US" sz="2400" dirty="0">
                <a:solidFill>
                  <a:srgbClr val="000000"/>
                </a:solidFill>
              </a:rPr>
              <a:t> </a:t>
            </a:r>
            <a:r>
              <a:rPr lang="en-US" sz="2400" dirty="0" err="1">
                <a:solidFill>
                  <a:srgbClr val="000000"/>
                </a:solidFill>
              </a:rPr>
              <a:t>où</a:t>
            </a:r>
            <a:r>
              <a:rPr lang="en-US" sz="2400" dirty="0">
                <a:solidFill>
                  <a:srgbClr val="000000"/>
                </a:solidFill>
              </a:rPr>
              <a:t> la </a:t>
            </a:r>
            <a:r>
              <a:rPr lang="en-US" sz="2400" dirty="0" err="1">
                <a:solidFill>
                  <a:srgbClr val="000000"/>
                </a:solidFill>
              </a:rPr>
              <a:t>typhoïde</a:t>
            </a:r>
            <a:r>
              <a:rPr lang="en-US" sz="2400" dirty="0">
                <a:solidFill>
                  <a:srgbClr val="000000"/>
                </a:solidFill>
              </a:rPr>
              <a:t> </a:t>
            </a:r>
            <a:r>
              <a:rPr lang="en-US" sz="2400" dirty="0" err="1">
                <a:solidFill>
                  <a:srgbClr val="000000"/>
                </a:solidFill>
              </a:rPr>
              <a:t>est</a:t>
            </a:r>
            <a:r>
              <a:rPr lang="en-US" sz="2400" dirty="0">
                <a:solidFill>
                  <a:srgbClr val="000000"/>
                </a:solidFill>
              </a:rPr>
              <a:t> </a:t>
            </a:r>
            <a:r>
              <a:rPr lang="en-US" sz="2400" dirty="0" err="1">
                <a:solidFill>
                  <a:srgbClr val="000000"/>
                </a:solidFill>
              </a:rPr>
              <a:t>endémique</a:t>
            </a:r>
            <a:r>
              <a:rPr lang="en-US" sz="2400" dirty="0">
                <a:solidFill>
                  <a:srgbClr val="000000"/>
                </a:solidFill>
              </a:rPr>
              <a:t>.</a:t>
            </a:r>
          </a:p>
          <a:p>
            <a:pPr marL="791940" lvl="1" indent="-287977" defTabSz="914330">
              <a:spcBef>
                <a:spcPts val="1200"/>
              </a:spcBef>
              <a:spcAft>
                <a:spcPts val="600"/>
              </a:spcAft>
              <a:buClr>
                <a:srgbClr val="009CDE"/>
              </a:buClr>
            </a:pPr>
            <a:r>
              <a:rPr lang="en-US" sz="2400" b="1" dirty="0" err="1">
                <a:solidFill>
                  <a:srgbClr val="000000"/>
                </a:solidFill>
              </a:rPr>
              <a:t>Financement</a:t>
            </a:r>
            <a:r>
              <a:rPr lang="en-US" sz="2400" b="1" dirty="0">
                <a:solidFill>
                  <a:srgbClr val="000000"/>
                </a:solidFill>
              </a:rPr>
              <a:t> Gavi </a:t>
            </a:r>
            <a:r>
              <a:rPr lang="en-US" sz="2400" dirty="0">
                <a:solidFill>
                  <a:srgbClr val="000000"/>
                </a:solidFill>
              </a:rPr>
              <a:t>disponible pour les pays </a:t>
            </a:r>
            <a:r>
              <a:rPr lang="en-US" sz="2400" dirty="0" err="1">
                <a:solidFill>
                  <a:srgbClr val="000000"/>
                </a:solidFill>
              </a:rPr>
              <a:t>éligibles</a:t>
            </a:r>
            <a:endParaRPr lang="en-US" sz="2400" dirty="0">
              <a:solidFill>
                <a:srgbClr val="000000"/>
              </a:solidFill>
            </a:endParaRPr>
          </a:p>
          <a:p>
            <a:pPr marL="791940" lvl="1" indent="-287977" defTabSz="914330">
              <a:spcBef>
                <a:spcPts val="1200"/>
              </a:spcBef>
              <a:spcAft>
                <a:spcPts val="600"/>
              </a:spcAft>
              <a:buClr>
                <a:srgbClr val="009CDE"/>
              </a:buClr>
            </a:pPr>
            <a:r>
              <a:rPr lang="en-US" sz="2400" dirty="0">
                <a:solidFill>
                  <a:srgbClr val="000000"/>
                </a:solidFill>
              </a:rPr>
              <a:t>Vaccination </a:t>
            </a:r>
            <a:r>
              <a:rPr lang="en-US" sz="2400" dirty="0" err="1">
                <a:solidFill>
                  <a:srgbClr val="000000"/>
                </a:solidFill>
              </a:rPr>
              <a:t>systématique</a:t>
            </a:r>
            <a:r>
              <a:rPr lang="en-US" sz="2400" dirty="0">
                <a:solidFill>
                  <a:srgbClr val="000000"/>
                </a:solidFill>
              </a:rPr>
              <a:t> </a:t>
            </a:r>
            <a:r>
              <a:rPr lang="en-US" sz="2400" b="1" dirty="0" err="1">
                <a:solidFill>
                  <a:srgbClr val="000000"/>
                </a:solidFill>
              </a:rPr>
              <a:t>programmée</a:t>
            </a:r>
            <a:r>
              <a:rPr lang="en-US" sz="2400" b="1" dirty="0">
                <a:solidFill>
                  <a:srgbClr val="000000"/>
                </a:solidFill>
              </a:rPr>
              <a:t> </a:t>
            </a:r>
            <a:r>
              <a:rPr lang="en-US" sz="2400" b="1" dirty="0" err="1">
                <a:solidFill>
                  <a:srgbClr val="000000"/>
                </a:solidFill>
              </a:rPr>
              <a:t>recommandée</a:t>
            </a:r>
            <a:r>
              <a:rPr lang="en-US" sz="2400" b="1" dirty="0">
                <a:solidFill>
                  <a:srgbClr val="000000"/>
                </a:solidFill>
              </a:rPr>
              <a:t> à </a:t>
            </a:r>
            <a:r>
              <a:rPr lang="en-US" sz="2400" b="1" dirty="0" err="1">
                <a:solidFill>
                  <a:srgbClr val="000000"/>
                </a:solidFill>
              </a:rPr>
              <a:t>l'âge</a:t>
            </a:r>
            <a:r>
              <a:rPr lang="en-US" sz="2400" b="1" dirty="0">
                <a:solidFill>
                  <a:srgbClr val="000000"/>
                </a:solidFill>
              </a:rPr>
              <a:t> de 9 </a:t>
            </a:r>
            <a:r>
              <a:rPr lang="en-US" sz="2400" b="1" dirty="0" err="1">
                <a:solidFill>
                  <a:srgbClr val="000000"/>
                </a:solidFill>
              </a:rPr>
              <a:t>mois</a:t>
            </a:r>
            <a:r>
              <a:rPr lang="en-US" sz="2400" b="1" dirty="0">
                <a:solidFill>
                  <a:srgbClr val="000000"/>
                </a:solidFill>
              </a:rPr>
              <a:t> </a:t>
            </a:r>
            <a:r>
              <a:rPr lang="en-US" sz="2400" b="1" dirty="0" err="1">
                <a:solidFill>
                  <a:srgbClr val="000000"/>
                </a:solidFill>
              </a:rPr>
              <a:t>ou</a:t>
            </a:r>
            <a:r>
              <a:rPr lang="en-US" sz="2400" b="1" dirty="0">
                <a:solidFill>
                  <a:srgbClr val="000000"/>
                </a:solidFill>
              </a:rPr>
              <a:t> au </a:t>
            </a:r>
            <a:r>
              <a:rPr lang="en-US" sz="2400" b="1" dirty="0" err="1">
                <a:solidFill>
                  <a:srgbClr val="000000"/>
                </a:solidFill>
              </a:rPr>
              <a:t>cours</a:t>
            </a:r>
            <a:r>
              <a:rPr lang="en-US" sz="2400" b="1" dirty="0">
                <a:solidFill>
                  <a:srgbClr val="000000"/>
                </a:solidFill>
              </a:rPr>
              <a:t> de la </a:t>
            </a:r>
            <a:r>
              <a:rPr lang="en-US" sz="2400" b="1" dirty="0" err="1">
                <a:solidFill>
                  <a:srgbClr val="000000"/>
                </a:solidFill>
              </a:rPr>
              <a:t>deuxième</a:t>
            </a:r>
            <a:r>
              <a:rPr lang="en-US" sz="2400" b="1" dirty="0">
                <a:solidFill>
                  <a:srgbClr val="000000"/>
                </a:solidFill>
              </a:rPr>
              <a:t> </a:t>
            </a:r>
            <a:r>
              <a:rPr lang="en-US" sz="2400" b="1" dirty="0" err="1">
                <a:solidFill>
                  <a:srgbClr val="000000"/>
                </a:solidFill>
              </a:rPr>
              <a:t>année</a:t>
            </a:r>
            <a:r>
              <a:rPr lang="en-US" sz="2400" b="1" dirty="0">
                <a:solidFill>
                  <a:srgbClr val="000000"/>
                </a:solidFill>
              </a:rPr>
              <a:t> de vie</a:t>
            </a:r>
          </a:p>
          <a:p>
            <a:pPr marL="791940" lvl="1" indent="-287977" defTabSz="914330">
              <a:spcBef>
                <a:spcPts val="1200"/>
              </a:spcBef>
              <a:spcAft>
                <a:spcPts val="600"/>
              </a:spcAft>
              <a:buClr>
                <a:srgbClr val="009CDE"/>
              </a:buClr>
            </a:pPr>
            <a:r>
              <a:rPr lang="en-US" sz="2400" b="1" dirty="0" err="1">
                <a:solidFill>
                  <a:srgbClr val="000000"/>
                </a:solidFill>
              </a:rPr>
              <a:t>Campagne</a:t>
            </a:r>
            <a:r>
              <a:rPr lang="en-US" sz="2400" b="1" dirty="0">
                <a:solidFill>
                  <a:srgbClr val="000000"/>
                </a:solidFill>
              </a:rPr>
              <a:t> de </a:t>
            </a:r>
            <a:r>
              <a:rPr lang="en-US" sz="2400" b="1" dirty="0" err="1">
                <a:solidFill>
                  <a:srgbClr val="000000"/>
                </a:solidFill>
              </a:rPr>
              <a:t>rattrapage</a:t>
            </a:r>
            <a:r>
              <a:rPr lang="en-US" sz="2400" b="1" dirty="0">
                <a:solidFill>
                  <a:srgbClr val="000000"/>
                </a:solidFill>
              </a:rPr>
              <a:t> </a:t>
            </a:r>
            <a:r>
              <a:rPr lang="en-US" sz="2400" b="1" dirty="0" err="1">
                <a:solidFill>
                  <a:srgbClr val="000000"/>
                </a:solidFill>
              </a:rPr>
              <a:t>jusqu'à</a:t>
            </a:r>
            <a:r>
              <a:rPr lang="en-US" sz="2400" b="1" dirty="0">
                <a:solidFill>
                  <a:srgbClr val="000000"/>
                </a:solidFill>
              </a:rPr>
              <a:t> </a:t>
            </a:r>
            <a:r>
              <a:rPr lang="en-US" sz="2400" b="1" dirty="0" err="1">
                <a:solidFill>
                  <a:srgbClr val="000000"/>
                </a:solidFill>
              </a:rPr>
              <a:t>l'âge</a:t>
            </a:r>
            <a:r>
              <a:rPr lang="en-US" sz="2400" b="1" dirty="0">
                <a:solidFill>
                  <a:srgbClr val="000000"/>
                </a:solidFill>
              </a:rPr>
              <a:t> de 15 </a:t>
            </a:r>
            <a:r>
              <a:rPr lang="en-US" sz="2400" b="1" dirty="0" err="1">
                <a:solidFill>
                  <a:srgbClr val="000000"/>
                </a:solidFill>
              </a:rPr>
              <a:t>ans</a:t>
            </a:r>
            <a:r>
              <a:rPr lang="en-US" sz="2400" b="1" dirty="0">
                <a:solidFill>
                  <a:srgbClr val="000000"/>
                </a:solidFill>
              </a:rPr>
              <a:t> au moment de </a:t>
            </a:r>
            <a:r>
              <a:rPr lang="en-US" sz="2400" b="1" dirty="0" err="1">
                <a:solidFill>
                  <a:srgbClr val="000000"/>
                </a:solidFill>
              </a:rPr>
              <a:t>l'introduction</a:t>
            </a:r>
            <a:r>
              <a:rPr lang="en-US" sz="2400" b="1" dirty="0">
                <a:solidFill>
                  <a:srgbClr val="000000"/>
                </a:solidFill>
              </a:rPr>
              <a:t> </a:t>
            </a:r>
            <a:r>
              <a:rPr lang="en-US" sz="2400" dirty="0">
                <a:solidFill>
                  <a:srgbClr val="000000"/>
                </a:solidFill>
              </a:rPr>
              <a:t>(la charge de </a:t>
            </a:r>
            <a:r>
              <a:rPr lang="en-US" sz="2400" dirty="0" err="1">
                <a:solidFill>
                  <a:srgbClr val="000000"/>
                </a:solidFill>
              </a:rPr>
              <a:t>morbidité</a:t>
            </a:r>
            <a:r>
              <a:rPr lang="en-US" sz="2400" dirty="0">
                <a:solidFill>
                  <a:srgbClr val="000000"/>
                </a:solidFill>
              </a:rPr>
              <a:t> et la </a:t>
            </a:r>
            <a:r>
              <a:rPr lang="en-US" sz="2400" dirty="0" err="1">
                <a:solidFill>
                  <a:srgbClr val="000000"/>
                </a:solidFill>
              </a:rPr>
              <a:t>faisabilité</a:t>
            </a:r>
            <a:r>
              <a:rPr lang="en-US" sz="2400" dirty="0">
                <a:solidFill>
                  <a:srgbClr val="000000"/>
                </a:solidFill>
              </a:rPr>
              <a:t> </a:t>
            </a:r>
            <a:r>
              <a:rPr lang="en-US" sz="2400" dirty="0" err="1">
                <a:solidFill>
                  <a:srgbClr val="000000"/>
                </a:solidFill>
              </a:rPr>
              <a:t>programmatique</a:t>
            </a:r>
            <a:r>
              <a:rPr lang="en-US" sz="2400" dirty="0">
                <a:solidFill>
                  <a:srgbClr val="000000"/>
                </a:solidFill>
              </a:rPr>
              <a:t> </a:t>
            </a:r>
            <a:r>
              <a:rPr lang="en-US" sz="2400" dirty="0" err="1">
                <a:solidFill>
                  <a:srgbClr val="000000"/>
                </a:solidFill>
              </a:rPr>
              <a:t>sont</a:t>
            </a:r>
            <a:r>
              <a:rPr lang="en-US" sz="2400" dirty="0">
                <a:solidFill>
                  <a:srgbClr val="000000"/>
                </a:solidFill>
              </a:rPr>
              <a:t> plus </a:t>
            </a:r>
            <a:r>
              <a:rPr lang="en-US" sz="2400" dirty="0" err="1">
                <a:solidFill>
                  <a:srgbClr val="000000"/>
                </a:solidFill>
              </a:rPr>
              <a:t>importantes</a:t>
            </a:r>
            <a:r>
              <a:rPr lang="en-US" sz="2400" dirty="0">
                <a:solidFill>
                  <a:srgbClr val="000000"/>
                </a:solidFill>
              </a:rPr>
              <a:t> dans </a:t>
            </a:r>
            <a:r>
              <a:rPr lang="en-US" sz="2400" dirty="0" err="1">
                <a:solidFill>
                  <a:srgbClr val="000000"/>
                </a:solidFill>
              </a:rPr>
              <a:t>cette</a:t>
            </a:r>
            <a:r>
              <a:rPr lang="en-US" sz="2400" dirty="0">
                <a:solidFill>
                  <a:srgbClr val="000000"/>
                </a:solidFill>
              </a:rPr>
              <a:t> tranche </a:t>
            </a:r>
            <a:r>
              <a:rPr lang="en-US" sz="2400" dirty="0" err="1">
                <a:solidFill>
                  <a:srgbClr val="000000"/>
                </a:solidFill>
              </a:rPr>
              <a:t>d'âge</a:t>
            </a:r>
            <a:r>
              <a:rPr lang="en-US" sz="2400" dirty="0">
                <a:solidFill>
                  <a:srgbClr val="000000"/>
                </a:solidFill>
              </a:rPr>
              <a:t> que chez les </a:t>
            </a:r>
            <a:r>
              <a:rPr lang="en-US" sz="2400" dirty="0" err="1">
                <a:solidFill>
                  <a:srgbClr val="000000"/>
                </a:solidFill>
              </a:rPr>
              <a:t>adultes</a:t>
            </a:r>
            <a:r>
              <a:rPr lang="en-US" sz="2400" dirty="0">
                <a:solidFill>
                  <a:srgbClr val="000000"/>
                </a:solidFill>
              </a:rPr>
              <a:t>).</a:t>
            </a:r>
          </a:p>
          <a:p>
            <a:pPr marL="791940" lvl="1" indent="-287977" defTabSz="914330">
              <a:spcBef>
                <a:spcPts val="1200"/>
              </a:spcBef>
              <a:spcAft>
                <a:spcPts val="600"/>
              </a:spcAft>
              <a:buClr>
                <a:srgbClr val="009CDE"/>
              </a:buClr>
            </a:pPr>
            <a:r>
              <a:rPr lang="en-US" sz="2400" dirty="0">
                <a:solidFill>
                  <a:srgbClr val="000000"/>
                </a:solidFill>
              </a:rPr>
              <a:t>Les </a:t>
            </a:r>
            <a:r>
              <a:rPr lang="en-US" sz="2400" dirty="0" err="1">
                <a:solidFill>
                  <a:srgbClr val="000000"/>
                </a:solidFill>
              </a:rPr>
              <a:t>décisions</a:t>
            </a:r>
            <a:r>
              <a:rPr lang="en-US" sz="2400" dirty="0">
                <a:solidFill>
                  <a:srgbClr val="000000"/>
                </a:solidFill>
              </a:rPr>
              <a:t> </a:t>
            </a:r>
            <a:r>
              <a:rPr lang="en-US" sz="2400" dirty="0" err="1">
                <a:solidFill>
                  <a:srgbClr val="000000"/>
                </a:solidFill>
              </a:rPr>
              <a:t>nationales</a:t>
            </a:r>
            <a:r>
              <a:rPr lang="en-US" sz="2400" dirty="0">
                <a:solidFill>
                  <a:srgbClr val="000000"/>
                </a:solidFill>
              </a:rPr>
              <a:t> relatives à la </a:t>
            </a:r>
            <a:r>
              <a:rPr lang="en-US" sz="2400" dirty="0" err="1">
                <a:solidFill>
                  <a:srgbClr val="000000"/>
                </a:solidFill>
              </a:rPr>
              <a:t>stratégie</a:t>
            </a:r>
            <a:r>
              <a:rPr lang="en-US" sz="2400" dirty="0">
                <a:solidFill>
                  <a:srgbClr val="000000"/>
                </a:solidFill>
              </a:rPr>
              <a:t> de vaccination </a:t>
            </a:r>
            <a:r>
              <a:rPr lang="en-US" sz="2400" dirty="0" err="1">
                <a:solidFill>
                  <a:srgbClr val="000000"/>
                </a:solidFill>
              </a:rPr>
              <a:t>privilégiée</a:t>
            </a:r>
            <a:r>
              <a:rPr lang="en-US" sz="2400" dirty="0">
                <a:solidFill>
                  <a:srgbClr val="000000"/>
                </a:solidFill>
              </a:rPr>
              <a:t> </a:t>
            </a:r>
            <a:r>
              <a:rPr lang="en-US" sz="2400" b="1" dirty="0">
                <a:solidFill>
                  <a:srgbClr val="000000"/>
                </a:solidFill>
              </a:rPr>
              <a:t>(</a:t>
            </a:r>
            <a:r>
              <a:rPr lang="en-US" sz="2400" b="1" dirty="0" err="1">
                <a:solidFill>
                  <a:srgbClr val="000000"/>
                </a:solidFill>
              </a:rPr>
              <a:t>universelle</a:t>
            </a:r>
            <a:r>
              <a:rPr lang="en-US" sz="2400" b="1" dirty="0">
                <a:solidFill>
                  <a:srgbClr val="000000"/>
                </a:solidFill>
              </a:rPr>
              <a:t>, </a:t>
            </a:r>
            <a:r>
              <a:rPr lang="en-US" sz="2400" b="1" dirty="0" err="1">
                <a:solidFill>
                  <a:srgbClr val="000000"/>
                </a:solidFill>
              </a:rPr>
              <a:t>fondée</a:t>
            </a:r>
            <a:r>
              <a:rPr lang="en-US" sz="2400" b="1" dirty="0">
                <a:solidFill>
                  <a:srgbClr val="000000"/>
                </a:solidFill>
              </a:rPr>
              <a:t> sur le </a:t>
            </a:r>
            <a:r>
              <a:rPr lang="en-US" sz="2400" b="1" dirty="0" err="1">
                <a:solidFill>
                  <a:srgbClr val="000000"/>
                </a:solidFill>
              </a:rPr>
              <a:t>risque</a:t>
            </a:r>
            <a:r>
              <a:rPr lang="en-US" sz="2400" b="1" dirty="0">
                <a:solidFill>
                  <a:srgbClr val="000000"/>
                </a:solidFill>
              </a:rPr>
              <a:t> </a:t>
            </a:r>
            <a:r>
              <a:rPr lang="en-US" sz="2400" b="1" dirty="0" err="1">
                <a:solidFill>
                  <a:srgbClr val="000000"/>
                </a:solidFill>
              </a:rPr>
              <a:t>ou</a:t>
            </a:r>
            <a:r>
              <a:rPr lang="en-US" sz="2400" b="1" dirty="0">
                <a:solidFill>
                  <a:srgbClr val="000000"/>
                </a:solidFill>
              </a:rPr>
              <a:t> progressive) </a:t>
            </a:r>
            <a:r>
              <a:rPr lang="en-US" sz="2400" dirty="0" err="1">
                <a:solidFill>
                  <a:srgbClr val="000000"/>
                </a:solidFill>
              </a:rPr>
              <a:t>doivent</a:t>
            </a:r>
            <a:r>
              <a:rPr lang="en-US" sz="2400" dirty="0">
                <a:solidFill>
                  <a:srgbClr val="000000"/>
                </a:solidFill>
              </a:rPr>
              <a:t> se fonder sur </a:t>
            </a:r>
            <a:r>
              <a:rPr lang="en-US" sz="2400" dirty="0" err="1">
                <a:solidFill>
                  <a:srgbClr val="000000"/>
                </a:solidFill>
              </a:rPr>
              <a:t>une</a:t>
            </a:r>
            <a:r>
              <a:rPr lang="en-US" sz="2400" dirty="0">
                <a:solidFill>
                  <a:srgbClr val="000000"/>
                </a:solidFill>
              </a:rPr>
              <a:t> </a:t>
            </a:r>
            <a:r>
              <a:rPr lang="en-US" sz="2400" dirty="0" err="1">
                <a:solidFill>
                  <a:srgbClr val="000000"/>
                </a:solidFill>
              </a:rPr>
              <a:t>analyse</a:t>
            </a:r>
            <a:r>
              <a:rPr lang="en-US" sz="2400" dirty="0">
                <a:solidFill>
                  <a:srgbClr val="000000"/>
                </a:solidFill>
              </a:rPr>
              <a:t> de la charge de </a:t>
            </a:r>
            <a:r>
              <a:rPr lang="en-US" sz="2400" dirty="0" err="1">
                <a:solidFill>
                  <a:srgbClr val="000000"/>
                </a:solidFill>
              </a:rPr>
              <a:t>morbidité</a:t>
            </a:r>
            <a:r>
              <a:rPr lang="en-US" sz="2400" dirty="0">
                <a:solidFill>
                  <a:srgbClr val="000000"/>
                </a:solidFill>
              </a:rPr>
              <a:t> et des </a:t>
            </a:r>
            <a:r>
              <a:rPr lang="en-US" sz="2400" dirty="0" err="1">
                <a:solidFill>
                  <a:srgbClr val="000000"/>
                </a:solidFill>
              </a:rPr>
              <a:t>facteurs</a:t>
            </a:r>
            <a:r>
              <a:rPr lang="en-US" sz="2400" dirty="0">
                <a:solidFill>
                  <a:srgbClr val="000000"/>
                </a:solidFill>
              </a:rPr>
              <a:t> de </a:t>
            </a:r>
            <a:r>
              <a:rPr lang="en-US" sz="2400" dirty="0" err="1">
                <a:solidFill>
                  <a:srgbClr val="000000"/>
                </a:solidFill>
              </a:rPr>
              <a:t>risque</a:t>
            </a:r>
            <a:r>
              <a:rPr lang="en-US" sz="2400" dirty="0">
                <a:solidFill>
                  <a:srgbClr val="000000"/>
                </a:solidFill>
              </a:rPr>
              <a:t> de transmission, de la </a:t>
            </a:r>
            <a:r>
              <a:rPr lang="en-US" sz="2400" dirty="0" err="1">
                <a:solidFill>
                  <a:srgbClr val="000000"/>
                </a:solidFill>
              </a:rPr>
              <a:t>disponibilité</a:t>
            </a:r>
            <a:r>
              <a:rPr lang="en-US" sz="2400" dirty="0">
                <a:solidFill>
                  <a:srgbClr val="000000"/>
                </a:solidFill>
              </a:rPr>
              <a:t> et de la </a:t>
            </a:r>
            <a:r>
              <a:rPr lang="en-US" sz="2400" dirty="0" err="1">
                <a:solidFill>
                  <a:srgbClr val="000000"/>
                </a:solidFill>
              </a:rPr>
              <a:t>qualité</a:t>
            </a:r>
            <a:r>
              <a:rPr lang="en-US" sz="2400" dirty="0">
                <a:solidFill>
                  <a:srgbClr val="000000"/>
                </a:solidFill>
              </a:rPr>
              <a:t> des données de surveillance, du rapport </a:t>
            </a:r>
            <a:r>
              <a:rPr lang="en-US" sz="2400" dirty="0" err="1">
                <a:solidFill>
                  <a:srgbClr val="000000"/>
                </a:solidFill>
              </a:rPr>
              <a:t>coût-efficacité</a:t>
            </a:r>
            <a:r>
              <a:rPr lang="en-US" sz="2400" dirty="0">
                <a:solidFill>
                  <a:srgbClr val="000000"/>
                </a:solidFill>
              </a:rPr>
              <a:t>, de </a:t>
            </a:r>
            <a:r>
              <a:rPr lang="en-US" sz="2400" dirty="0" err="1">
                <a:solidFill>
                  <a:srgbClr val="000000"/>
                </a:solidFill>
              </a:rPr>
              <a:t>l'accessibilité</a:t>
            </a:r>
            <a:r>
              <a:rPr lang="en-US" sz="2400" dirty="0">
                <a:solidFill>
                  <a:srgbClr val="000000"/>
                </a:solidFill>
              </a:rPr>
              <a:t> financière et de la </a:t>
            </a:r>
            <a:r>
              <a:rPr lang="en-US" sz="2400" dirty="0" err="1">
                <a:solidFill>
                  <a:srgbClr val="000000"/>
                </a:solidFill>
              </a:rPr>
              <a:t>faisabilité</a:t>
            </a:r>
            <a:r>
              <a:rPr lang="en-US" sz="2400" dirty="0">
                <a:solidFill>
                  <a:srgbClr val="000000"/>
                </a:solidFill>
              </a:rPr>
              <a:t> </a:t>
            </a:r>
            <a:r>
              <a:rPr lang="en-US" sz="2400" dirty="0" err="1">
                <a:solidFill>
                  <a:srgbClr val="000000"/>
                </a:solidFill>
              </a:rPr>
              <a:t>opérationnelle</a:t>
            </a:r>
            <a:r>
              <a:rPr lang="en-US" sz="2400" dirty="0">
                <a:solidFill>
                  <a:srgbClr val="000000"/>
                </a:solidFill>
              </a:rPr>
              <a:t>.</a:t>
            </a:r>
          </a:p>
        </p:txBody>
      </p:sp>
      <p:sp>
        <p:nvSpPr>
          <p:cNvPr id="11" name="object 2">
            <a:extLst>
              <a:ext uri="{FF2B5EF4-FFF2-40B4-BE49-F238E27FC236}">
                <a16:creationId xmlns:a16="http://schemas.microsoft.com/office/drawing/2014/main" id="{080036B6-3B6C-4D06-8A92-BF81C8FA9D57}"/>
              </a:ext>
            </a:extLst>
          </p:cNvPr>
          <p:cNvSpPr txBox="1">
            <a:spLocks/>
          </p:cNvSpPr>
          <p:nvPr/>
        </p:nvSpPr>
        <p:spPr>
          <a:xfrm>
            <a:off x="361362" y="42116"/>
            <a:ext cx="18805313" cy="1353602"/>
          </a:xfrm>
          <a:prstGeom prst="rect">
            <a:avLst/>
          </a:prstGeom>
        </p:spPr>
        <p:txBody>
          <a:bodyPr vert="horz" wrap="square" lIns="0" tIns="5487" rIns="0" bIns="0" rtlCol="0" anchor="t" anchorCtr="0">
            <a:spAutoFit/>
          </a:bodyPr>
          <a:lstStyle>
            <a:lvl1pPr algn="l" defTabSz="914330" rtl="0" eaLnBrk="1" latinLnBrk="0" hangingPunct="1">
              <a:lnSpc>
                <a:spcPct val="90000"/>
              </a:lnSpc>
              <a:spcBef>
                <a:spcPct val="0"/>
              </a:spcBef>
              <a:buNone/>
              <a:defRPr sz="4800" b="1" i="0" kern="1200">
                <a:solidFill>
                  <a:schemeClr val="tx1"/>
                </a:solidFill>
                <a:latin typeface="Poppins SemiBold" pitchFamily="2" charset="77"/>
                <a:ea typeface="Roboto" panose="02000000000000000000" pitchFamily="2" charset="0"/>
                <a:cs typeface="Poppins SemiBold" pitchFamily="2" charset="77"/>
              </a:defRPr>
            </a:lvl1pPr>
          </a:lstStyle>
          <a:p>
            <a:r>
              <a:rPr lang="en-US" dirty="0" err="1">
                <a:solidFill>
                  <a:srgbClr val="0070C0"/>
                </a:solidFill>
              </a:rPr>
              <a:t>Recommandations</a:t>
            </a:r>
            <a:r>
              <a:rPr lang="en-US" dirty="0">
                <a:solidFill>
                  <a:srgbClr val="0070C0"/>
                </a:solidFill>
              </a:rPr>
              <a:t> pour le </a:t>
            </a:r>
            <a:r>
              <a:rPr lang="en-US" dirty="0" err="1">
                <a:solidFill>
                  <a:srgbClr val="0070C0"/>
                </a:solidFill>
              </a:rPr>
              <a:t>vaccin</a:t>
            </a:r>
            <a:r>
              <a:rPr lang="en-US" dirty="0">
                <a:solidFill>
                  <a:srgbClr val="0070C0"/>
                </a:solidFill>
              </a:rPr>
              <a:t> </a:t>
            </a:r>
            <a:r>
              <a:rPr lang="en-US" dirty="0" err="1">
                <a:solidFill>
                  <a:srgbClr val="0070C0"/>
                </a:solidFill>
              </a:rPr>
              <a:t>conjugué</a:t>
            </a:r>
            <a:r>
              <a:rPr lang="en-US" dirty="0">
                <a:solidFill>
                  <a:srgbClr val="0070C0"/>
                </a:solidFill>
              </a:rPr>
              <a:t> </a:t>
            </a:r>
            <a:r>
              <a:rPr lang="en-US" dirty="0" err="1">
                <a:solidFill>
                  <a:srgbClr val="0070C0"/>
                </a:solidFill>
              </a:rPr>
              <a:t>contre</a:t>
            </a:r>
            <a:r>
              <a:rPr lang="en-US" dirty="0">
                <a:solidFill>
                  <a:srgbClr val="0070C0"/>
                </a:solidFill>
              </a:rPr>
              <a:t> la </a:t>
            </a:r>
            <a:r>
              <a:rPr lang="en-US" dirty="0" err="1">
                <a:solidFill>
                  <a:srgbClr val="0070C0"/>
                </a:solidFill>
              </a:rPr>
              <a:t>typhoïde</a:t>
            </a:r>
            <a:r>
              <a:rPr lang="en-US" dirty="0">
                <a:solidFill>
                  <a:srgbClr val="0070C0"/>
                </a:solidFill>
              </a:rPr>
              <a:t> (TCV) (2018)</a:t>
            </a:r>
          </a:p>
        </p:txBody>
      </p:sp>
      <p:pic>
        <p:nvPicPr>
          <p:cNvPr id="12" name="Picture 11">
            <a:extLst>
              <a:ext uri="{FF2B5EF4-FFF2-40B4-BE49-F238E27FC236}">
                <a16:creationId xmlns:a16="http://schemas.microsoft.com/office/drawing/2014/main" id="{A3C0EE2F-141E-4F44-B506-E3BCD165164B}"/>
              </a:ext>
            </a:extLst>
          </p:cNvPr>
          <p:cNvPicPr>
            <a:picLocks noChangeAspect="1"/>
          </p:cNvPicPr>
          <p:nvPr/>
        </p:nvPicPr>
        <p:blipFill rotWithShape="1">
          <a:blip r:embed="rId3"/>
          <a:srcRect l="32974" t="14032" r="34827" b="9492"/>
          <a:stretch/>
        </p:blipFill>
        <p:spPr>
          <a:xfrm>
            <a:off x="12907695" y="1684065"/>
            <a:ext cx="6526267" cy="871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033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XRDneWrZhkCyoklX9FlUEg"/>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yvDvMnfx1EC6n7ru1DGwB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Eq8qVLKCAEClgEfxnFmrs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BIulFdLklkuBd3fJ72WOc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cd4DuL3dKUCWJnn4KIlTm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mqfDcA8Cg0S6i7ND1RPSJ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s3JGdwzvykaytbkP4aqV9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mwFHjr37zUa7uax1ZjtPcQ"/>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9sWHR9wBvE2cKINJBu7T8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rIYNGFBwAki.pZOER9UeJ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ADXoC0TevEyxSmKA0NWb1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MSlo5qeL8Eyb3i1311oMN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rAAX_YfU2Ue9qUKdRbGGs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sM_xgpCyHkOVB922KD65hQ"/>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Hb6ksDrEvkqyDZ.MLk21i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QCS63zu6106ZeOabMpVU_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cVcdyXPfLEuz24U0mik_z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cHp2zOB.JEubiR158powcQ"/>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cz6ft4K53kSriCL2p0J55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umAm0pgN20aIoAcizJe8o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lyrFNXg8RkaJ42BPGYTP0g"/>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xHGSCttBCkS.DEPBNqUX2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4gIqZaBkVkqElJtC9FRvbQ"/>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7ThQ0kzhq0KdpxDStIvWC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iG4WODkL9EGzvwgHh4I8S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q7l.XkivHUuYuIbYtBefuQ"/>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2s0zcTEPTUifqLMKBtmS8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LkuIx9bN6EqBLEhFhykIH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1Ju6Ej_d2UaSz.QxAlFyD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9u9ehucMJEew3U3zqylQK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WYxv9bKghECY31R6HoPPN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CgMuSBU0wE23QVYzUiLO0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gk1SLbBBukS8YHq9yWCqW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wc_xql2SJEenM6sa91uWQA"/>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KxrvdXQtpEikvyeR3bQK.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lTGdsDjL5kmoI.MtZZcUEQ"/>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g4Z4PKu66UikyAqpFAg8w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siD2eRPb.EGbJ8fDWfSsJ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MCHVqt0bYU.pFu1.awV9W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Fnjb53dc4Ui4a9PJ3gjnT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A5WcJ48hD0S3DgQJrqife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9tU0YN9rh0KKj3q7dSGg5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CkQaiFnybkyEPUwYXNaWJ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nuyaps5hwEq80yEpPXKUG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k7RyxM1oEW6w336vPvFeQ"/>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dFMavmXX9EuObY83LXRxKg"/>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KQR_86hsTUiGrC4FM9s7ag"/>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lKr9NIP7FEKn5g_6aBHaKg"/>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llYl0mkAjke4BBRwwKztoQ"/>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o4nDuJ_y8k.7DAVpsY9x.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DGQVlyeC0SKlTVXHwClLQ"/>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W7r8VLvjpkmNX7R1iyQu1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dEwU1fYlxkmfg5CYRhc3D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NptiBj2W5UyYE7vMnvWMF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JC42FPUkXEiVl2vZxAcxm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PI8Z21ruxk2g5Xdt4dRZkg"/>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eIvSAAw_QUOjDyKf5_EKx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yGBzub8gmEKMbO0Nh28bvQ"/>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7LUdF_u9AEinM90gkIDCw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m5k5LprtpUe9xvN3BFlUY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fcHwfyCBl0iRCKR.kMKdT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qz5ohLeP0uYJRx.Z9zc8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W18JmR1Mhkmc0cgyMCKrt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99nWhSXkK06S2MUY_ZHys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2dVjs7CluE.3ElNcqWq3Yg"/>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Fo.19BlvZk679w8udYJy3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tQDGqe2V9kyCit0qllhjOA"/>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vVKSBicUlEi334AG7XXGyg"/>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zqvmlz.8u0aZpjfTN7j3pg"/>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4JTYhHX9u0iK7dHkWoKWKg"/>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hh053aZ3O02FWhNsW5qlg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bcBa8f1lXUi3SU2XDDX_YQ"/>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g1VFMKm8CEWMvza_AxYOWA"/>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Ol_zSqK6i0Se3OMMA2dn_g"/>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OtnhurPqbUKRzbLma_Pg7g"/>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Q78x.NYQrUWowoHOtlgHdg"/>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OZb9.GauEUenlfNGyFUcL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WTWk.mQ_vE6j2.wD3hWmE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Eo9Vc9FLGEmke4B6Fm9I.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VTNeUKmrrUSWiplUNXKQU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ENi.Nrb2yky0QHPdkt3KQ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ePwae2pFCUqbv0sJNF_Ekg"/>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pIjW9J4ToUeSeV8ksPJyOg"/>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A2ylzXlOu0uKScZyn4B9hw"/>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sZFLo9.7FkWCqIEJMSp.J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TDItQM_la0.1t7EcK38hag"/>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DbXk2IqsN0WTSI_oDgxrRg"/>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n7KH1daDEU..FQXli0OOq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NPyJLZIl3EKiZh64uHy97w"/>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q02sDEnQxkmQAQALg5ajuA"/>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W1eIuLQRykaDpIuNlm6VjQ"/>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FAJX4bJj7EaANhgeIjdKMA"/>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14eKoB7UqUWgBnB6lG4EN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EN0d1LAeHkKby71pi04EsQ"/>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wseJPh_QCEm2eRX.zacWBw"/>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_yZKvpEQcUm0OJDxSZMG3w"/>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CIy32zh3YkGrUj.3DSVdwA"/>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GC6.DTwI2UOKLDEGVpWyeg"/>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FSPXFXbys0Gd9v3Y8JZ3V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BMKXmoBmYE6WMsfU2Ut8CQ"/>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FZRNHNOMdUuDCl4ouhgEMQ"/>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F8tjVApBLEi3.IbHNQXwP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az6Mam1ry0a2gjYF.otX8A"/>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4LobrcxEaEe5HOHvRipwWQ"/>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mxvGMT.j.UO83jNAMlhTbQ"/>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x66ywLlU10qQPA71Ds8WT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f5fc7m7tIUKR.3nkxBpotg"/>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K7UHZkkYPk2vXiXDYYGlIw"/>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WcxO7AFldkWpIoG.3Ly4Fg"/>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Fwe7fyfQBUiLkWGuH_Xbv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IjMi3hqlbkG4TlPmHhNytg"/>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Y.QNHHylD0miQWOL6AdeJ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QUFvFCHJWk6lEmTXM2ODY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Anl_Y_iWpUWYryPhPPyR6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dYWbRVEhq0m6sfJvWiFiH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UeyaGlSZxEeJ_iPoYlJ_N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8ZBNELh73kSubBhtHR7BOg"/>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z7r7I4uJbEKDMdC8HwpIW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7JXoxxk2gESLh5hsNO2kFQ"/>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2GxuX7cZ8kOS8sFyseYYzA"/>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_V9MC6sPO0iT5kaH_UIYD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TBO0uRpBCEub4AT1l2csGA"/>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7HInwCp0v0SHa5yObD3mWw"/>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ygFisRoGckGfw6.AKFZtqg"/>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iVZu5j5QbEOh_1qyw2zDpg"/>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IEAE5YRFN0WLxDottXYN9Q"/>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KFaLLQrbO0yFypDOo0NI_A"/>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Wj6NovToO0GoDc3yONwjRQ"/>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0Owg1iQVp0.H09Dn97gBEA"/>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nBBNB2_ZNEaQjcxFk.5txw"/>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BBvOs3pc0kWo4CFaHlTtHQ"/>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Ddvt6ZkifEGkSMT0HWrg2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or5G.cdTUESsngVvvRLfdw"/>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KtvqkHY0aE2nI62wY.JIG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AgZGE5CqBU2KJVt3c7yx4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Kgfs24dNBEuRlGK5qiMTnQ"/>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dG2KOawgBkCCvrrANdi6WA"/>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KSob0UJvUUqSDL3QCGtogA"/>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82iSOh17m0SQKMbFx1sfTA"/>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n4Rkd8NAukKHB4x60T__NQ"/>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Is2kgbEg1k2de9Est.Iiaw"/>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N5D4H5sI4kSuEz0ifwDEo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_yZKvpEQcUm0OJDxSZMG3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XMq1Sq0A2UqRTElVIlsVO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_yZKvpEQcUm0OJDxSZMG3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kZD8dz8wQU.9BQV9YoOMg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XHmy0j1LcU6GNvfbP8EQB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tIwCxIW2yEW2ll5z8eWq7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FpxS3VEK0kqMMIowd8wNb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FRvETPoLTke00b410q_Tj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IiegLdehY0Wb9WsG1bJXC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H5_Mwrj0.ECOrjQxqJbOQ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gu6UEZkSsUGyoVS1L_Ndb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jF.ualFQkU.sJGH_pY0p8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FzMJsnQeckCmobQMSsNaT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DtrnF5GHkkeQKfairqXHM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U4HcHQmZKEOig3R5hnRbv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f_bcp0Q.u0yam5I8VgqQy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yoevMbJsJUuTJ5iYeW79a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Bx35q1kuyUSfmswyuLCO8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9fZTmNxB30GmjiWS2WGIB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4gCoG9e1rUm7KkXGLyT.Q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PjBFDTMq7k2WJtQf9EaJq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L69l41ACcUSHTuhX3LC3V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fvJR1xcWtUSZRQiGBt5Gg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Uu6_bsFn0kmxrORQGDO4v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9s4P.BxeDkGACvl67ZACj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ItxmJYrN_Eqrm_ky0VZfU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jZamOWJiL060t3CYG8Y6R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WEMP69PC4Em9AmQ2RXJ2q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oGf4bRN9kWFeBUAoqlCw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PA0aUhvzckiB2K2tQvcZy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klESKtOxXEqLyc2s76IBw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dnio7QkJ5USzJ86aMibbg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h4xRluGaWUy6obKblW8xn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Cmb8i7vqqkKhhruJPAjR6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_bzoni6N.0e2LR6dQOTha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XEa.f8bp.kW8wPt1QNzbw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5CsW3hkzCkql29g1QO_hO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X_XN8Bq48kWGBBZkK79kN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3S5vWXep10.UTQ6YjshUB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oPiVJsupGk.i7BT5j9M1L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rqZ53EQA1U.PvF0rd5yDzg"/>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AriiA5JUGk.pdkgW5Hhh2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yvzmMZAyaE6RxbHl4WVLY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Z3Ip7wGGEuqF.KfJyVi5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PU6yRPif1EqddVMJ5qib7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jSGeVvEcg02NqJcVK365T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Be8CCSo7kEuZ9BnQSgNYT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6lMqsf_HREGZ6JB3JT0zy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cOkZB2SzH0uTzTP9cr_Ec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wpHytK9oRU2MtTSi_uHWs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N5D4H5sI4kSuEz0ifwDEo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DBOS.IWQC0qYnIGSq0.LN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SPJGSREfmkm6VlNv8jwOI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OPzAfCPg7k6Uje2NzfADV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eZNRbrc2QUaP3uCjQcSnY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Y2ngnlbUWUqg_E2xbfh91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1Kuoq0_Rnk2Ih2Rkj1Ojl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AnguMjO4mk.CyJ9KPRMM5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3QM.AcRZa0ukNgsSr1oM0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datb3xmwk6ZApLyLbMLT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7s9qerrJIE2tgMeq.Pps7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AORVz5NtI0eKJABpMMA9B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B3qXlF_vNkuok4_hcRrrpA"/>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b3xs48mmvkGuhZcepwuz4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ZkqIk7ZsfEGBsfmTTHRhw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6Ky_8EzOQ0eGZhPKbGZA.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67PQhaYfgUOUpzkNud4hR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KgyyrNcNAkGVVXV507YqC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3BE6.o0aakuCRyR7zH6tN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lqTCdNO_oUCAh5MPlfU1w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4a2r1zjD2kG0B4EeQYuRp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_d4_i6efJEiMyG1xC3geq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DrvL3tX7Tk.vCccXbhjdy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7FHANt9aSUWDcWjKKfBXbg"/>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PMI36M4aDUGaQu2TecbJq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TYsI5IFZMkiQtvnOG94S_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_atV2D0hKUC5eSTda53wa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Jb_dBrzTLkKgxu2DonVFr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XcyfkeTIdUiunpk_N36Ed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MZXZf.UlUUuMmetHnlOTq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hzNXkYf6Kk.Iv0XieyGMN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UkOrpHZHQ0uikgDaOwOk0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D1NfFzpFm0S8ceR0eWTFO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nGtW3CjkDkuI1E_bW_Wtkw"/>
</p:tagLst>
</file>

<file path=ppt/theme/theme1.xml><?xml version="1.0" encoding="utf-8"?>
<a:theme xmlns:a="http://schemas.openxmlformats.org/drawingml/2006/main" name="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Presentation5" id="{F025D395-3EE2-4544-AEDF-F2CB1DB50719}" vid="{36167E56-A4B7-2E41-91AB-E615F86910FA}"/>
    </a:ext>
  </a:extLst>
</a:theme>
</file>

<file path=ppt/theme/theme10.xml><?xml version="1.0" encoding="utf-8"?>
<a:theme xmlns:a="http://schemas.openxmlformats.org/drawingml/2006/main" name="7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11.xml><?xml version="1.0" encoding="utf-8"?>
<a:theme xmlns:a="http://schemas.openxmlformats.org/drawingml/2006/main" name="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22225" cap="flat" cmpd="sng" algn="ctr">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1042988" rtl="1" eaLnBrk="1" fontAlgn="base" latinLnBrk="0" hangingPunct="1">
          <a:lnSpc>
            <a:spcPct val="100000"/>
          </a:lnSpc>
          <a:spcBef>
            <a:spcPct val="0"/>
          </a:spcBef>
          <a:spcAft>
            <a:spcPct val="0"/>
          </a:spcAft>
          <a:buClrTx/>
          <a:buSzTx/>
          <a:buFontTx/>
          <a:buNone/>
          <a:tabLst/>
          <a:defRPr kumimoji="0" lang="en-US" altLang="en-US" sz="3900" b="1" i="0" u="none" strike="noStrike" cap="none" normalizeH="0" baseline="0" smtClean="0">
            <a:ln>
              <a:noFill/>
            </a:ln>
            <a:solidFill>
              <a:srgbClr val="000066"/>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w="22225" cap="flat" cmpd="sng" algn="ctr">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1042988" rtl="1" eaLnBrk="1" fontAlgn="base" latinLnBrk="0" hangingPunct="1">
          <a:lnSpc>
            <a:spcPct val="100000"/>
          </a:lnSpc>
          <a:spcBef>
            <a:spcPct val="0"/>
          </a:spcBef>
          <a:spcAft>
            <a:spcPct val="0"/>
          </a:spcAft>
          <a:buClrTx/>
          <a:buSzTx/>
          <a:buFontTx/>
          <a:buNone/>
          <a:tabLst/>
          <a:defRPr kumimoji="0" lang="en-US" altLang="en-US" sz="3900" b="1" i="0" u="none" strike="noStrike" cap="none" normalizeH="0" baseline="0" smtClean="0">
            <a:ln>
              <a:noFill/>
            </a:ln>
            <a:solidFill>
              <a:srgbClr val="000066"/>
            </a:solidFill>
            <a:effectLst/>
            <a:latin typeface="Arial" panose="020B0604020202020204" pitchFamily="34" charset="0"/>
            <a:cs typeface="Arial" panose="020B0604020202020204" pitchFamily="34"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13.xml><?xml version="1.0" encoding="utf-8"?>
<a:theme xmlns:a="http://schemas.openxmlformats.org/drawingml/2006/main" name="9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14.xml><?xml version="1.0" encoding="utf-8"?>
<a:theme xmlns:a="http://schemas.openxmlformats.org/drawingml/2006/main" name="1_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pitchFamily="34" charset="0"/>
            <a:cs typeface="Arial" pitchFamily="34"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Presentation5" id="{F025D395-3EE2-4544-AEDF-F2CB1DB50719}" vid="{36167E56-A4B7-2E41-91AB-E615F86910FA}"/>
    </a:ext>
  </a:extLst>
</a:theme>
</file>

<file path=ppt/theme/theme16.xml><?xml version="1.0" encoding="utf-8"?>
<a:theme xmlns:a="http://schemas.openxmlformats.org/drawingml/2006/main" name="11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17.xml><?xml version="1.0" encoding="utf-8"?>
<a:theme xmlns:a="http://schemas.openxmlformats.org/drawingml/2006/main" name="16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18.xml><?xml version="1.0" encoding="utf-8"?>
<a:theme xmlns:a="http://schemas.openxmlformats.org/drawingml/2006/main" name="12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19.xml><?xml version="1.0" encoding="utf-8"?>
<a:theme xmlns:a="http://schemas.openxmlformats.org/drawingml/2006/main" name="14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2.xml><?xml version="1.0" encoding="utf-8"?>
<a:theme xmlns:a="http://schemas.openxmlformats.org/drawingml/2006/main" name="1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3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4.xml><?xml version="1.0" encoding="utf-8"?>
<a:theme xmlns:a="http://schemas.openxmlformats.org/drawingml/2006/main" name="18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5.xml><?xml version="1.0" encoding="utf-8"?>
<a:theme xmlns:a="http://schemas.openxmlformats.org/drawingml/2006/main" name="2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6.xml><?xml version="1.0" encoding="utf-8"?>
<a:theme xmlns:a="http://schemas.openxmlformats.org/drawingml/2006/main" name="3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7.xml><?xml version="1.0" encoding="utf-8"?>
<a:theme xmlns:a="http://schemas.openxmlformats.org/drawingml/2006/main" name="4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8.xml><?xml version="1.0" encoding="utf-8"?>
<a:theme xmlns:a="http://schemas.openxmlformats.org/drawingml/2006/main" name="5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9.xml><?xml version="1.0" encoding="utf-8"?>
<a:theme xmlns:a="http://schemas.openxmlformats.org/drawingml/2006/main" name="6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Presentation5" id="{F025D395-3EE2-4544-AEDF-F2CB1DB50719}" vid="{36167E56-A4B7-2E41-91AB-E615F86910F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f3e96ab-5722-4cd5-8cb1-6e2edb3ac6cb">
      <Terms xmlns="http://schemas.microsoft.com/office/infopath/2007/PartnerControls"/>
    </lcf76f155ced4ddcb4097134ff3c332f>
    <TaxCatchAll xmlns="2074b3b8-ec1c-47fe-980f-58c5f25f6fdf" xsi:nil="true"/>
    <SharedWithUsers xmlns="2074b3b8-ec1c-47fe-980f-58c5f25f6fdf">
      <UserInfo>
        <DisplayName>O'BRIEN, Katherine</DisplayName>
        <AccountId>21</AccountId>
        <AccountType/>
      </UserInfo>
      <UserInfo>
        <DisplayName>GACIC-DOBO, Marta</DisplayName>
        <AccountId>44</AccountId>
        <AccountType/>
      </UserInfo>
      <UserInfo>
        <DisplayName>BAR-ZEEV, Naor</DisplayName>
        <AccountId>629</AccountId>
        <AccountType/>
      </UserInfo>
      <UserInfo>
        <DisplayName>GREVENDONK, Jan</DisplayName>
        <AccountId>93</AccountId>
        <AccountType/>
      </UserInfo>
      <UserInfo>
        <DisplayName>VILAJELIU, Alba</DisplayName>
        <AccountId>210</AccountId>
        <AccountType/>
      </UserInfo>
      <UserInfo>
        <DisplayName>BENNETT, Shirley</DisplayName>
        <AccountId>51</AccountId>
        <AccountType/>
      </UserInfo>
      <UserInfo>
        <DisplayName>BONIFACIO, Raul</DisplayName>
        <AccountId>3464</AccountId>
        <AccountType/>
      </UserInfo>
      <UserInfo>
        <DisplayName>JAVED, Ayesha</DisplayName>
        <AccountId>6226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95CDCCDCC74A14582E773F689FB6FAB" ma:contentTypeVersion="18" ma:contentTypeDescription="Create a new document." ma:contentTypeScope="" ma:versionID="43c04d1f64efd954a0aadaf15915c11c">
  <xsd:schema xmlns:xsd="http://www.w3.org/2001/XMLSchema" xmlns:xs="http://www.w3.org/2001/XMLSchema" xmlns:p="http://schemas.microsoft.com/office/2006/metadata/properties" xmlns:ns2="4f3e96ab-5722-4cd5-8cb1-6e2edb3ac6cb" xmlns:ns3="2074b3b8-ec1c-47fe-980f-58c5f25f6fdf" targetNamespace="http://schemas.microsoft.com/office/2006/metadata/properties" ma:root="true" ma:fieldsID="c9b2fd2eab30959b993ff0e0967c037c" ns2:_="" ns3:_="">
    <xsd:import namespace="4f3e96ab-5722-4cd5-8cb1-6e2edb3ac6cb"/>
    <xsd:import namespace="2074b3b8-ec1c-47fe-980f-58c5f25f6fd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3:SharedWithUsers" minOccurs="0"/>
                <xsd:element ref="ns3:SharedWithDetail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3e96ab-5722-4cd5-8cb1-6e2edb3ac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74b3b8-ec1c-47fe-980f-58c5f25f6fd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89586b9-ebd7-49bf-b5fd-feccfbe2386d}" ma:internalName="TaxCatchAll" ma:showField="CatchAllData" ma:web="2074b3b8-ec1c-47fe-980f-58c5f25f6f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22F53D-EED7-4CDB-ABBA-34BFDE0CDA16}">
  <ds:schemaRefs>
    <ds:schemaRef ds:uri="http://purl.org/dc/terms/"/>
    <ds:schemaRef ds:uri="http://schemas.openxmlformats.org/package/2006/metadata/core-properties"/>
    <ds:schemaRef ds:uri="http://schemas.microsoft.com/office/2006/documentManagement/types"/>
    <ds:schemaRef ds:uri="4f3e96ab-5722-4cd5-8cb1-6e2edb3ac6cb"/>
    <ds:schemaRef ds:uri="http://purl.org/dc/elements/1.1/"/>
    <ds:schemaRef ds:uri="http://schemas.microsoft.com/office/2006/metadata/properties"/>
    <ds:schemaRef ds:uri="2074b3b8-ec1c-47fe-980f-58c5f25f6fdf"/>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8DA62448-C7A0-41A4-8820-078681707C33}">
  <ds:schemaRefs>
    <ds:schemaRef ds:uri="2074b3b8-ec1c-47fe-980f-58c5f25f6fdf"/>
    <ds:schemaRef ds:uri="4f3e96ab-5722-4cd5-8cb1-6e2edb3ac6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0FE3549-B9C8-47FB-9BB9-9D4FA1F7FA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IVB_Master_Deck_V3 (002)</Template>
  <TotalTime>2410</TotalTime>
  <Words>5709</Words>
  <Application>Microsoft Office PowerPoint</Application>
  <PresentationFormat>Custom</PresentationFormat>
  <Paragraphs>507</Paragraphs>
  <Slides>29</Slides>
  <Notes>24</Notes>
  <HiddenSlides>0</HiddenSlides>
  <MMClips>0</MMClips>
  <ScaleCrop>false</ScaleCrop>
  <HeadingPairs>
    <vt:vector size="8" baseType="variant">
      <vt:variant>
        <vt:lpstr>Fonts Used</vt:lpstr>
      </vt:variant>
      <vt:variant>
        <vt:i4>12</vt:i4>
      </vt:variant>
      <vt:variant>
        <vt:lpstr>Theme</vt:lpstr>
      </vt:variant>
      <vt:variant>
        <vt:i4>19</vt:i4>
      </vt:variant>
      <vt:variant>
        <vt:lpstr>Embedded OLE Servers</vt:lpstr>
      </vt:variant>
      <vt:variant>
        <vt:i4>1</vt:i4>
      </vt:variant>
      <vt:variant>
        <vt:lpstr>Slide Titles</vt:lpstr>
      </vt:variant>
      <vt:variant>
        <vt:i4>29</vt:i4>
      </vt:variant>
    </vt:vector>
  </HeadingPairs>
  <TitlesOfParts>
    <vt:vector size="61" baseType="lpstr">
      <vt:lpstr>Poppins SemiBold</vt:lpstr>
      <vt:lpstr>Arial Black</vt:lpstr>
      <vt:lpstr>Wingdings</vt:lpstr>
      <vt:lpstr>Century Gothic</vt:lpstr>
      <vt:lpstr>Poppins Light</vt:lpstr>
      <vt:lpstr>Poppins</vt:lpstr>
      <vt:lpstr>Calibri</vt:lpstr>
      <vt:lpstr>Poppins </vt:lpstr>
      <vt:lpstr>Arial Narrow</vt:lpstr>
      <vt:lpstr>Arial</vt:lpstr>
      <vt:lpstr>Calibri Light</vt:lpstr>
      <vt:lpstr>Poppins Medium</vt:lpstr>
      <vt:lpstr>WHO/IVB Presentation</vt:lpstr>
      <vt:lpstr>1_WHO/IVB Presentation</vt:lpstr>
      <vt:lpstr>13_WHO/IVB Presentation</vt:lpstr>
      <vt:lpstr>18_WHO/IVB Presentation</vt:lpstr>
      <vt:lpstr>2_WHO/IVB Presentation</vt:lpstr>
      <vt:lpstr>3_WHO/IVB Presentation</vt:lpstr>
      <vt:lpstr>4_WHO/IVB Presentation</vt:lpstr>
      <vt:lpstr>5_WHO/IVB Presentation</vt:lpstr>
      <vt:lpstr>6_WHO/IVB Presentation</vt:lpstr>
      <vt:lpstr>7_WHO/IVB Presentation</vt:lpstr>
      <vt:lpstr>master</vt:lpstr>
      <vt:lpstr>8_WHO/IVB Presentation</vt:lpstr>
      <vt:lpstr>9_WHO/IVB Presentation</vt:lpstr>
      <vt:lpstr>1_master</vt:lpstr>
      <vt:lpstr>10_WHO/IVB Presentation</vt:lpstr>
      <vt:lpstr>11_WHO/IVB Presentation</vt:lpstr>
      <vt:lpstr>16_WHO/IVB Presentation</vt:lpstr>
      <vt:lpstr>12_WHO/IVB Presentation</vt:lpstr>
      <vt:lpstr>14_WHO/IVB Presentation</vt:lpstr>
      <vt:lpstr>think-cell Slide</vt:lpstr>
      <vt:lpstr>PowerPoint Presentation</vt:lpstr>
      <vt:lpstr>La liste des maladies évitables par la vaccination s'est massivement élargie. De 7 maladies évitables par la vaccination en 1974 (principalement pour les nourrissons)......... à &gt;13 (tout au long de la vie) en 2024.</vt:lpstr>
      <vt:lpstr>Principes clés et contexte pour l'avenir  Appropriation  par le pays, centré sur les personnes, fondé sur le partenariat et guidé par les données</vt:lpstr>
      <vt:lpstr>Depuis 2021, l'OMS encourage la planification stratégique par le biais de la stratégie nationale de vaccination (SNV).</vt:lpstr>
      <vt:lpstr>PowerPoint Presentation</vt:lpstr>
      <vt:lpstr>Des agendas prioritaires inachevés où des gains importants sont encore possibles</vt:lpstr>
      <vt:lpstr>WHO Hepatitis B Birth Dose Recommendations (2017): </vt:lpstr>
      <vt:lpstr>Pays avec une dose de HepB à la naissance dans le PEV, 2022</vt:lpstr>
      <vt:lpstr>TCV policy recommendations</vt:lpstr>
      <vt:lpstr>Vaccin hexavalent</vt:lpstr>
      <vt:lpstr>Calendriers recommandés par l'OMS</vt:lpstr>
      <vt:lpstr>Avantages du programme hexavalent</vt:lpstr>
      <vt:lpstr>PowerPoint Presentation</vt:lpstr>
      <vt:lpstr>Calendrier recommandé par l'OMS pour les rappels contenant le DTC</vt:lpstr>
      <vt:lpstr>Soutien de Gavi aux vaccins de rappel contenant du DTC</vt:lpstr>
      <vt:lpstr>PowerPoint Presentation</vt:lpstr>
      <vt:lpstr>Nouveau ! Vaccin antiméningococcique conjugué pentavalent ACWYX (Men5CV)</vt:lpstr>
      <vt:lpstr>Vaccin conjugué antipneumococcique (PCV) :   Futures mises à jour possibles des recommandations de la politique du PCV </vt:lpstr>
      <vt:lpstr>De plus en plus de pays devront donner la priorité à l'introduction de nouveaux vaccins (NVI).</vt:lpstr>
      <vt:lpstr>À court terme : Nouveaux vaccins et innovations liées à la vaccination</vt:lpstr>
      <vt:lpstr>PowerPoint Presentation</vt:lpstr>
      <vt:lpstr>PowerPoint Presentation</vt:lpstr>
      <vt:lpstr>État d'avancement du déploiement du vaccin contre le paludisme - à partir de début septembre 2024</vt:lpstr>
      <vt:lpstr>L'ensemble des données actuelles sur la VCT</vt:lpstr>
      <vt:lpstr>Status of TCV introductions and NITAG recommendations</vt:lpstr>
      <vt:lpstr>PowerPoint Presentation</vt:lpstr>
      <vt:lpstr>PowerPoint Presentation</vt:lpstr>
      <vt:lpstr>Ressources utiles</vt:lpstr>
      <vt:lpstr>WHO prequalified TCVs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IVB Master Deck</dc:title>
  <dc:creator>BENNETT, Shirley</dc:creator>
  <cp:lastModifiedBy>TEVI BENISSAN, Mable Carole</cp:lastModifiedBy>
  <cp:revision>37</cp:revision>
  <cp:lastPrinted>2024-03-08T13:20:52Z</cp:lastPrinted>
  <dcterms:created xsi:type="dcterms:W3CDTF">2022-06-03T09:34:29Z</dcterms:created>
  <dcterms:modified xsi:type="dcterms:W3CDTF">2024-09-09T18:42:50Z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0x010100295CDCCDCC74A14582E773F689FB6FAB</vt:lpwstr>
  </property>
  <property fmtid="{D5CDD505-2E9C-101B-9397-08002B2CF9AE}" pid="3" name="MediaServiceImageTags">
    <vt:lpwstr/>
  </property>
</Properties>
</file>